
<file path=[Content_Types].xml><?xml version="1.0" encoding="utf-8"?>
<Types xmlns="http://schemas.openxmlformats.org/package/2006/content-types">
  <Default Extension="fntdata" ContentType="application/x-fontdata"/>
  <Default Extension="gif" ContentType="image/gif"/>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tags/tag2.xml" ContentType="application/vnd.openxmlformats-officedocument.presentationml.tags+xml"/>
  <Override PartName="/ppt/notesSlides/notesSlide2.xml" ContentType="application/vnd.openxmlformats-officedocument.presentationml.notesSlide+xml"/>
  <Override PartName="/ppt/tags/tag3.xml" ContentType="application/vnd.openxmlformats-officedocument.presentationml.tags+xml"/>
  <Override PartName="/ppt/tags/tag4.xml" ContentType="application/vnd.openxmlformats-officedocument.presentationml.tags+xml"/>
  <Override PartName="/ppt/notesSlides/notesSlide3.xml" ContentType="application/vnd.openxmlformats-officedocument.presentationml.notesSlide+xml"/>
  <Override PartName="/ppt/tags/tag5.xml" ContentType="application/vnd.openxmlformats-officedocument.presentationml.tags+xml"/>
  <Override PartName="/ppt/tags/tag6.xml" ContentType="application/vnd.openxmlformats-officedocument.presentationml.tags+xml"/>
  <Override PartName="/ppt/notesSlides/notesSlide4.xml" ContentType="application/vnd.openxmlformats-officedocument.presentationml.notesSlide+xml"/>
  <Override PartName="/ppt/tags/tag7.xml" ContentType="application/vnd.openxmlformats-officedocument.presentationml.tags+xml"/>
  <Override PartName="/ppt/tags/tag8.xml" ContentType="application/vnd.openxmlformats-officedocument.presentationml.tags+xml"/>
  <Override PartName="/ppt/notesSlides/notesSlide5.xml" ContentType="application/vnd.openxmlformats-officedocument.presentationml.notesSlide+xml"/>
  <Override PartName="/ppt/tags/tag9.xml" ContentType="application/vnd.openxmlformats-officedocument.presentationml.tags+xml"/>
  <Override PartName="/ppt/tags/tag10.xml" ContentType="application/vnd.openxmlformats-officedocument.presentationml.tags+xml"/>
  <Override PartName="/ppt/notesSlides/notesSlide6.xml" ContentType="application/vnd.openxmlformats-officedocument.presentationml.notesSlide+xml"/>
  <Override PartName="/ppt/tags/tag11.xml" ContentType="application/vnd.openxmlformats-officedocument.presentationml.tags+xml"/>
  <Override PartName="/ppt/notesSlides/notesSlide7.xml" ContentType="application/vnd.openxmlformats-officedocument.presentationml.notesSlide+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notesSlides/notesSlide8.xml" ContentType="application/vnd.openxmlformats-officedocument.presentationml.notesSlide+xml"/>
  <Override PartName="/ppt/tags/tag21.xml" ContentType="application/vnd.openxmlformats-officedocument.presentationml.tags+xml"/>
  <Override PartName="/ppt/tags/tag22.xml" ContentType="application/vnd.openxmlformats-officedocument.presentationml.tags+xml"/>
  <Override PartName="/ppt/notesSlides/notesSlide9.xml" ContentType="application/vnd.openxmlformats-officedocument.presentationml.notesSlide+xml"/>
  <Override PartName="/ppt/tags/tag23.xml" ContentType="application/vnd.openxmlformats-officedocument.presentationml.tags+xml"/>
  <Override PartName="/ppt/tags/tag24.xml" ContentType="application/vnd.openxmlformats-officedocument.presentationml.tags+xml"/>
  <Override PartName="/ppt/notesSlides/notesSlide10.xml" ContentType="application/vnd.openxmlformats-officedocument.presentationml.notesSlide+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notesSlides/notesSlide1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tags/tag32.xml" ContentType="application/vnd.openxmlformats-officedocument.presentationml.tags+xml"/>
  <Override PartName="/ppt/notesSlides/notesSlide12.xml" ContentType="application/vnd.openxmlformats-officedocument.presentationml.notesSlide+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notesSlides/notesSlide13.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tags/tag47.xml" ContentType="application/vnd.openxmlformats-officedocument.presentationml.tags+xml"/>
  <Override PartName="/ppt/notesSlides/notesSlide14.xml" ContentType="application/vnd.openxmlformats-officedocument.presentationml.notesSlide+xml"/>
  <Override PartName="/ppt/tags/tag48.xml" ContentType="application/vnd.openxmlformats-officedocument.presentationml.tags+xml"/>
  <Override PartName="/ppt/tags/tag49.xml" ContentType="application/vnd.openxmlformats-officedocument.presentationml.tags+xml"/>
  <Override PartName="/ppt/notesSlides/notesSlide15.xml" ContentType="application/vnd.openxmlformats-officedocument.presentationml.notesSlide+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notesSlides/notesSlide16.xml" ContentType="application/vnd.openxmlformats-officedocument.presentationml.notesSlide+xml"/>
  <Override PartName="/ppt/tags/tag54.xml" ContentType="application/vnd.openxmlformats-officedocument.presentationml.tags+xml"/>
  <Override PartName="/ppt/notesSlides/notesSlide17.xml" ContentType="application/vnd.openxmlformats-officedocument.presentationml.notesSlide+xml"/>
  <Override PartName="/ppt/tags/tag55.xml" ContentType="application/vnd.openxmlformats-officedocument.presentationml.tags+xml"/>
  <Override PartName="/ppt/tags/tag56.xml" ContentType="application/vnd.openxmlformats-officedocument.presentationml.tags+xml"/>
  <Override PartName="/ppt/notesSlides/notesSlide18.xml" ContentType="application/vnd.openxmlformats-officedocument.presentationml.notesSlide+xml"/>
  <Override PartName="/ppt/tags/tag57.xml" ContentType="application/vnd.openxmlformats-officedocument.presentationml.tags+xml"/>
  <Override PartName="/ppt/tags/tag58.xml" ContentType="application/vnd.openxmlformats-officedocument.presentationml.tags+xml"/>
  <Override PartName="/ppt/notesSlides/notesSlide19.xml" ContentType="application/vnd.openxmlformats-officedocument.presentationml.notesSlide+xml"/>
  <Override PartName="/ppt/tags/tag59.xml" ContentType="application/vnd.openxmlformats-officedocument.presentationml.tags+xml"/>
  <Override PartName="/ppt/notesSlides/notesSlide20.xml" ContentType="application/vnd.openxmlformats-officedocument.presentationml.notesSlide+xml"/>
  <Override PartName="/ppt/tags/tag60.xml" ContentType="application/vnd.openxmlformats-officedocument.presentationml.tags+xml"/>
  <Override PartName="/ppt/notesSlides/notesSlide21.xml" ContentType="application/vnd.openxmlformats-officedocument.presentationml.notesSlide+xml"/>
  <Override PartName="/ppt/tags/tag61.xml" ContentType="application/vnd.openxmlformats-officedocument.presentationml.tags+xml"/>
  <Override PartName="/ppt/notesSlides/notesSlide22.xml" ContentType="application/vnd.openxmlformats-officedocument.presentationml.notesSlide+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notesSlides/notesSlide23.xml" ContentType="application/vnd.openxmlformats-officedocument.presentationml.notesSlide+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notesSlides/notesSlide24.xml" ContentType="application/vnd.openxmlformats-officedocument.presentationml.notesSlide+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notesSlides/notesSlide25.xml" ContentType="application/vnd.openxmlformats-officedocument.presentationml.notesSlide+xml"/>
  <Override PartName="/ppt/tags/tag73.xml" ContentType="application/vnd.openxmlformats-officedocument.presentationml.tags+xml"/>
  <Override PartName="/ppt/notesSlides/notesSlide26.xml" ContentType="application/vnd.openxmlformats-officedocument.presentationml.notesSlide+xml"/>
  <Override PartName="/ppt/tags/tag74.xml" ContentType="application/vnd.openxmlformats-officedocument.presentationml.tags+xml"/>
  <Override PartName="/ppt/notesSlides/notesSlide27.xml" ContentType="application/vnd.openxmlformats-officedocument.presentationml.notesSlide+xml"/>
  <Override PartName="/ppt/tags/tag75.xml" ContentType="application/vnd.openxmlformats-officedocument.presentationml.tags+xml"/>
  <Override PartName="/ppt/notesSlides/notesSlide28.xml" ContentType="application/vnd.openxmlformats-officedocument.presentationml.notesSlide+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notesSlides/notesSlide29.xml" ContentType="application/vnd.openxmlformats-officedocument.presentationml.notesSlide+xml"/>
  <Override PartName="/ppt/tags/tag83.xml" ContentType="application/vnd.openxmlformats-officedocument.presentationml.tags+xml"/>
  <Override PartName="/ppt/notesSlides/notesSlide30.xml" ContentType="application/vnd.openxmlformats-officedocument.presentationml.notesSlide+xml"/>
  <Override PartName="/ppt/tags/tag84.xml" ContentType="application/vnd.openxmlformats-officedocument.presentationml.tags+xml"/>
  <Override PartName="/ppt/notesSlides/notesSlide31.xml" ContentType="application/vnd.openxmlformats-officedocument.presentationml.notesSlide+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notesSlides/notesSlide32.xml" ContentType="application/vnd.openxmlformats-officedocument.presentationml.notesSlide+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notesSlides/notesSlide33.xml" ContentType="application/vnd.openxmlformats-officedocument.presentationml.notesSlide+xml"/>
  <Override PartName="/ppt/tags/tag91.xml" ContentType="application/vnd.openxmlformats-officedocument.presentationml.tags+xml"/>
  <Override PartName="/ppt/notesSlides/notesSlide34.xml" ContentType="application/vnd.openxmlformats-officedocument.presentationml.notesSlide+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notesSlides/notesSlide35.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theme/themeOverride1.xml" ContentType="application/vnd.openxmlformats-officedocument.themeOverride+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notesSlides/notesSlide36.xml" ContentType="application/vnd.openxmlformats-officedocument.presentationml.notesSlide+xml"/>
  <Override PartName="/ppt/theme/themeOverride2.xml" ContentType="application/vnd.openxmlformats-officedocument.themeOverride+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notesSlides/notesSlide37.xml" ContentType="application/vnd.openxmlformats-officedocument.presentationml.notesSlide+xml"/>
  <Override PartName="/ppt/tags/tag103.xml" ContentType="application/vnd.openxmlformats-officedocument.presentationml.tags+xml"/>
  <Override PartName="/ppt/notesSlides/notesSlide38.xml" ContentType="application/vnd.openxmlformats-officedocument.presentationml.notesSlide+xml"/>
  <Override PartName="/ppt/tags/tag104.xml" ContentType="application/vnd.openxmlformats-officedocument.presentationml.tags+xml"/>
  <Override PartName="/ppt/notesSlides/notesSlide39.xml" ContentType="application/vnd.openxmlformats-officedocument.presentationml.notesSlide+xml"/>
  <Override PartName="/ppt/tags/tag105.xml" ContentType="application/vnd.openxmlformats-officedocument.presentationml.tags+xml"/>
  <Override PartName="/ppt/notesSlides/notesSlide40.xml" ContentType="application/vnd.openxmlformats-officedocument.presentationml.notesSlide+xml"/>
  <Override PartName="/ppt/tags/tag106.xml" ContentType="application/vnd.openxmlformats-officedocument.presentationml.tags+xml"/>
  <Override PartName="/ppt/notesSlides/notesSlide41.xml" ContentType="application/vnd.openxmlformats-officedocument.presentationml.notesSlide+xml"/>
  <Override PartName="/ppt/tags/tag107.xml" ContentType="application/vnd.openxmlformats-officedocument.presentationml.tags+xml"/>
  <Override PartName="/ppt/tags/tag108.xml" ContentType="application/vnd.openxmlformats-officedocument.presentationml.tags+xml"/>
  <Override PartName="/ppt/notesSlides/notesSlide42.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tags/tag109.xml" ContentType="application/vnd.openxmlformats-officedocument.presentationml.tags+xml"/>
  <Override PartName="/ppt/notesSlides/notesSlide43.xml" ContentType="application/vnd.openxmlformats-officedocument.presentationml.notesSlide+xml"/>
  <Override PartName="/ppt/tags/tag110.xml" ContentType="application/vnd.openxmlformats-officedocument.presentationml.tags+xml"/>
  <Override PartName="/ppt/notesSlides/notesSlide44.xml" ContentType="application/vnd.openxmlformats-officedocument.presentationml.notesSlide+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notesSlides/notesSlide45.xml" ContentType="application/vnd.openxmlformats-officedocument.presentationml.notesSlide+xml"/>
  <Override PartName="/ppt/tags/tag114.xml" ContentType="application/vnd.openxmlformats-officedocument.presentationml.tags+xml"/>
  <Override PartName="/ppt/notesSlides/notesSlide46.xml" ContentType="application/vnd.openxmlformats-officedocument.presentationml.notesSlide+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notesSlides/notesSlide47.xml" ContentType="application/vnd.openxmlformats-officedocument.presentationml.notesSlide+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notesSlides/notesSlide48.xml" ContentType="application/vnd.openxmlformats-officedocument.presentationml.notesSlide+xml"/>
  <Override PartName="/ppt/tags/tag134.xml" ContentType="application/vnd.openxmlformats-officedocument.presentationml.tags+xml"/>
  <Override PartName="/ppt/tags/tag135.xml" ContentType="application/vnd.openxmlformats-officedocument.presentationml.tags+xml"/>
  <Override PartName="/ppt/notesSlides/notesSlide49.xml" ContentType="application/vnd.openxmlformats-officedocument.presentationml.notesSlide+xml"/>
  <Override PartName="/ppt/tags/tag136.xml" ContentType="application/vnd.openxmlformats-officedocument.presentationml.tags+xml"/>
  <Override PartName="/ppt/notesSlides/notesSlide50.xml" ContentType="application/vnd.openxmlformats-officedocument.presentationml.notesSlide+xml"/>
  <Override PartName="/ppt/tags/tag137.xml" ContentType="application/vnd.openxmlformats-officedocument.presentationml.tags+xml"/>
  <Override PartName="/ppt/tags/tag138.xml" ContentType="application/vnd.openxmlformats-officedocument.presentationml.tags+xml"/>
  <Override PartName="/ppt/notesSlides/notesSlide51.xml" ContentType="application/vnd.openxmlformats-officedocument.presentationml.notesSlide+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notesSlides/notesSlide52.xml" ContentType="application/vnd.openxmlformats-officedocument.presentationml.notesSlide+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notesSlides/notesSlide53.xml" ContentType="application/vnd.openxmlformats-officedocument.presentationml.notesSlide+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notesSlides/notesSlide54.xml" ContentType="application/vnd.openxmlformats-officedocument.presentationml.notesSlide+xml"/>
  <Override PartName="/ppt/tags/tag159.xml" ContentType="application/vnd.openxmlformats-officedocument.presentationml.tags+xml"/>
  <Override PartName="/ppt/tags/tag160.xml" ContentType="application/vnd.openxmlformats-officedocument.presentationml.tags+xml"/>
  <Override PartName="/ppt/notesSlides/notesSlide55.xml" ContentType="application/vnd.openxmlformats-officedocument.presentationml.notesSlide+xml"/>
  <Override PartName="/ppt/tags/tag161.xml" ContentType="application/vnd.openxmlformats-officedocument.presentationml.tags+xml"/>
  <Override PartName="/ppt/tags/tag162.xml" ContentType="application/vnd.openxmlformats-officedocument.presentationml.tags+xml"/>
  <Override PartName="/ppt/notesSlides/notesSlide56.xml" ContentType="application/vnd.openxmlformats-officedocument.presentationml.notesSlide+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notesSlides/notesSlide57.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tags/tag169.xml" ContentType="application/vnd.openxmlformats-officedocument.presentationml.tags+xml"/>
  <Override PartName="/ppt/tags/tag170.xml" ContentType="application/vnd.openxmlformats-officedocument.presentationml.tags+xml"/>
  <Override PartName="/ppt/notesSlides/notesSlide58.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tags/tag171.xml" ContentType="application/vnd.openxmlformats-officedocument.presentationml.tags+xml"/>
  <Override PartName="/ppt/tags/tag172.xml" ContentType="application/vnd.openxmlformats-officedocument.presentationml.tags+xml"/>
  <Override PartName="/ppt/notesSlides/notesSlide59.xml" ContentType="application/vnd.openxmlformats-officedocument.presentationml.notesSlide+xml"/>
  <Override PartName="/ppt/tags/tag173.xml" ContentType="application/vnd.openxmlformats-officedocument.presentationml.tags+xml"/>
  <Override PartName="/ppt/tags/tag174.xml" ContentType="application/vnd.openxmlformats-officedocument.presentationml.tags+xml"/>
  <Override PartName="/ppt/notesSlides/notesSlide60.xml" ContentType="application/vnd.openxmlformats-officedocument.presentationml.notesSlide+xml"/>
  <Override PartName="/ppt/tags/tag175.xml" ContentType="application/vnd.openxmlformats-officedocument.presentationml.tags+xml"/>
  <Override PartName="/ppt/tags/tag176.xml" ContentType="application/vnd.openxmlformats-officedocument.presentationml.tags+xml"/>
  <Override PartName="/ppt/notesSlides/notesSlide61.xml" ContentType="application/vnd.openxmlformats-officedocument.presentationml.notesSlide+xml"/>
  <Override PartName="/ppt/tags/tag177.xml" ContentType="application/vnd.openxmlformats-officedocument.presentationml.tags+xml"/>
  <Override PartName="/ppt/tags/tag178.xml" ContentType="application/vnd.openxmlformats-officedocument.presentationml.tags+xml"/>
  <Override PartName="/ppt/notesSlides/notesSlide62.xml" ContentType="application/vnd.openxmlformats-officedocument.presentationml.notesSlide+xml"/>
  <Override PartName="/ppt/tags/tag179.xml" ContentType="application/vnd.openxmlformats-officedocument.presentationml.tags+xml"/>
  <Override PartName="/ppt/notesSlides/notesSlide63.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60" r:id="rId4"/>
    <p:sldMasterId id="2147483672" r:id="rId5"/>
  </p:sldMasterIdLst>
  <p:notesMasterIdLst>
    <p:notesMasterId r:id="rId69"/>
  </p:notesMasterIdLst>
  <p:sldIdLst>
    <p:sldId id="349" r:id="rId6"/>
    <p:sldId id="324" r:id="rId7"/>
    <p:sldId id="342" r:id="rId8"/>
    <p:sldId id="344" r:id="rId9"/>
    <p:sldId id="343" r:id="rId10"/>
    <p:sldId id="345" r:id="rId11"/>
    <p:sldId id="346" r:id="rId12"/>
    <p:sldId id="257" r:id="rId13"/>
    <p:sldId id="268" r:id="rId14"/>
    <p:sldId id="269" r:id="rId15"/>
    <p:sldId id="347" r:id="rId16"/>
    <p:sldId id="350" r:id="rId17"/>
    <p:sldId id="351" r:id="rId18"/>
    <p:sldId id="352" r:id="rId19"/>
    <p:sldId id="278" r:id="rId20"/>
    <p:sldId id="317" r:id="rId21"/>
    <p:sldId id="256" r:id="rId22"/>
    <p:sldId id="261" r:id="rId23"/>
    <p:sldId id="325" r:id="rId24"/>
    <p:sldId id="280" r:id="rId25"/>
    <p:sldId id="326" r:id="rId26"/>
    <p:sldId id="327" r:id="rId27"/>
    <p:sldId id="328" r:id="rId28"/>
    <p:sldId id="329" r:id="rId29"/>
    <p:sldId id="354" r:id="rId30"/>
    <p:sldId id="330" r:id="rId31"/>
    <p:sldId id="288" r:id="rId32"/>
    <p:sldId id="331" r:id="rId33"/>
    <p:sldId id="271" r:id="rId34"/>
    <p:sldId id="332" r:id="rId35"/>
    <p:sldId id="333" r:id="rId36"/>
    <p:sldId id="334" r:id="rId37"/>
    <p:sldId id="335" r:id="rId38"/>
    <p:sldId id="336" r:id="rId39"/>
    <p:sldId id="274" r:id="rId40"/>
    <p:sldId id="355" r:id="rId41"/>
    <p:sldId id="356" r:id="rId42"/>
    <p:sldId id="337" r:id="rId43"/>
    <p:sldId id="338" r:id="rId44"/>
    <p:sldId id="357" r:id="rId45"/>
    <p:sldId id="376" r:id="rId46"/>
    <p:sldId id="339" r:id="rId47"/>
    <p:sldId id="340" r:id="rId48"/>
    <p:sldId id="358" r:id="rId49"/>
    <p:sldId id="359" r:id="rId50"/>
    <p:sldId id="360" r:id="rId51"/>
    <p:sldId id="361" r:id="rId52"/>
    <p:sldId id="363" r:id="rId53"/>
    <p:sldId id="364" r:id="rId54"/>
    <p:sldId id="365" r:id="rId55"/>
    <p:sldId id="374" r:id="rId56"/>
    <p:sldId id="367" r:id="rId57"/>
    <p:sldId id="366" r:id="rId58"/>
    <p:sldId id="368" r:id="rId59"/>
    <p:sldId id="369" r:id="rId60"/>
    <p:sldId id="293" r:id="rId61"/>
    <p:sldId id="341" r:id="rId62"/>
    <p:sldId id="370" r:id="rId63"/>
    <p:sldId id="371" r:id="rId64"/>
    <p:sldId id="372" r:id="rId65"/>
    <p:sldId id="373" r:id="rId66"/>
    <p:sldId id="375" r:id="rId67"/>
    <p:sldId id="378" r:id="rId68"/>
  </p:sldIdLst>
  <p:sldSz cx="9144000" cy="6858000" type="screen4x3"/>
  <p:notesSz cx="6858000" cy="9144000"/>
  <p:embeddedFontLst>
    <p:embeddedFont>
      <p:font typeface="Roboto" panose="02000000000000000000" pitchFamily="2" charset="0"/>
      <p:regular r:id="rId70"/>
      <p:bold r:id="rId71"/>
      <p:italic r:id="rId72"/>
      <p:boldItalic r:id="rId73"/>
    </p:embeddedFont>
    <p:embeddedFont>
      <p:font typeface="Yu Mincho" panose="020B0400000000000000" pitchFamily="18" charset="-128"/>
      <p:regular r:id="rId74"/>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404140"/>
    <a:srgbClr val="EFA92C"/>
    <a:srgbClr val="DA9B00"/>
    <a:srgbClr val="42609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853" autoAdjust="0"/>
    <p:restoredTop sz="88729" autoAdjust="0"/>
  </p:normalViewPr>
  <p:slideViewPr>
    <p:cSldViewPr snapToGrid="0">
      <p:cViewPr varScale="1">
        <p:scale>
          <a:sx n="141" d="100"/>
          <a:sy n="141" d="100"/>
        </p:scale>
        <p:origin x="2580" y="120"/>
      </p:cViewPr>
      <p:guideLst/>
    </p:cSldViewPr>
  </p:slideViewPr>
  <p:notesTextViewPr>
    <p:cViewPr>
      <p:scale>
        <a:sx n="1" d="1"/>
        <a:sy n="1" d="1"/>
      </p:scale>
      <p:origin x="0" y="0"/>
    </p:cViewPr>
  </p:notesTextViewPr>
  <p:notesViewPr>
    <p:cSldViewPr snapToGrid="0">
      <p:cViewPr varScale="1">
        <p:scale>
          <a:sx n="50" d="100"/>
          <a:sy n="50" d="100"/>
        </p:scale>
        <p:origin x="2708" y="52"/>
      </p:cViewPr>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slide" Target="slides/slide58.xml"/><Relationship Id="rId68" Type="http://schemas.openxmlformats.org/officeDocument/2006/relationships/slide" Target="slides/slide63.xml"/><Relationship Id="rId16" Type="http://schemas.openxmlformats.org/officeDocument/2006/relationships/slide" Target="slides/slide1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slide" Target="slides/slide53.xml"/><Relationship Id="rId66" Type="http://schemas.openxmlformats.org/officeDocument/2006/relationships/slide" Target="slides/slide61.xml"/><Relationship Id="rId74" Type="http://schemas.openxmlformats.org/officeDocument/2006/relationships/font" Target="fonts/font5.fntdata"/><Relationship Id="rId79" Type="http://schemas.microsoft.com/office/2016/11/relationships/changesInfo" Target="changesInfos/changesInfo1.xml"/><Relationship Id="rId5" Type="http://schemas.openxmlformats.org/officeDocument/2006/relationships/slideMaster" Target="slideMasters/slideMaster2.xml"/><Relationship Id="rId61" Type="http://schemas.openxmlformats.org/officeDocument/2006/relationships/slide" Target="slides/slide56.xml"/><Relationship Id="rId19" Type="http://schemas.openxmlformats.org/officeDocument/2006/relationships/slide" Target="slides/slide1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slide" Target="slides/slide59.xml"/><Relationship Id="rId69" Type="http://schemas.openxmlformats.org/officeDocument/2006/relationships/notesMaster" Target="notesMasters/notesMaster1.xml"/><Relationship Id="rId77" Type="http://schemas.openxmlformats.org/officeDocument/2006/relationships/theme" Target="theme/theme1.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font" Target="fonts/font3.fntdata"/><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slide" Target="slides/slide62.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font" Target="fonts/font1.fntdata"/><Relationship Id="rId75"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openxmlformats.org/officeDocument/2006/relationships/font" Target="fonts/font4.fntdata"/><Relationship Id="rId78"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 Id="rId76" Type="http://schemas.openxmlformats.org/officeDocument/2006/relationships/viewProps" Target="viewProps.xml"/><Relationship Id="rId7" Type="http://schemas.openxmlformats.org/officeDocument/2006/relationships/slide" Target="slides/slide2.xml"/><Relationship Id="rId71" Type="http://schemas.openxmlformats.org/officeDocument/2006/relationships/font" Target="fonts/font2.fntdata"/><Relationship Id="rId2" Type="http://schemas.openxmlformats.org/officeDocument/2006/relationships/customXml" Target="../customXml/item2.xml"/><Relationship Id="rId29" Type="http://schemas.openxmlformats.org/officeDocument/2006/relationships/slide" Target="slides/slide2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arc Ladouceur" userId="7a6ce3c7-4d6d-4d95-a5c2-76b9d6d10561" providerId="ADAL" clId="{074A5D71-9010-4030-8E37-8E878495A281}"/>
    <pc:docChg chg="delSld">
      <pc:chgData name="Marc Ladouceur" userId="7a6ce3c7-4d6d-4d95-a5c2-76b9d6d10561" providerId="ADAL" clId="{074A5D71-9010-4030-8E37-8E878495A281}" dt="2024-09-16T18:46:25.606" v="0" actId="47"/>
      <pc:docMkLst>
        <pc:docMk/>
      </pc:docMkLst>
      <pc:sldChg chg="del">
        <pc:chgData name="Marc Ladouceur" userId="7a6ce3c7-4d6d-4d95-a5c2-76b9d6d10561" providerId="ADAL" clId="{074A5D71-9010-4030-8E37-8E878495A281}" dt="2024-09-16T18:46:25.606" v="0" actId="47"/>
        <pc:sldMkLst>
          <pc:docMk/>
          <pc:sldMk cId="3743000118" sldId="353"/>
        </pc:sldMkLst>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F847980-2965-C347-A0C0-5F5B180F5524}" type="doc">
      <dgm:prSet loTypeId="urn:microsoft.com/office/officeart/2005/8/layout/hList1" loCatId="list" qsTypeId="urn:microsoft.com/office/officeart/2005/8/quickstyle/simple1" qsCatId="simple" csTypeId="urn:microsoft.com/office/officeart/2005/8/colors/accent1_2" csCatId="accent1" phldr="1"/>
      <dgm:spPr/>
      <dgm:t>
        <a:bodyPr/>
        <a:lstStyle/>
        <a:p>
          <a:endParaRPr lang="en-US"/>
        </a:p>
      </dgm:t>
    </dgm:pt>
    <dgm:pt modelId="{94B2C553-3395-3B44-A994-885289B38432}">
      <dgm:prSet/>
      <dgm:spPr>
        <a:solidFill>
          <a:srgbClr val="EFA92C"/>
        </a:solidFill>
        <a:ln>
          <a:noFill/>
        </a:ln>
      </dgm:spPr>
      <dgm:t>
        <a:bodyPr/>
        <a:lstStyle/>
        <a:p>
          <a:r>
            <a:rPr lang="fr-CA" b="1" i="0" noProof="0" dirty="0">
              <a:solidFill>
                <a:srgbClr val="404140"/>
              </a:solidFill>
              <a:latin typeface="Gotham Bold" pitchFamily="50" charset="0"/>
              <a:cs typeface="Gotham Bold" pitchFamily="2" charset="0"/>
            </a:rPr>
            <a:t>ENGAGEMENT</a:t>
          </a:r>
        </a:p>
      </dgm:t>
    </dgm:pt>
    <dgm:pt modelId="{32DDDEE6-9208-C84D-AF93-07CD5278A289}" type="sibTrans" cxnId="{21B40517-A223-5942-96FA-51551FADE23A}">
      <dgm:prSet/>
      <dgm:spPr/>
      <dgm:t>
        <a:bodyPr/>
        <a:lstStyle/>
        <a:p>
          <a:endParaRPr lang="en-US"/>
        </a:p>
      </dgm:t>
    </dgm:pt>
    <dgm:pt modelId="{47B8138D-8791-8244-BD89-AC7A5D7017E0}" type="parTrans" cxnId="{21B40517-A223-5942-96FA-51551FADE23A}">
      <dgm:prSet/>
      <dgm:spPr/>
      <dgm:t>
        <a:bodyPr/>
        <a:lstStyle/>
        <a:p>
          <a:endParaRPr lang="en-US"/>
        </a:p>
      </dgm:t>
    </dgm:pt>
    <dgm:pt modelId="{8E962547-2FFF-1347-B202-6B406F541A2B}">
      <dgm:prSet/>
      <dgm:spPr>
        <a:solidFill>
          <a:srgbClr val="EFA92C"/>
        </a:solidFill>
        <a:ln>
          <a:noFill/>
        </a:ln>
      </dgm:spPr>
      <dgm:t>
        <a:bodyPr/>
        <a:lstStyle/>
        <a:p>
          <a:r>
            <a:rPr lang="fr-CA" b="1" i="0" noProof="0" dirty="0">
              <a:solidFill>
                <a:srgbClr val="404140"/>
              </a:solidFill>
              <a:latin typeface="Gotham Bold" pitchFamily="50" charset="0"/>
              <a:cs typeface="Gotham Bold" pitchFamily="2" charset="0"/>
            </a:rPr>
            <a:t>TEMPS DE VISIONNEMENT</a:t>
          </a:r>
        </a:p>
      </dgm:t>
    </dgm:pt>
    <dgm:pt modelId="{AED498CF-0BE4-B94F-B265-7C1381DEB468}" type="parTrans" cxnId="{25655C23-8A91-2C45-8921-0855EB583A2C}">
      <dgm:prSet/>
      <dgm:spPr/>
      <dgm:t>
        <a:bodyPr/>
        <a:lstStyle/>
        <a:p>
          <a:endParaRPr lang="en-US"/>
        </a:p>
      </dgm:t>
    </dgm:pt>
    <dgm:pt modelId="{9ABBB5B9-F559-9C49-96B4-603FF0225B35}" type="sibTrans" cxnId="{25655C23-8A91-2C45-8921-0855EB583A2C}">
      <dgm:prSet/>
      <dgm:spPr/>
      <dgm:t>
        <a:bodyPr/>
        <a:lstStyle/>
        <a:p>
          <a:endParaRPr lang="en-US"/>
        </a:p>
      </dgm:t>
    </dgm:pt>
    <dgm:pt modelId="{86029516-2CC6-F84D-B3D1-8285DC4248DB}">
      <dgm:prSet/>
      <dgm:spPr>
        <a:solidFill>
          <a:srgbClr val="EFA92C"/>
        </a:solidFill>
        <a:ln>
          <a:noFill/>
        </a:ln>
      </dgm:spPr>
      <dgm:t>
        <a:bodyPr/>
        <a:lstStyle/>
        <a:p>
          <a:pPr>
            <a:buClrTx/>
            <a:buSzTx/>
            <a:buFontTx/>
            <a:buNone/>
          </a:pPr>
          <a:r>
            <a:rPr kumimoji="0" lang="fr-CA" altLang="en-US" b="1" i="0" u="none" strike="noStrike" cap="none" normalizeH="0" baseline="0" noProof="0" dirty="0">
              <a:ln>
                <a:noFill/>
              </a:ln>
              <a:solidFill>
                <a:srgbClr val="404140"/>
              </a:solidFill>
              <a:effectLst/>
              <a:latin typeface="Gotham Bold" pitchFamily="50" charset="0"/>
              <a:ea typeface="Roboto" panose="02000000000000000000" pitchFamily="2" charset="0"/>
              <a:cs typeface="Gotham Bold" pitchFamily="2" charset="0"/>
            </a:rPr>
            <a:t>CAPACITÉ DE RETENIR LES UTILISATEURS</a:t>
          </a:r>
          <a:endParaRPr lang="fr-CA" b="1" i="0" noProof="0" dirty="0">
            <a:solidFill>
              <a:srgbClr val="404140"/>
            </a:solidFill>
            <a:latin typeface="Gotham Bold" pitchFamily="50" charset="0"/>
            <a:cs typeface="Gotham Bold" pitchFamily="2" charset="0"/>
          </a:endParaRPr>
        </a:p>
      </dgm:t>
    </dgm:pt>
    <dgm:pt modelId="{5244128B-79AF-0041-9267-3DE9FC7D134C}" type="parTrans" cxnId="{4A2F5ADB-9D4B-6447-8B5E-C9214467C331}">
      <dgm:prSet/>
      <dgm:spPr/>
      <dgm:t>
        <a:bodyPr/>
        <a:lstStyle/>
        <a:p>
          <a:endParaRPr lang="en-US"/>
        </a:p>
      </dgm:t>
    </dgm:pt>
    <dgm:pt modelId="{A735F1A5-D77C-6343-9B78-10808C6A3991}" type="sibTrans" cxnId="{4A2F5ADB-9D4B-6447-8B5E-C9214467C331}">
      <dgm:prSet/>
      <dgm:spPr/>
      <dgm:t>
        <a:bodyPr/>
        <a:lstStyle/>
        <a:p>
          <a:endParaRPr lang="en-US"/>
        </a:p>
      </dgm:t>
    </dgm:pt>
    <dgm:pt modelId="{63007D62-FF45-C44B-B1A7-463727E36F13}">
      <dgm:prSet custT="1"/>
      <dgm:spPr>
        <a:gradFill flip="none" rotWithShape="1">
          <a:gsLst>
            <a:gs pos="59000">
              <a:srgbClr val="DAE3F3">
                <a:alpha val="87000"/>
              </a:srgbClr>
            </a:gs>
            <a:gs pos="100000">
              <a:srgbClr val="4472C4">
                <a:lumMod val="5000"/>
                <a:lumOff val="95000"/>
                <a:alpha val="25594"/>
              </a:srgbClr>
            </a:gs>
            <a:gs pos="0">
              <a:srgbClr val="4472C4">
                <a:lumMod val="30000"/>
                <a:lumOff val="70000"/>
                <a:alpha val="99000"/>
              </a:srgbClr>
            </a:gs>
          </a:gsLst>
          <a:lin ang="5400000" scaled="1"/>
          <a:tileRect/>
        </a:gradFill>
        <a:ln w="12700" cap="flat" cmpd="sng" algn="ctr">
          <a:noFill/>
          <a:prstDash val="solid"/>
          <a:miter lim="800000"/>
        </a:ln>
        <a:effectLst/>
      </dgm:spPr>
      <dgm:t>
        <a:bodyPr spcFirstLastPara="0" vert="horz" wrap="square" lIns="106680" tIns="106680" rIns="142240" bIns="160020" numCol="1" spcCol="1270" anchor="t" anchorCtr="0"/>
        <a:lstStyle/>
        <a:p>
          <a:pPr algn="ctr">
            <a:buFont typeface="Arial" panose="020B0604020202020204" pitchFamily="34" charset="0"/>
            <a:buNone/>
          </a:pPr>
          <a:r>
            <a:rPr lang="fr-CA" sz="2000" b="0" i="0" baseline="0" noProof="0" dirty="0">
              <a:solidFill>
                <a:srgbClr val="404140"/>
              </a:solidFill>
              <a:latin typeface="Gotham Book" pitchFamily="50" charset="0"/>
              <a:cs typeface="Gotham Book" pitchFamily="2" charset="0"/>
            </a:rPr>
            <a:t>	S’assurer que les utilisateurs regardent la plus grande partie possible de chaque vidéo</a:t>
          </a:r>
          <a:endParaRPr lang="fr-CA" sz="2000" b="0" i="0" noProof="0" dirty="0">
            <a:solidFill>
              <a:srgbClr val="404140"/>
            </a:solidFill>
            <a:latin typeface="Gotham Book" pitchFamily="50" charset="0"/>
            <a:cs typeface="Gotham Book" pitchFamily="2" charset="0"/>
          </a:endParaRPr>
        </a:p>
      </dgm:t>
    </dgm:pt>
    <dgm:pt modelId="{3227D4B1-0E44-784F-99AF-E365E7AA7055}" type="sibTrans" cxnId="{4CD717A7-3C71-B449-889C-1EB96ADFB81D}">
      <dgm:prSet/>
      <dgm:spPr/>
      <dgm:t>
        <a:bodyPr/>
        <a:lstStyle/>
        <a:p>
          <a:endParaRPr lang="en-US"/>
        </a:p>
      </dgm:t>
    </dgm:pt>
    <dgm:pt modelId="{2660D063-6B8A-9448-B139-139A8E35CA43}" type="parTrans" cxnId="{4CD717A7-3C71-B449-889C-1EB96ADFB81D}">
      <dgm:prSet/>
      <dgm:spPr/>
      <dgm:t>
        <a:bodyPr/>
        <a:lstStyle/>
        <a:p>
          <a:endParaRPr lang="en-US"/>
        </a:p>
      </dgm:t>
    </dgm:pt>
    <dgm:pt modelId="{3B46F419-95E9-A846-AF6E-5660ACCDA0FE}">
      <dgm:prSet custT="1"/>
      <dgm:spPr>
        <a:gradFill flip="none" rotWithShape="1">
          <a:gsLst>
            <a:gs pos="59000">
              <a:srgbClr val="DAE3F3">
                <a:alpha val="87000"/>
              </a:srgbClr>
            </a:gs>
            <a:gs pos="100000">
              <a:schemeClr val="accent1">
                <a:lumMod val="5000"/>
                <a:lumOff val="95000"/>
                <a:alpha val="25594"/>
              </a:schemeClr>
            </a:gs>
            <a:gs pos="0">
              <a:schemeClr val="accent1">
                <a:lumMod val="30000"/>
                <a:lumOff val="70000"/>
                <a:alpha val="99000"/>
              </a:schemeClr>
            </a:gs>
          </a:gsLst>
          <a:lin ang="5400000" scaled="1"/>
          <a:tileRect/>
        </a:gradFill>
        <a:ln>
          <a:noFill/>
        </a:ln>
      </dgm:spPr>
      <dgm:t>
        <a:bodyPr/>
        <a:lstStyle/>
        <a:p>
          <a:pPr algn="ctr">
            <a:buClrTx/>
            <a:buSzTx/>
            <a:buFontTx/>
            <a:buNone/>
          </a:pPr>
          <a:r>
            <a:rPr kumimoji="0" lang="fr-CA" altLang="en-US" sz="2000" b="0" i="0" u="none" strike="noStrike" cap="none" normalizeH="0" baseline="0" noProof="0" dirty="0">
              <a:ln>
                <a:noFill/>
              </a:ln>
              <a:solidFill>
                <a:srgbClr val="404140"/>
              </a:solidFill>
              <a:effectLst/>
              <a:latin typeface="Gotham Book" pitchFamily="50" charset="0"/>
              <a:ea typeface="Roboto" panose="02000000000000000000" pitchFamily="2" charset="0"/>
              <a:cs typeface="Gotham Book" pitchFamily="2" charset="0"/>
            </a:rPr>
            <a:t>	Amener les utilisateurs à commenter et à aimer le plus de vidéos possible et à y réagir</a:t>
          </a:r>
          <a:endParaRPr lang="fr-CA" sz="2000" b="0" i="0" noProof="0" dirty="0">
            <a:solidFill>
              <a:srgbClr val="404140"/>
            </a:solidFill>
            <a:latin typeface="Gotham Book" pitchFamily="50" charset="0"/>
            <a:cs typeface="Gotham Book" pitchFamily="2" charset="0"/>
          </a:endParaRPr>
        </a:p>
      </dgm:t>
    </dgm:pt>
    <dgm:pt modelId="{49C222B4-FF53-1241-9675-D63B42A8336B}" type="sibTrans" cxnId="{1977FF27-A711-D74D-BE15-B7DE9E9473D6}">
      <dgm:prSet/>
      <dgm:spPr/>
      <dgm:t>
        <a:bodyPr/>
        <a:lstStyle/>
        <a:p>
          <a:endParaRPr lang="en-US"/>
        </a:p>
      </dgm:t>
    </dgm:pt>
    <dgm:pt modelId="{338C5E9E-F5DD-A848-9188-81C28FAC0615}" type="parTrans" cxnId="{1977FF27-A711-D74D-BE15-B7DE9E9473D6}">
      <dgm:prSet/>
      <dgm:spPr/>
      <dgm:t>
        <a:bodyPr/>
        <a:lstStyle/>
        <a:p>
          <a:endParaRPr lang="en-US"/>
        </a:p>
      </dgm:t>
    </dgm:pt>
    <dgm:pt modelId="{0E670C1A-4134-1A4E-8D9D-BE584D1C546B}">
      <dgm:prSet custT="1"/>
      <dgm:spPr>
        <a:gradFill flip="none" rotWithShape="1">
          <a:gsLst>
            <a:gs pos="59000">
              <a:srgbClr val="DAE3F3">
                <a:alpha val="87000"/>
              </a:srgbClr>
            </a:gs>
            <a:gs pos="100000">
              <a:schemeClr val="accent1">
                <a:lumMod val="5000"/>
                <a:lumOff val="95000"/>
                <a:alpha val="25594"/>
              </a:schemeClr>
            </a:gs>
            <a:gs pos="0">
              <a:schemeClr val="accent1">
                <a:lumMod val="30000"/>
                <a:lumOff val="70000"/>
                <a:alpha val="99000"/>
              </a:schemeClr>
            </a:gs>
          </a:gsLst>
          <a:lin ang="5400000" scaled="1"/>
          <a:tileRect/>
        </a:gradFill>
        <a:ln>
          <a:noFill/>
        </a:ln>
      </dgm:spPr>
      <dgm:t>
        <a:bodyPr/>
        <a:lstStyle/>
        <a:p>
          <a:pPr algn="ctr">
            <a:buClrTx/>
            <a:buSzTx/>
            <a:buFontTx/>
            <a:buNone/>
          </a:pPr>
          <a:r>
            <a:rPr kumimoji="0" lang="fr-CA" altLang="en-US" sz="2000" b="0" i="0" u="none" strike="noStrike" cap="none" normalizeH="0" baseline="0" noProof="0" dirty="0">
              <a:ln>
                <a:noFill/>
              </a:ln>
              <a:solidFill>
                <a:srgbClr val="404140"/>
              </a:solidFill>
              <a:effectLst/>
              <a:latin typeface="Gotham Bold" pitchFamily="50" charset="0"/>
              <a:ea typeface="Roboto" panose="02000000000000000000" pitchFamily="2" charset="0"/>
              <a:cs typeface="Gotham Book" pitchFamily="2" charset="0"/>
            </a:rPr>
            <a:t>	</a:t>
          </a:r>
          <a:r>
            <a:rPr kumimoji="0" lang="fr-CA" altLang="en-US" sz="2000" b="0" i="0" u="none" strike="noStrike" cap="none" normalizeH="0" baseline="0" noProof="0" dirty="0">
              <a:ln>
                <a:noFill/>
              </a:ln>
              <a:solidFill>
                <a:srgbClr val="404140"/>
              </a:solidFill>
              <a:effectLst/>
              <a:latin typeface="Gotham Book" pitchFamily="50" charset="0"/>
              <a:ea typeface="Roboto" panose="02000000000000000000" pitchFamily="2" charset="0"/>
              <a:cs typeface="Gotham Book" pitchFamily="2" charset="0"/>
            </a:rPr>
            <a:t>S’assurer que les utilisateurs continuent de regarder des vidéos au lieu de quitter la plateforme</a:t>
          </a:r>
          <a:endParaRPr lang="fr-CA" sz="2000" b="0" i="0" noProof="0" dirty="0">
            <a:solidFill>
              <a:srgbClr val="404140"/>
            </a:solidFill>
            <a:latin typeface="Gotham Book" pitchFamily="50" charset="0"/>
            <a:cs typeface="Gotham Book" pitchFamily="2" charset="0"/>
          </a:endParaRPr>
        </a:p>
      </dgm:t>
    </dgm:pt>
    <dgm:pt modelId="{06B9AF1F-3947-2D4F-9C2A-26994F349889}" type="sibTrans" cxnId="{F79734C1-4BA6-404E-99ED-003241549544}">
      <dgm:prSet/>
      <dgm:spPr/>
      <dgm:t>
        <a:bodyPr/>
        <a:lstStyle/>
        <a:p>
          <a:endParaRPr lang="en-US"/>
        </a:p>
      </dgm:t>
    </dgm:pt>
    <dgm:pt modelId="{D963FF5E-E9A8-0049-82FF-2A4C0F4476E1}" type="parTrans" cxnId="{F79734C1-4BA6-404E-99ED-003241549544}">
      <dgm:prSet/>
      <dgm:spPr/>
      <dgm:t>
        <a:bodyPr/>
        <a:lstStyle/>
        <a:p>
          <a:endParaRPr lang="en-US"/>
        </a:p>
      </dgm:t>
    </dgm:pt>
    <dgm:pt modelId="{6B78E5A8-B447-B249-A497-DBB251265EEF}" type="pres">
      <dgm:prSet presAssocID="{2F847980-2965-C347-A0C0-5F5B180F5524}" presName="Name0" presStyleCnt="0">
        <dgm:presLayoutVars>
          <dgm:dir/>
          <dgm:animLvl val="lvl"/>
          <dgm:resizeHandles val="exact"/>
        </dgm:presLayoutVars>
      </dgm:prSet>
      <dgm:spPr/>
    </dgm:pt>
    <dgm:pt modelId="{07D7CABE-03C0-6848-9327-255BFD4AB64F}" type="pres">
      <dgm:prSet presAssocID="{8E962547-2FFF-1347-B202-6B406F541A2B}" presName="composite" presStyleCnt="0"/>
      <dgm:spPr/>
    </dgm:pt>
    <dgm:pt modelId="{A3ACA3F1-B2A6-6B42-83A7-7C37CE2FDFFC}" type="pres">
      <dgm:prSet presAssocID="{8E962547-2FFF-1347-B202-6B406F541A2B}" presName="parTx" presStyleLbl="alignNode1" presStyleIdx="0" presStyleCnt="3">
        <dgm:presLayoutVars>
          <dgm:chMax val="0"/>
          <dgm:chPref val="0"/>
          <dgm:bulletEnabled val="1"/>
        </dgm:presLayoutVars>
      </dgm:prSet>
      <dgm:spPr/>
    </dgm:pt>
    <dgm:pt modelId="{77D2D775-3CC9-DA4A-AF68-8BFA88B44DEC}" type="pres">
      <dgm:prSet presAssocID="{8E962547-2FFF-1347-B202-6B406F541A2B}" presName="desTx" presStyleLbl="alignAccFollowNode1" presStyleIdx="0" presStyleCnt="3">
        <dgm:presLayoutVars>
          <dgm:bulletEnabled val="1"/>
        </dgm:presLayoutVars>
      </dgm:prSet>
      <dgm:spPr>
        <a:xfrm>
          <a:off x="2393" y="968823"/>
          <a:ext cx="2333327" cy="1950922"/>
        </a:xfrm>
        <a:prstGeom prst="rect">
          <a:avLst/>
        </a:prstGeom>
      </dgm:spPr>
    </dgm:pt>
    <dgm:pt modelId="{8EA8C0E9-72A7-C44B-A7C4-9A75F63CE19D}" type="pres">
      <dgm:prSet presAssocID="{9ABBB5B9-F559-9C49-96B4-603FF0225B35}" presName="space" presStyleCnt="0"/>
      <dgm:spPr/>
    </dgm:pt>
    <dgm:pt modelId="{2D5FF18E-7460-9C47-95C0-CE6D8BA21D93}" type="pres">
      <dgm:prSet presAssocID="{94B2C553-3395-3B44-A994-885289B38432}" presName="composite" presStyleCnt="0"/>
      <dgm:spPr/>
    </dgm:pt>
    <dgm:pt modelId="{91D894AD-2B3C-F54E-A7E4-995FF5D11011}" type="pres">
      <dgm:prSet presAssocID="{94B2C553-3395-3B44-A994-885289B38432}" presName="parTx" presStyleLbl="alignNode1" presStyleIdx="1" presStyleCnt="3">
        <dgm:presLayoutVars>
          <dgm:chMax val="0"/>
          <dgm:chPref val="0"/>
          <dgm:bulletEnabled val="1"/>
        </dgm:presLayoutVars>
      </dgm:prSet>
      <dgm:spPr/>
    </dgm:pt>
    <dgm:pt modelId="{6DD10B21-1A04-A84F-96CB-5FDEB106EE4F}" type="pres">
      <dgm:prSet presAssocID="{94B2C553-3395-3B44-A994-885289B38432}" presName="desTx" presStyleLbl="alignAccFollowNode1" presStyleIdx="1" presStyleCnt="3" custScaleY="100000">
        <dgm:presLayoutVars>
          <dgm:bulletEnabled val="1"/>
        </dgm:presLayoutVars>
      </dgm:prSet>
      <dgm:spPr/>
    </dgm:pt>
    <dgm:pt modelId="{BA384002-690F-2946-90FF-9BD5F795821E}" type="pres">
      <dgm:prSet presAssocID="{32DDDEE6-9208-C84D-AF93-07CD5278A289}" presName="space" presStyleCnt="0"/>
      <dgm:spPr/>
    </dgm:pt>
    <dgm:pt modelId="{471A9746-6E02-4F48-A806-D09F37D03B86}" type="pres">
      <dgm:prSet presAssocID="{86029516-2CC6-F84D-B3D1-8285DC4248DB}" presName="composite" presStyleCnt="0"/>
      <dgm:spPr/>
    </dgm:pt>
    <dgm:pt modelId="{22D292B0-DAA5-0747-B761-FE75654BC458}" type="pres">
      <dgm:prSet presAssocID="{86029516-2CC6-F84D-B3D1-8285DC4248DB}" presName="parTx" presStyleLbl="alignNode1" presStyleIdx="2" presStyleCnt="3">
        <dgm:presLayoutVars>
          <dgm:chMax val="0"/>
          <dgm:chPref val="0"/>
          <dgm:bulletEnabled val="1"/>
        </dgm:presLayoutVars>
      </dgm:prSet>
      <dgm:spPr/>
    </dgm:pt>
    <dgm:pt modelId="{749096A9-56BE-F144-B053-AC6979D32E48}" type="pres">
      <dgm:prSet presAssocID="{86029516-2CC6-F84D-B3D1-8285DC4248DB}" presName="desTx" presStyleLbl="alignAccFollowNode1" presStyleIdx="2" presStyleCnt="3">
        <dgm:presLayoutVars>
          <dgm:bulletEnabled val="1"/>
        </dgm:presLayoutVars>
      </dgm:prSet>
      <dgm:spPr/>
    </dgm:pt>
  </dgm:ptLst>
  <dgm:cxnLst>
    <dgm:cxn modelId="{21B40517-A223-5942-96FA-51551FADE23A}" srcId="{2F847980-2965-C347-A0C0-5F5B180F5524}" destId="{94B2C553-3395-3B44-A994-885289B38432}" srcOrd="1" destOrd="0" parTransId="{47B8138D-8791-8244-BD89-AC7A5D7017E0}" sibTransId="{32DDDEE6-9208-C84D-AF93-07CD5278A289}"/>
    <dgm:cxn modelId="{EC01E322-02E6-8F4F-805A-858D0C683FBD}" type="presOf" srcId="{0E670C1A-4134-1A4E-8D9D-BE584D1C546B}" destId="{749096A9-56BE-F144-B053-AC6979D32E48}" srcOrd="0" destOrd="0" presId="urn:microsoft.com/office/officeart/2005/8/layout/hList1"/>
    <dgm:cxn modelId="{25655C23-8A91-2C45-8921-0855EB583A2C}" srcId="{2F847980-2965-C347-A0C0-5F5B180F5524}" destId="{8E962547-2FFF-1347-B202-6B406F541A2B}" srcOrd="0" destOrd="0" parTransId="{AED498CF-0BE4-B94F-B265-7C1381DEB468}" sibTransId="{9ABBB5B9-F559-9C49-96B4-603FF0225B35}"/>
    <dgm:cxn modelId="{1977FF27-A711-D74D-BE15-B7DE9E9473D6}" srcId="{94B2C553-3395-3B44-A994-885289B38432}" destId="{3B46F419-95E9-A846-AF6E-5660ACCDA0FE}" srcOrd="0" destOrd="0" parTransId="{338C5E9E-F5DD-A848-9188-81C28FAC0615}" sibTransId="{49C222B4-FF53-1241-9675-D63B42A8336B}"/>
    <dgm:cxn modelId="{46F20B35-13F8-2842-8828-F6C3A044951A}" type="presOf" srcId="{3B46F419-95E9-A846-AF6E-5660ACCDA0FE}" destId="{6DD10B21-1A04-A84F-96CB-5FDEB106EE4F}" srcOrd="0" destOrd="0" presId="urn:microsoft.com/office/officeart/2005/8/layout/hList1"/>
    <dgm:cxn modelId="{4CD717A7-3C71-B449-889C-1EB96ADFB81D}" srcId="{8E962547-2FFF-1347-B202-6B406F541A2B}" destId="{63007D62-FF45-C44B-B1A7-463727E36F13}" srcOrd="0" destOrd="0" parTransId="{2660D063-6B8A-9448-B139-139A8E35CA43}" sibTransId="{3227D4B1-0E44-784F-99AF-E365E7AA7055}"/>
    <dgm:cxn modelId="{FD8272A9-DED2-4D46-B786-9B3511AC42A9}" type="presOf" srcId="{8E962547-2FFF-1347-B202-6B406F541A2B}" destId="{A3ACA3F1-B2A6-6B42-83A7-7C37CE2FDFFC}" srcOrd="0" destOrd="0" presId="urn:microsoft.com/office/officeart/2005/8/layout/hList1"/>
    <dgm:cxn modelId="{290CFFA9-79D8-EB48-B4C4-EBD48FACCC10}" type="presOf" srcId="{94B2C553-3395-3B44-A994-885289B38432}" destId="{91D894AD-2B3C-F54E-A7E4-995FF5D11011}" srcOrd="0" destOrd="0" presId="urn:microsoft.com/office/officeart/2005/8/layout/hList1"/>
    <dgm:cxn modelId="{AACC6EB5-3D6F-B543-B9E6-D8176292DEBB}" type="presOf" srcId="{63007D62-FF45-C44B-B1A7-463727E36F13}" destId="{77D2D775-3CC9-DA4A-AF68-8BFA88B44DEC}" srcOrd="0" destOrd="0" presId="urn:microsoft.com/office/officeart/2005/8/layout/hList1"/>
    <dgm:cxn modelId="{79573CB9-5AD7-194F-B117-4575D285FA3C}" type="presOf" srcId="{86029516-2CC6-F84D-B3D1-8285DC4248DB}" destId="{22D292B0-DAA5-0747-B761-FE75654BC458}" srcOrd="0" destOrd="0" presId="urn:microsoft.com/office/officeart/2005/8/layout/hList1"/>
    <dgm:cxn modelId="{F79734C1-4BA6-404E-99ED-003241549544}" srcId="{86029516-2CC6-F84D-B3D1-8285DC4248DB}" destId="{0E670C1A-4134-1A4E-8D9D-BE584D1C546B}" srcOrd="0" destOrd="0" parTransId="{D963FF5E-E9A8-0049-82FF-2A4C0F4476E1}" sibTransId="{06B9AF1F-3947-2D4F-9C2A-26994F349889}"/>
    <dgm:cxn modelId="{4A2F5ADB-9D4B-6447-8B5E-C9214467C331}" srcId="{2F847980-2965-C347-A0C0-5F5B180F5524}" destId="{86029516-2CC6-F84D-B3D1-8285DC4248DB}" srcOrd="2" destOrd="0" parTransId="{5244128B-79AF-0041-9267-3DE9FC7D134C}" sibTransId="{A735F1A5-D77C-6343-9B78-10808C6A3991}"/>
    <dgm:cxn modelId="{50E0C7E2-0DB2-D544-B529-41E8D3C33099}" type="presOf" srcId="{2F847980-2965-C347-A0C0-5F5B180F5524}" destId="{6B78E5A8-B447-B249-A497-DBB251265EEF}" srcOrd="0" destOrd="0" presId="urn:microsoft.com/office/officeart/2005/8/layout/hList1"/>
    <dgm:cxn modelId="{319E0219-5A0F-C94B-BC47-DF26C2579255}" type="presParOf" srcId="{6B78E5A8-B447-B249-A497-DBB251265EEF}" destId="{07D7CABE-03C0-6848-9327-255BFD4AB64F}" srcOrd="0" destOrd="0" presId="urn:microsoft.com/office/officeart/2005/8/layout/hList1"/>
    <dgm:cxn modelId="{DC8F32AD-FA15-0B42-A45A-5971BF7BCA10}" type="presParOf" srcId="{07D7CABE-03C0-6848-9327-255BFD4AB64F}" destId="{A3ACA3F1-B2A6-6B42-83A7-7C37CE2FDFFC}" srcOrd="0" destOrd="0" presId="urn:microsoft.com/office/officeart/2005/8/layout/hList1"/>
    <dgm:cxn modelId="{7F677FCC-1317-3F4C-B3EA-A027A9D4B70B}" type="presParOf" srcId="{07D7CABE-03C0-6848-9327-255BFD4AB64F}" destId="{77D2D775-3CC9-DA4A-AF68-8BFA88B44DEC}" srcOrd="1" destOrd="0" presId="urn:microsoft.com/office/officeart/2005/8/layout/hList1"/>
    <dgm:cxn modelId="{CF822065-B1AE-CE4E-BD37-33F3D4C61409}" type="presParOf" srcId="{6B78E5A8-B447-B249-A497-DBB251265EEF}" destId="{8EA8C0E9-72A7-C44B-A7C4-9A75F63CE19D}" srcOrd="1" destOrd="0" presId="urn:microsoft.com/office/officeart/2005/8/layout/hList1"/>
    <dgm:cxn modelId="{8BE6631E-8BB9-BC4B-B797-A9AD83A3527A}" type="presParOf" srcId="{6B78E5A8-B447-B249-A497-DBB251265EEF}" destId="{2D5FF18E-7460-9C47-95C0-CE6D8BA21D93}" srcOrd="2" destOrd="0" presId="urn:microsoft.com/office/officeart/2005/8/layout/hList1"/>
    <dgm:cxn modelId="{FD89760B-A2D4-834D-A2BF-ACF6DE38F3CB}" type="presParOf" srcId="{2D5FF18E-7460-9C47-95C0-CE6D8BA21D93}" destId="{91D894AD-2B3C-F54E-A7E4-995FF5D11011}" srcOrd="0" destOrd="0" presId="urn:microsoft.com/office/officeart/2005/8/layout/hList1"/>
    <dgm:cxn modelId="{5CB11C83-777E-9743-AB50-2848FA02EA81}" type="presParOf" srcId="{2D5FF18E-7460-9C47-95C0-CE6D8BA21D93}" destId="{6DD10B21-1A04-A84F-96CB-5FDEB106EE4F}" srcOrd="1" destOrd="0" presId="urn:microsoft.com/office/officeart/2005/8/layout/hList1"/>
    <dgm:cxn modelId="{C80CE1FA-CF72-B04F-BD50-0D0D6182DB7C}" type="presParOf" srcId="{6B78E5A8-B447-B249-A497-DBB251265EEF}" destId="{BA384002-690F-2946-90FF-9BD5F795821E}" srcOrd="3" destOrd="0" presId="urn:microsoft.com/office/officeart/2005/8/layout/hList1"/>
    <dgm:cxn modelId="{9EE268BF-9D58-CB45-AAC3-A4972ED363FF}" type="presParOf" srcId="{6B78E5A8-B447-B249-A497-DBB251265EEF}" destId="{471A9746-6E02-4F48-A806-D09F37D03B86}" srcOrd="4" destOrd="0" presId="urn:microsoft.com/office/officeart/2005/8/layout/hList1"/>
    <dgm:cxn modelId="{2764BBE4-F02E-2B42-B0E8-CC2DD3906405}" type="presParOf" srcId="{471A9746-6E02-4F48-A806-D09F37D03B86}" destId="{22D292B0-DAA5-0747-B761-FE75654BC458}" srcOrd="0" destOrd="0" presId="urn:microsoft.com/office/officeart/2005/8/layout/hList1"/>
    <dgm:cxn modelId="{62731301-EAE6-3949-9074-192394EAFFCF}" type="presParOf" srcId="{471A9746-6E02-4F48-A806-D09F37D03B86}" destId="{749096A9-56BE-F144-B053-AC6979D32E48}" srcOrd="1" destOrd="0" presId="urn:microsoft.com/office/officeart/2005/8/layout/hList1"/>
  </dgm:cxnLst>
  <dgm:bg/>
  <dgm:whole/>
  <dgm:extLst>
    <a:ext uri="http://schemas.microsoft.com/office/drawing/2008/diagram">
      <dsp:dataModelExt xmlns:dsp="http://schemas.microsoft.com/office/drawing/2008/diagram" relId="rId14"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2F847980-2965-C347-A0C0-5F5B180F5524}" type="doc">
      <dgm:prSet loTypeId="urn:microsoft.com/office/officeart/2005/8/layout/hList1" loCatId="list" qsTypeId="urn:microsoft.com/office/officeart/2005/8/quickstyle/simple1" qsCatId="simple" csTypeId="urn:microsoft.com/office/officeart/2005/8/colors/accent1_2" csCatId="accent1" phldr="1"/>
      <dgm:spPr/>
      <dgm:t>
        <a:bodyPr/>
        <a:lstStyle/>
        <a:p>
          <a:endParaRPr lang="en-US"/>
        </a:p>
      </dgm:t>
    </dgm:pt>
    <dgm:pt modelId="{A10F98E9-19FC-CD43-96F8-015CE5F851F1}">
      <dgm:prSet custT="1"/>
      <dgm:spPr>
        <a:gradFill flip="none" rotWithShape="1">
          <a:gsLst>
            <a:gs pos="59000">
              <a:srgbClr val="DAE3F3">
                <a:alpha val="87000"/>
              </a:srgbClr>
            </a:gs>
            <a:gs pos="100000">
              <a:srgbClr val="4472C4">
                <a:lumMod val="5000"/>
                <a:lumOff val="95000"/>
                <a:alpha val="25594"/>
              </a:srgbClr>
            </a:gs>
            <a:gs pos="0">
              <a:srgbClr val="4472C4">
                <a:lumMod val="30000"/>
                <a:lumOff val="70000"/>
                <a:alpha val="99000"/>
              </a:srgbClr>
            </a:gs>
          </a:gsLst>
          <a:lin ang="5400000" scaled="1"/>
          <a:tileRect/>
        </a:gradFill>
        <a:ln w="12700" cap="flat" cmpd="sng" algn="ctr">
          <a:noFill/>
          <a:prstDash val="solid"/>
          <a:miter lim="800000"/>
        </a:ln>
        <a:effectLst/>
      </dgm:spPr>
      <dgm:t>
        <a:bodyPr spcFirstLastPara="0" vert="horz" wrap="square" lIns="106680" tIns="106680" rIns="142240" bIns="160020" numCol="1" spcCol="1270" anchor="t" anchorCtr="0"/>
        <a:lstStyle/>
        <a:p>
          <a:pPr algn="ctr">
            <a:buNone/>
          </a:pPr>
          <a:r>
            <a:rPr kumimoji="0" lang="fr-CA" altLang="en-US" sz="2000" b="0" i="0" u="none" strike="noStrike" cap="none" normalizeH="0" baseline="0" noProof="0" dirty="0">
              <a:ln>
                <a:noFill/>
              </a:ln>
              <a:solidFill>
                <a:srgbClr val="404140"/>
              </a:solidFill>
              <a:effectLst/>
              <a:latin typeface="Gotham Bold" pitchFamily="50" charset="0"/>
              <a:ea typeface="Roboto" panose="02000000000000000000" pitchFamily="2" charset="0"/>
              <a:cs typeface="Gotham Book" pitchFamily="2" charset="0"/>
            </a:rPr>
            <a:t>	</a:t>
          </a:r>
          <a:r>
            <a:rPr kumimoji="0" lang="fr-CA" altLang="en-US" sz="2000" b="0" i="0" u="none" strike="noStrike" cap="none" normalizeH="0" baseline="0" noProof="0" dirty="0">
              <a:ln>
                <a:noFill/>
              </a:ln>
              <a:solidFill>
                <a:srgbClr val="404140"/>
              </a:solidFill>
              <a:effectLst/>
              <a:latin typeface="Gotham Book" pitchFamily="50" charset="0"/>
              <a:ea typeface="Roboto" panose="02000000000000000000" pitchFamily="2" charset="0"/>
              <a:cs typeface="Gotham Book" pitchFamily="2" charset="0"/>
            </a:rPr>
            <a:t>Encourager les utilisateurs à partager les vidéos qu’ils regardent avec le plus grand nombre de personnes possible</a:t>
          </a:r>
          <a:endParaRPr lang="fr-CA" sz="2000" b="0" i="0" noProof="0" dirty="0">
            <a:solidFill>
              <a:srgbClr val="404140"/>
            </a:solidFill>
            <a:latin typeface="Gotham Book" pitchFamily="50" charset="0"/>
            <a:cs typeface="Gotham Book" pitchFamily="2" charset="0"/>
          </a:endParaRPr>
        </a:p>
      </dgm:t>
    </dgm:pt>
    <dgm:pt modelId="{3669CDEA-3F1E-1A44-A686-0A66ACB1CE8C}" type="sibTrans" cxnId="{1AAE054E-6DE9-424B-9A79-F8CA39D006BB}">
      <dgm:prSet/>
      <dgm:spPr/>
      <dgm:t>
        <a:bodyPr/>
        <a:lstStyle/>
        <a:p>
          <a:endParaRPr lang="en-US"/>
        </a:p>
      </dgm:t>
    </dgm:pt>
    <dgm:pt modelId="{7B6A76CB-3299-914E-8843-A5830248A247}" type="parTrans" cxnId="{1AAE054E-6DE9-424B-9A79-F8CA39D006BB}">
      <dgm:prSet/>
      <dgm:spPr/>
      <dgm:t>
        <a:bodyPr/>
        <a:lstStyle/>
        <a:p>
          <a:endParaRPr lang="en-US"/>
        </a:p>
      </dgm:t>
    </dgm:pt>
    <dgm:pt modelId="{94B2C553-3395-3B44-A994-885289B38432}">
      <dgm:prSet custT="1"/>
      <dgm:spPr>
        <a:solidFill>
          <a:srgbClr val="EFA92C"/>
        </a:solidFill>
        <a:ln>
          <a:noFill/>
        </a:ln>
      </dgm:spPr>
      <dgm:t>
        <a:bodyPr/>
        <a:lstStyle/>
        <a:p>
          <a:r>
            <a:rPr lang="fr-CA" sz="2100" b="1" i="0" noProof="0" dirty="0">
              <a:solidFill>
                <a:srgbClr val="404140"/>
              </a:solidFill>
              <a:latin typeface="Gotham Bold" pitchFamily="50" charset="0"/>
              <a:cs typeface="Gotham Bold" pitchFamily="2" charset="0"/>
            </a:rPr>
            <a:t>UTILISATION QUOTIDIENNE</a:t>
          </a:r>
        </a:p>
      </dgm:t>
    </dgm:pt>
    <dgm:pt modelId="{32DDDEE6-9208-C84D-AF93-07CD5278A289}" type="sibTrans" cxnId="{21B40517-A223-5942-96FA-51551FADE23A}">
      <dgm:prSet/>
      <dgm:spPr/>
      <dgm:t>
        <a:bodyPr/>
        <a:lstStyle/>
        <a:p>
          <a:endParaRPr lang="en-US"/>
        </a:p>
      </dgm:t>
    </dgm:pt>
    <dgm:pt modelId="{47B8138D-8791-8244-BD89-AC7A5D7017E0}" type="parTrans" cxnId="{21B40517-A223-5942-96FA-51551FADE23A}">
      <dgm:prSet/>
      <dgm:spPr/>
      <dgm:t>
        <a:bodyPr/>
        <a:lstStyle/>
        <a:p>
          <a:endParaRPr lang="en-US"/>
        </a:p>
      </dgm:t>
    </dgm:pt>
    <dgm:pt modelId="{8E962547-2FFF-1347-B202-6B406F541A2B}">
      <dgm:prSet custT="1"/>
      <dgm:spPr>
        <a:solidFill>
          <a:srgbClr val="EFA92C"/>
        </a:solidFill>
        <a:ln>
          <a:noFill/>
        </a:ln>
      </dgm:spPr>
      <dgm:t>
        <a:bodyPr/>
        <a:lstStyle/>
        <a:p>
          <a:r>
            <a:rPr kumimoji="0" lang="fr-CA" altLang="en-US" sz="2100" b="1" i="0" u="none" strike="noStrike" cap="none" normalizeH="0" baseline="0" noProof="0" dirty="0">
              <a:ln>
                <a:noFill/>
              </a:ln>
              <a:solidFill>
                <a:srgbClr val="404140"/>
              </a:solidFill>
              <a:effectLst/>
              <a:latin typeface="Gotham Bold" pitchFamily="50" charset="0"/>
              <a:ea typeface="Roboto" panose="02000000000000000000" pitchFamily="2" charset="0"/>
              <a:cs typeface="Gotham Bold" pitchFamily="2" charset="0"/>
            </a:rPr>
            <a:t>VIRALITÉ</a:t>
          </a:r>
          <a:endParaRPr lang="fr-CA" sz="2100" b="1" i="0" noProof="0" dirty="0">
            <a:solidFill>
              <a:srgbClr val="404140"/>
            </a:solidFill>
            <a:latin typeface="Gotham Bold" pitchFamily="50" charset="0"/>
            <a:cs typeface="Gotham Bold" pitchFamily="2" charset="0"/>
          </a:endParaRPr>
        </a:p>
      </dgm:t>
    </dgm:pt>
    <dgm:pt modelId="{AED498CF-0BE4-B94F-B265-7C1381DEB468}" type="parTrans" cxnId="{25655C23-8A91-2C45-8921-0855EB583A2C}">
      <dgm:prSet/>
      <dgm:spPr/>
      <dgm:t>
        <a:bodyPr/>
        <a:lstStyle/>
        <a:p>
          <a:endParaRPr lang="en-US"/>
        </a:p>
      </dgm:t>
    </dgm:pt>
    <dgm:pt modelId="{9ABBB5B9-F559-9C49-96B4-603FF0225B35}" type="sibTrans" cxnId="{25655C23-8A91-2C45-8921-0855EB583A2C}">
      <dgm:prSet/>
      <dgm:spPr/>
      <dgm:t>
        <a:bodyPr/>
        <a:lstStyle/>
        <a:p>
          <a:endParaRPr lang="en-US"/>
        </a:p>
      </dgm:t>
    </dgm:pt>
    <dgm:pt modelId="{3B46F419-95E9-A846-AF6E-5660ACCDA0FE}">
      <dgm:prSet custT="1"/>
      <dgm:spPr>
        <a:gradFill flip="none" rotWithShape="1">
          <a:gsLst>
            <a:gs pos="59000">
              <a:srgbClr val="DAE3F3">
                <a:alpha val="87000"/>
              </a:srgbClr>
            </a:gs>
            <a:gs pos="100000">
              <a:srgbClr val="4472C4">
                <a:lumMod val="5000"/>
                <a:lumOff val="95000"/>
                <a:alpha val="25594"/>
              </a:srgbClr>
            </a:gs>
            <a:gs pos="0">
              <a:srgbClr val="4472C4">
                <a:lumMod val="30000"/>
                <a:lumOff val="70000"/>
                <a:alpha val="99000"/>
              </a:srgbClr>
            </a:gs>
          </a:gsLst>
          <a:lin ang="5400000" scaled="1"/>
          <a:tileRect/>
        </a:gradFill>
        <a:ln w="12700" cap="flat" cmpd="sng" algn="ctr">
          <a:noFill/>
          <a:prstDash val="solid"/>
          <a:miter lim="800000"/>
        </a:ln>
        <a:effectLst/>
      </dgm:spPr>
      <dgm:t>
        <a:bodyPr spcFirstLastPara="0" vert="horz" wrap="square" lIns="106680" tIns="106680" rIns="142240" bIns="160020" numCol="1" spcCol="1270" anchor="t" anchorCtr="0"/>
        <a:lstStyle/>
        <a:p>
          <a:pPr algn="ctr">
            <a:buClrTx/>
            <a:buSzTx/>
            <a:buFontTx/>
            <a:buNone/>
          </a:pPr>
          <a:r>
            <a:rPr kumimoji="0" lang="fr-CA" altLang="en-US" sz="2000" b="0" i="0" u="none" strike="noStrike" cap="none" normalizeH="0" baseline="0" noProof="0" dirty="0">
              <a:ln>
                <a:noFill/>
              </a:ln>
              <a:solidFill>
                <a:srgbClr val="404140"/>
              </a:solidFill>
              <a:effectLst/>
              <a:latin typeface="Gotham Book" pitchFamily="50" charset="0"/>
              <a:ea typeface="Roboto" panose="02000000000000000000" pitchFamily="2" charset="0"/>
              <a:cs typeface="Gotham Book" pitchFamily="2" charset="0"/>
            </a:rPr>
            <a:t>	S’assurer que les utilisateurs reviennent souvent dans l’application</a:t>
          </a:r>
          <a:endParaRPr lang="fr-CA" sz="2000" b="0" i="0" noProof="0" dirty="0">
            <a:solidFill>
              <a:srgbClr val="404140"/>
            </a:solidFill>
            <a:latin typeface="Gotham Book" pitchFamily="50" charset="0"/>
            <a:cs typeface="Gotham Book" pitchFamily="2" charset="0"/>
          </a:endParaRPr>
        </a:p>
      </dgm:t>
    </dgm:pt>
    <dgm:pt modelId="{338C5E9E-F5DD-A848-9188-81C28FAC0615}" type="parTrans" cxnId="{1977FF27-A711-D74D-BE15-B7DE9E9473D6}">
      <dgm:prSet/>
      <dgm:spPr/>
      <dgm:t>
        <a:bodyPr/>
        <a:lstStyle/>
        <a:p>
          <a:endParaRPr lang="en-US"/>
        </a:p>
      </dgm:t>
    </dgm:pt>
    <dgm:pt modelId="{49C222B4-FF53-1241-9675-D63B42A8336B}" type="sibTrans" cxnId="{1977FF27-A711-D74D-BE15-B7DE9E9473D6}">
      <dgm:prSet/>
      <dgm:spPr/>
      <dgm:t>
        <a:bodyPr/>
        <a:lstStyle/>
        <a:p>
          <a:endParaRPr lang="en-US"/>
        </a:p>
      </dgm:t>
    </dgm:pt>
    <dgm:pt modelId="{6B78E5A8-B447-B249-A497-DBB251265EEF}" type="pres">
      <dgm:prSet presAssocID="{2F847980-2965-C347-A0C0-5F5B180F5524}" presName="Name0" presStyleCnt="0">
        <dgm:presLayoutVars>
          <dgm:dir/>
          <dgm:animLvl val="lvl"/>
          <dgm:resizeHandles val="exact"/>
        </dgm:presLayoutVars>
      </dgm:prSet>
      <dgm:spPr/>
    </dgm:pt>
    <dgm:pt modelId="{07D7CABE-03C0-6848-9327-255BFD4AB64F}" type="pres">
      <dgm:prSet presAssocID="{8E962547-2FFF-1347-B202-6B406F541A2B}" presName="composite" presStyleCnt="0"/>
      <dgm:spPr/>
    </dgm:pt>
    <dgm:pt modelId="{A3ACA3F1-B2A6-6B42-83A7-7C37CE2FDFFC}" type="pres">
      <dgm:prSet presAssocID="{8E962547-2FFF-1347-B202-6B406F541A2B}" presName="parTx" presStyleLbl="alignNode1" presStyleIdx="0" presStyleCnt="2" custScaleY="93260">
        <dgm:presLayoutVars>
          <dgm:chMax val="0"/>
          <dgm:chPref val="0"/>
          <dgm:bulletEnabled val="1"/>
        </dgm:presLayoutVars>
      </dgm:prSet>
      <dgm:spPr/>
    </dgm:pt>
    <dgm:pt modelId="{77D2D775-3CC9-DA4A-AF68-8BFA88B44DEC}" type="pres">
      <dgm:prSet presAssocID="{8E962547-2FFF-1347-B202-6B406F541A2B}" presName="desTx" presStyleLbl="alignAccFollowNode1" presStyleIdx="0" presStyleCnt="2">
        <dgm:presLayoutVars>
          <dgm:bulletEnabled val="1"/>
        </dgm:presLayoutVars>
      </dgm:prSet>
      <dgm:spPr>
        <a:xfrm>
          <a:off x="25" y="750885"/>
          <a:ext cx="2438197" cy="2415599"/>
        </a:xfrm>
        <a:prstGeom prst="rect">
          <a:avLst/>
        </a:prstGeom>
      </dgm:spPr>
    </dgm:pt>
    <dgm:pt modelId="{8EA8C0E9-72A7-C44B-A7C4-9A75F63CE19D}" type="pres">
      <dgm:prSet presAssocID="{9ABBB5B9-F559-9C49-96B4-603FF0225B35}" presName="space" presStyleCnt="0"/>
      <dgm:spPr/>
    </dgm:pt>
    <dgm:pt modelId="{2D5FF18E-7460-9C47-95C0-CE6D8BA21D93}" type="pres">
      <dgm:prSet presAssocID="{94B2C553-3395-3B44-A994-885289B38432}" presName="composite" presStyleCnt="0"/>
      <dgm:spPr/>
    </dgm:pt>
    <dgm:pt modelId="{91D894AD-2B3C-F54E-A7E4-995FF5D11011}" type="pres">
      <dgm:prSet presAssocID="{94B2C553-3395-3B44-A994-885289B38432}" presName="parTx" presStyleLbl="alignNode1" presStyleIdx="1" presStyleCnt="2" custScaleY="93260">
        <dgm:presLayoutVars>
          <dgm:chMax val="0"/>
          <dgm:chPref val="0"/>
          <dgm:bulletEnabled val="1"/>
        </dgm:presLayoutVars>
      </dgm:prSet>
      <dgm:spPr/>
    </dgm:pt>
    <dgm:pt modelId="{6DD10B21-1A04-A84F-96CB-5FDEB106EE4F}" type="pres">
      <dgm:prSet presAssocID="{94B2C553-3395-3B44-A994-885289B38432}" presName="desTx" presStyleLbl="alignAccFollowNode1" presStyleIdx="1" presStyleCnt="2">
        <dgm:presLayoutVars>
          <dgm:bulletEnabled val="1"/>
        </dgm:presLayoutVars>
      </dgm:prSet>
      <dgm:spPr>
        <a:xfrm>
          <a:off x="2779570" y="750885"/>
          <a:ext cx="2438197" cy="2415599"/>
        </a:xfrm>
        <a:prstGeom prst="rect">
          <a:avLst/>
        </a:prstGeom>
      </dgm:spPr>
    </dgm:pt>
  </dgm:ptLst>
  <dgm:cxnLst>
    <dgm:cxn modelId="{21B40517-A223-5942-96FA-51551FADE23A}" srcId="{2F847980-2965-C347-A0C0-5F5B180F5524}" destId="{94B2C553-3395-3B44-A994-885289B38432}" srcOrd="1" destOrd="0" parTransId="{47B8138D-8791-8244-BD89-AC7A5D7017E0}" sibTransId="{32DDDEE6-9208-C84D-AF93-07CD5278A289}"/>
    <dgm:cxn modelId="{25655C23-8A91-2C45-8921-0855EB583A2C}" srcId="{2F847980-2965-C347-A0C0-5F5B180F5524}" destId="{8E962547-2FFF-1347-B202-6B406F541A2B}" srcOrd="0" destOrd="0" parTransId="{AED498CF-0BE4-B94F-B265-7C1381DEB468}" sibTransId="{9ABBB5B9-F559-9C49-96B4-603FF0225B35}"/>
    <dgm:cxn modelId="{1977FF27-A711-D74D-BE15-B7DE9E9473D6}" srcId="{94B2C553-3395-3B44-A994-885289B38432}" destId="{3B46F419-95E9-A846-AF6E-5660ACCDA0FE}" srcOrd="0" destOrd="0" parTransId="{338C5E9E-F5DD-A848-9188-81C28FAC0615}" sibTransId="{49C222B4-FF53-1241-9675-D63B42A8336B}"/>
    <dgm:cxn modelId="{46F20B35-13F8-2842-8828-F6C3A044951A}" type="presOf" srcId="{3B46F419-95E9-A846-AF6E-5660ACCDA0FE}" destId="{6DD10B21-1A04-A84F-96CB-5FDEB106EE4F}" srcOrd="0" destOrd="0" presId="urn:microsoft.com/office/officeart/2005/8/layout/hList1"/>
    <dgm:cxn modelId="{876C604C-2C63-9440-81E0-A9BC809EF8AD}" type="presOf" srcId="{A10F98E9-19FC-CD43-96F8-015CE5F851F1}" destId="{77D2D775-3CC9-DA4A-AF68-8BFA88B44DEC}" srcOrd="0" destOrd="0" presId="urn:microsoft.com/office/officeart/2005/8/layout/hList1"/>
    <dgm:cxn modelId="{1AAE054E-6DE9-424B-9A79-F8CA39D006BB}" srcId="{8E962547-2FFF-1347-B202-6B406F541A2B}" destId="{A10F98E9-19FC-CD43-96F8-015CE5F851F1}" srcOrd="0" destOrd="0" parTransId="{7B6A76CB-3299-914E-8843-A5830248A247}" sibTransId="{3669CDEA-3F1E-1A44-A686-0A66ACB1CE8C}"/>
    <dgm:cxn modelId="{FD8272A9-DED2-4D46-B786-9B3511AC42A9}" type="presOf" srcId="{8E962547-2FFF-1347-B202-6B406F541A2B}" destId="{A3ACA3F1-B2A6-6B42-83A7-7C37CE2FDFFC}" srcOrd="0" destOrd="0" presId="urn:microsoft.com/office/officeart/2005/8/layout/hList1"/>
    <dgm:cxn modelId="{290CFFA9-79D8-EB48-B4C4-EBD48FACCC10}" type="presOf" srcId="{94B2C553-3395-3B44-A994-885289B38432}" destId="{91D894AD-2B3C-F54E-A7E4-995FF5D11011}" srcOrd="0" destOrd="0" presId="urn:microsoft.com/office/officeart/2005/8/layout/hList1"/>
    <dgm:cxn modelId="{50E0C7E2-0DB2-D544-B529-41E8D3C33099}" type="presOf" srcId="{2F847980-2965-C347-A0C0-5F5B180F5524}" destId="{6B78E5A8-B447-B249-A497-DBB251265EEF}" srcOrd="0" destOrd="0" presId="urn:microsoft.com/office/officeart/2005/8/layout/hList1"/>
    <dgm:cxn modelId="{319E0219-5A0F-C94B-BC47-DF26C2579255}" type="presParOf" srcId="{6B78E5A8-B447-B249-A497-DBB251265EEF}" destId="{07D7CABE-03C0-6848-9327-255BFD4AB64F}" srcOrd="0" destOrd="0" presId="urn:microsoft.com/office/officeart/2005/8/layout/hList1"/>
    <dgm:cxn modelId="{DC8F32AD-FA15-0B42-A45A-5971BF7BCA10}" type="presParOf" srcId="{07D7CABE-03C0-6848-9327-255BFD4AB64F}" destId="{A3ACA3F1-B2A6-6B42-83A7-7C37CE2FDFFC}" srcOrd="0" destOrd="0" presId="urn:microsoft.com/office/officeart/2005/8/layout/hList1"/>
    <dgm:cxn modelId="{7F677FCC-1317-3F4C-B3EA-A027A9D4B70B}" type="presParOf" srcId="{07D7CABE-03C0-6848-9327-255BFD4AB64F}" destId="{77D2D775-3CC9-DA4A-AF68-8BFA88B44DEC}" srcOrd="1" destOrd="0" presId="urn:microsoft.com/office/officeart/2005/8/layout/hList1"/>
    <dgm:cxn modelId="{CF822065-B1AE-CE4E-BD37-33F3D4C61409}" type="presParOf" srcId="{6B78E5A8-B447-B249-A497-DBB251265EEF}" destId="{8EA8C0E9-72A7-C44B-A7C4-9A75F63CE19D}" srcOrd="1" destOrd="0" presId="urn:microsoft.com/office/officeart/2005/8/layout/hList1"/>
    <dgm:cxn modelId="{8BE6631E-8BB9-BC4B-B797-A9AD83A3527A}" type="presParOf" srcId="{6B78E5A8-B447-B249-A497-DBB251265EEF}" destId="{2D5FF18E-7460-9C47-95C0-CE6D8BA21D93}" srcOrd="2" destOrd="0" presId="urn:microsoft.com/office/officeart/2005/8/layout/hList1"/>
    <dgm:cxn modelId="{FD89760B-A2D4-834D-A2BF-ACF6DE38F3CB}" type="presParOf" srcId="{2D5FF18E-7460-9C47-95C0-CE6D8BA21D93}" destId="{91D894AD-2B3C-F54E-A7E4-995FF5D11011}" srcOrd="0" destOrd="0" presId="urn:microsoft.com/office/officeart/2005/8/layout/hList1"/>
    <dgm:cxn modelId="{5CB11C83-777E-9743-AB50-2848FA02EA81}" type="presParOf" srcId="{2D5FF18E-7460-9C47-95C0-CE6D8BA21D93}" destId="{6DD10B21-1A04-A84F-96CB-5FDEB106EE4F}" srcOrd="1" destOrd="0" presId="urn:microsoft.com/office/officeart/2005/8/layout/hList1"/>
  </dgm:cxnLst>
  <dgm:bg/>
  <dgm:whole/>
  <dgm:extLst>
    <a:ext uri="http://schemas.microsoft.com/office/drawing/2008/diagram">
      <dsp:dataModelExt xmlns:dsp="http://schemas.microsoft.com/office/drawing/2008/diagram" relId="rId22"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C16346E0-8645-9548-B081-BA6E18ECAF90}" type="doc">
      <dgm:prSet loTypeId="urn:microsoft.com/office/officeart/2005/8/layout/vList3" loCatId="list" qsTypeId="urn:microsoft.com/office/officeart/2005/8/quickstyle/simple1" qsCatId="simple" csTypeId="urn:microsoft.com/office/officeart/2005/8/colors/accent1_2" csCatId="accent1" phldr="1"/>
      <dgm:spPr/>
      <dgm:t>
        <a:bodyPr/>
        <a:lstStyle/>
        <a:p>
          <a:endParaRPr lang="en-US"/>
        </a:p>
      </dgm:t>
    </dgm:pt>
    <dgm:pt modelId="{D82DAC9A-A4E5-604B-9CC0-098B1BFDF08C}">
      <dgm:prSet custT="1"/>
      <dgm:spPr>
        <a:noFill/>
        <a:ln w="50800" cmpd="dbl">
          <a:noFill/>
        </a:ln>
      </dgm:spPr>
      <dgm:t>
        <a:bodyPr/>
        <a:lstStyle/>
        <a:p>
          <a:pPr algn="l">
            <a:buNone/>
          </a:pPr>
          <a:r>
            <a:rPr lang="fr-CA" sz="1600" b="1" u="none" noProof="0" dirty="0">
              <a:solidFill>
                <a:srgbClr val="404140"/>
              </a:solidFill>
              <a:highlight>
                <a:srgbClr val="EFA92C"/>
              </a:highlight>
              <a:latin typeface="Gotham Bold" pitchFamily="50" charset="0"/>
              <a:cs typeface="Gotham Medium" pitchFamily="2" charset="0"/>
            </a:rPr>
            <a:t>VUES</a:t>
          </a:r>
        </a:p>
        <a:p>
          <a:pPr algn="l">
            <a:buNone/>
          </a:pPr>
          <a:r>
            <a:rPr lang="fr-FR" sz="1400" b="0" i="0" u="none" noProof="0" dirty="0">
              <a:solidFill>
                <a:srgbClr val="404140"/>
              </a:solidFill>
              <a:latin typeface="Gotham Bold" pitchFamily="50" charset="0"/>
            </a:rPr>
            <a:t>Classement en fonction du nombre de personnes qui ont vu la vidéo, indiquant la popularité globale d’une vidéo</a:t>
          </a:r>
          <a:endParaRPr lang="en-CA" sz="1400" b="0" i="0" u="none" noProof="0" dirty="0">
            <a:solidFill>
              <a:srgbClr val="404140"/>
            </a:solidFill>
            <a:latin typeface="Gotham Bold" pitchFamily="50" charset="0"/>
          </a:endParaRPr>
        </a:p>
      </dgm:t>
    </dgm:pt>
    <dgm:pt modelId="{D82D5121-9B8B-624B-9A00-D843AD1EDF57}" type="parTrans" cxnId="{E9858A9B-1C66-D54D-9099-ECCCB33F89A5}">
      <dgm:prSet/>
      <dgm:spPr/>
      <dgm:t>
        <a:bodyPr/>
        <a:lstStyle/>
        <a:p>
          <a:endParaRPr lang="en-US" sz="1600">
            <a:solidFill>
              <a:srgbClr val="404140"/>
            </a:solidFill>
            <a:latin typeface="Gotham Medium" pitchFamily="2" charset="0"/>
            <a:cs typeface="Gotham Medium" pitchFamily="2" charset="0"/>
          </a:endParaRPr>
        </a:p>
      </dgm:t>
    </dgm:pt>
    <dgm:pt modelId="{BA0A3DEA-2C13-B546-9759-B5E7A06398CB}" type="sibTrans" cxnId="{E9858A9B-1C66-D54D-9099-ECCCB33F89A5}">
      <dgm:prSet/>
      <dgm:spPr/>
      <dgm:t>
        <a:bodyPr/>
        <a:lstStyle/>
        <a:p>
          <a:endParaRPr lang="en-US" sz="1600">
            <a:solidFill>
              <a:srgbClr val="404140"/>
            </a:solidFill>
            <a:latin typeface="Gotham Medium" pitchFamily="2" charset="0"/>
            <a:cs typeface="Gotham Medium" pitchFamily="2" charset="0"/>
          </a:endParaRPr>
        </a:p>
      </dgm:t>
    </dgm:pt>
    <dgm:pt modelId="{98535A8A-622C-A042-B3CD-B5E406CB1C86}">
      <dgm:prSet custT="1"/>
      <dgm:spPr>
        <a:noFill/>
        <a:ln w="22225" cap="rnd" cmpd="dbl">
          <a:noFill/>
        </a:ln>
      </dgm:spPr>
      <dgm:t>
        <a:bodyPr lIns="0" tIns="0" rIns="0" bIns="0"/>
        <a:lstStyle/>
        <a:p>
          <a:pPr algn="l"/>
          <a:r>
            <a:rPr lang="fr-CA" sz="1600" b="1" noProof="0" dirty="0">
              <a:solidFill>
                <a:srgbClr val="404140"/>
              </a:solidFill>
              <a:highlight>
                <a:srgbClr val="EFA92C"/>
              </a:highlight>
              <a:latin typeface="Gotham Bold" pitchFamily="50" charset="0"/>
              <a:cs typeface="Gotham Medium" pitchFamily="2" charset="0"/>
            </a:rPr>
            <a:t>MENTION « J’AIME »</a:t>
          </a:r>
        </a:p>
        <a:p>
          <a:pPr algn="l"/>
          <a:r>
            <a:rPr lang="fr-CA" sz="1400" b="0" i="0" baseline="0" noProof="0" dirty="0">
              <a:solidFill>
                <a:srgbClr val="404140"/>
              </a:solidFill>
              <a:latin typeface="Gotham Bold" pitchFamily="50" charset="0"/>
              <a:cs typeface="Gotham Medium" pitchFamily="2" charset="0"/>
            </a:rPr>
            <a:t>Classement </a:t>
          </a:r>
          <a:r>
            <a:rPr kumimoji="0" lang="fr-CA" altLang="en-US" sz="1400" b="0" i="0" u="none" strike="noStrike" cap="none" normalizeH="0" baseline="0" noProof="0" dirty="0">
              <a:ln>
                <a:noFill/>
              </a:ln>
              <a:solidFill>
                <a:srgbClr val="404140"/>
              </a:solidFill>
              <a:effectLst/>
              <a:latin typeface="Gotham Bold" pitchFamily="50" charset="0"/>
              <a:ea typeface="Roboto" panose="02000000000000000000" pitchFamily="2" charset="0"/>
              <a:cs typeface="Gotham Medium" pitchFamily="2" charset="0"/>
            </a:rPr>
            <a:t>en fonction du nombre de mentions « J’aime », de réactions positives ou de réponses que la vidéo a obtenues, montrant l’intérêt des gens pour la vidéo</a:t>
          </a:r>
          <a:endParaRPr lang="fr-CA" sz="1400" b="1" noProof="0" dirty="0">
            <a:solidFill>
              <a:srgbClr val="404140"/>
            </a:solidFill>
            <a:latin typeface="Gotham Bold" pitchFamily="50" charset="0"/>
            <a:cs typeface="Gotham Medium" pitchFamily="2" charset="0"/>
          </a:endParaRPr>
        </a:p>
      </dgm:t>
    </dgm:pt>
    <dgm:pt modelId="{BD513FAA-962B-224F-B78A-3F979C4A72AB}" type="parTrans" cxnId="{68E08FAF-ED98-AE43-B07F-1F052657D9A3}">
      <dgm:prSet/>
      <dgm:spPr/>
      <dgm:t>
        <a:bodyPr/>
        <a:lstStyle/>
        <a:p>
          <a:endParaRPr lang="en-US" sz="1600">
            <a:solidFill>
              <a:srgbClr val="404140"/>
            </a:solidFill>
            <a:latin typeface="Gotham Medium" pitchFamily="2" charset="0"/>
            <a:cs typeface="Gotham Medium" pitchFamily="2" charset="0"/>
          </a:endParaRPr>
        </a:p>
      </dgm:t>
    </dgm:pt>
    <dgm:pt modelId="{39B26392-2EA4-EC42-A7C4-000B390788A3}" type="sibTrans" cxnId="{68E08FAF-ED98-AE43-B07F-1F052657D9A3}">
      <dgm:prSet/>
      <dgm:spPr/>
      <dgm:t>
        <a:bodyPr/>
        <a:lstStyle/>
        <a:p>
          <a:endParaRPr lang="en-US" sz="1600">
            <a:solidFill>
              <a:srgbClr val="404140"/>
            </a:solidFill>
            <a:latin typeface="Gotham Medium" pitchFamily="2" charset="0"/>
            <a:cs typeface="Gotham Medium" pitchFamily="2" charset="0"/>
          </a:endParaRPr>
        </a:p>
      </dgm:t>
    </dgm:pt>
    <dgm:pt modelId="{676355B3-F17E-6740-8BAE-9B4530C15FDF}">
      <dgm:prSet custT="1"/>
      <dgm:spPr>
        <a:noFill/>
        <a:ln w="22225" cap="rnd" cmpd="dbl">
          <a:noFill/>
        </a:ln>
      </dgm:spPr>
      <dgm:t>
        <a:bodyPr/>
        <a:lstStyle/>
        <a:p>
          <a:pPr algn="l">
            <a:buClrTx/>
            <a:buSzTx/>
            <a:buFontTx/>
            <a:buNone/>
          </a:pPr>
          <a:r>
            <a:rPr lang="fr-CA" sz="1600" b="1" noProof="0" dirty="0">
              <a:solidFill>
                <a:srgbClr val="404140"/>
              </a:solidFill>
              <a:highlight>
                <a:srgbClr val="EFA92C"/>
              </a:highlight>
              <a:latin typeface="Gotham Bold" pitchFamily="50" charset="0"/>
              <a:cs typeface="Gotham Medium" pitchFamily="2" charset="0"/>
            </a:rPr>
            <a:t>LIENS</a:t>
          </a:r>
        </a:p>
        <a:p>
          <a:pPr algn="l">
            <a:buClrTx/>
            <a:buSzTx/>
            <a:buFontTx/>
            <a:buNone/>
          </a:pPr>
          <a:r>
            <a:rPr lang="fr-FR" sz="1400" b="0" noProof="0" dirty="0">
              <a:solidFill>
                <a:srgbClr val="404140"/>
              </a:solidFill>
              <a:latin typeface="Gotham Bold" pitchFamily="50" charset="0"/>
            </a:rPr>
            <a:t>Classement en fonction du nombre de personnes qui ont renvoyé à la vidéo à partir d’autres sites, montrant la popularité de la vidéo sur Internet</a:t>
          </a:r>
          <a:endParaRPr lang="en-CA" sz="1400" b="0" noProof="0" dirty="0">
            <a:solidFill>
              <a:srgbClr val="404140"/>
            </a:solidFill>
            <a:latin typeface="Gotham Bold" pitchFamily="50" charset="0"/>
          </a:endParaRPr>
        </a:p>
      </dgm:t>
    </dgm:pt>
    <dgm:pt modelId="{A0F125C4-BF01-3741-9982-A4834EFEF82C}" type="parTrans" cxnId="{3254CD74-C7B9-7741-871C-D5E08971F065}">
      <dgm:prSet/>
      <dgm:spPr/>
      <dgm:t>
        <a:bodyPr/>
        <a:lstStyle/>
        <a:p>
          <a:endParaRPr lang="en-US" sz="1600">
            <a:solidFill>
              <a:srgbClr val="404140"/>
            </a:solidFill>
            <a:latin typeface="Gotham Medium" pitchFamily="2" charset="0"/>
            <a:cs typeface="Gotham Medium" pitchFamily="2" charset="0"/>
          </a:endParaRPr>
        </a:p>
      </dgm:t>
    </dgm:pt>
    <dgm:pt modelId="{3547E06E-DADA-B94F-BCED-1FEC95348412}" type="sibTrans" cxnId="{3254CD74-C7B9-7741-871C-D5E08971F065}">
      <dgm:prSet/>
      <dgm:spPr/>
      <dgm:t>
        <a:bodyPr/>
        <a:lstStyle/>
        <a:p>
          <a:endParaRPr lang="en-US" sz="1600">
            <a:solidFill>
              <a:srgbClr val="404140"/>
            </a:solidFill>
            <a:latin typeface="Gotham Medium" pitchFamily="2" charset="0"/>
            <a:cs typeface="Gotham Medium" pitchFamily="2" charset="0"/>
          </a:endParaRPr>
        </a:p>
      </dgm:t>
    </dgm:pt>
    <dgm:pt modelId="{3150304C-1228-F84A-9096-3B8870F6DB1F}">
      <dgm:prSet custT="1"/>
      <dgm:spPr>
        <a:noFill/>
        <a:ln w="22225" cap="rnd" cmpd="dbl">
          <a:noFill/>
        </a:ln>
      </dgm:spPr>
      <dgm:t>
        <a:bodyPr/>
        <a:lstStyle/>
        <a:p>
          <a:pPr algn="l">
            <a:buClrTx/>
            <a:buSzTx/>
            <a:buFontTx/>
            <a:buNone/>
          </a:pPr>
          <a:r>
            <a:rPr lang="fr-CA" sz="1600" b="1" noProof="0" dirty="0">
              <a:solidFill>
                <a:srgbClr val="404140"/>
              </a:solidFill>
              <a:highlight>
                <a:srgbClr val="EFA92C"/>
              </a:highlight>
              <a:latin typeface="Gotham Bold" pitchFamily="50" charset="0"/>
              <a:cs typeface="Gotham Medium" pitchFamily="2" charset="0"/>
            </a:rPr>
            <a:t>ORIGINALITÉ</a:t>
          </a:r>
        </a:p>
        <a:p>
          <a:pPr algn="l">
            <a:buClrTx/>
            <a:buSzTx/>
            <a:buFontTx/>
            <a:buNone/>
          </a:pPr>
          <a:r>
            <a:rPr lang="fr-FR" sz="1400" b="0" noProof="0" dirty="0">
              <a:solidFill>
                <a:srgbClr val="404140"/>
              </a:solidFill>
              <a:latin typeface="Gotham Bold" pitchFamily="50" charset="0"/>
            </a:rPr>
            <a:t>Classement en fonction de la popularité de la vidéo dans un passé récent, indiquant qu’une vidéo gagne en popularité</a:t>
          </a:r>
          <a:endParaRPr lang="en-CA" sz="1400" b="0" noProof="0" dirty="0">
            <a:solidFill>
              <a:srgbClr val="404140"/>
            </a:solidFill>
            <a:latin typeface="Gotham Bold" pitchFamily="50" charset="0"/>
          </a:endParaRPr>
        </a:p>
      </dgm:t>
    </dgm:pt>
    <dgm:pt modelId="{0841E86A-AE73-9D42-A19D-C24B822448D3}" type="parTrans" cxnId="{827E174A-76C1-324E-A1F7-C8B8083232F6}">
      <dgm:prSet/>
      <dgm:spPr/>
      <dgm:t>
        <a:bodyPr/>
        <a:lstStyle/>
        <a:p>
          <a:endParaRPr lang="en-US" sz="1600">
            <a:solidFill>
              <a:srgbClr val="404140"/>
            </a:solidFill>
            <a:latin typeface="Gotham Medium" pitchFamily="2" charset="0"/>
            <a:cs typeface="Gotham Medium" pitchFamily="2" charset="0"/>
          </a:endParaRPr>
        </a:p>
      </dgm:t>
    </dgm:pt>
    <dgm:pt modelId="{9663380A-CB79-5D40-AADF-E31A9240D3B4}" type="sibTrans" cxnId="{827E174A-76C1-324E-A1F7-C8B8083232F6}">
      <dgm:prSet/>
      <dgm:spPr/>
      <dgm:t>
        <a:bodyPr/>
        <a:lstStyle/>
        <a:p>
          <a:endParaRPr lang="en-US" sz="1600">
            <a:solidFill>
              <a:srgbClr val="404140"/>
            </a:solidFill>
            <a:latin typeface="Gotham Medium" pitchFamily="2" charset="0"/>
            <a:cs typeface="Gotham Medium" pitchFamily="2" charset="0"/>
          </a:endParaRPr>
        </a:p>
      </dgm:t>
    </dgm:pt>
    <dgm:pt modelId="{BB559476-112A-9D4B-A83B-C2DA5696461B}">
      <dgm:prSet custT="1"/>
      <dgm:spPr>
        <a:noFill/>
        <a:ln w="22225" cap="rnd" cmpd="dbl">
          <a:noFill/>
        </a:ln>
      </dgm:spPr>
      <dgm:t>
        <a:bodyPr/>
        <a:lstStyle/>
        <a:p>
          <a:pPr algn="l">
            <a:buClrTx/>
            <a:buSzTx/>
            <a:buFontTx/>
            <a:buNone/>
          </a:pPr>
          <a:r>
            <a:rPr lang="fr-CA" sz="1600" b="1" noProof="0" dirty="0">
              <a:solidFill>
                <a:srgbClr val="404140"/>
              </a:solidFill>
              <a:highlight>
                <a:srgbClr val="EFA92C"/>
              </a:highlight>
              <a:latin typeface="Gotham Bold" pitchFamily="50" charset="0"/>
              <a:cs typeface="Gotham Medium" pitchFamily="2" charset="0"/>
            </a:rPr>
            <a:t>PARTAGES</a:t>
          </a:r>
        </a:p>
        <a:p>
          <a:pPr algn="l">
            <a:buClrTx/>
            <a:buSzTx/>
            <a:buFontTx/>
            <a:buNone/>
          </a:pPr>
          <a:r>
            <a:rPr lang="fr-FR" sz="1400" b="0" noProof="0" dirty="0">
              <a:solidFill>
                <a:srgbClr val="404140"/>
              </a:solidFill>
              <a:latin typeface="Gotham Bold" pitchFamily="50" charset="0"/>
            </a:rPr>
            <a:t>Classement en fonction du nombre de personnes qui ont partagé la vidéo avec des amis, montrant l’appréciation des gens pour la vidéo</a:t>
          </a:r>
          <a:endParaRPr lang="en-CA" sz="1400" b="0" noProof="0" dirty="0">
            <a:solidFill>
              <a:srgbClr val="404140"/>
            </a:solidFill>
            <a:latin typeface="Gotham Bold" pitchFamily="50" charset="0"/>
          </a:endParaRPr>
        </a:p>
      </dgm:t>
    </dgm:pt>
    <dgm:pt modelId="{9665203D-A8E2-434B-9100-96FD667C7DE9}" type="parTrans" cxnId="{EB2C147A-1698-2C44-898A-D45E37AB704A}">
      <dgm:prSet/>
      <dgm:spPr/>
      <dgm:t>
        <a:bodyPr/>
        <a:lstStyle/>
        <a:p>
          <a:endParaRPr lang="en-US" sz="1600">
            <a:solidFill>
              <a:srgbClr val="404140"/>
            </a:solidFill>
            <a:latin typeface="Gotham Medium" pitchFamily="2" charset="0"/>
            <a:cs typeface="Gotham Medium" pitchFamily="2" charset="0"/>
          </a:endParaRPr>
        </a:p>
      </dgm:t>
    </dgm:pt>
    <dgm:pt modelId="{86D3B3B5-97D8-EE44-BED2-1645AEBFA0A2}" type="sibTrans" cxnId="{EB2C147A-1698-2C44-898A-D45E37AB704A}">
      <dgm:prSet/>
      <dgm:spPr/>
      <dgm:t>
        <a:bodyPr/>
        <a:lstStyle/>
        <a:p>
          <a:endParaRPr lang="en-US" sz="1600">
            <a:solidFill>
              <a:srgbClr val="404140"/>
            </a:solidFill>
            <a:latin typeface="Gotham Medium" pitchFamily="2" charset="0"/>
            <a:cs typeface="Gotham Medium" pitchFamily="2" charset="0"/>
          </a:endParaRPr>
        </a:p>
      </dgm:t>
    </dgm:pt>
    <dgm:pt modelId="{4189F295-A280-F447-B7B8-182D5FC40F31}">
      <dgm:prSet custT="1"/>
      <dgm:spPr>
        <a:noFill/>
        <a:ln w="22225" cap="rnd" cmpd="dbl">
          <a:noFill/>
        </a:ln>
      </dgm:spPr>
      <dgm:t>
        <a:bodyPr/>
        <a:lstStyle/>
        <a:p>
          <a:pPr algn="l">
            <a:buClrTx/>
            <a:buSzTx/>
            <a:buFontTx/>
            <a:buNone/>
          </a:pPr>
          <a:r>
            <a:rPr kumimoji="0" lang="fr-CA" altLang="en-US" sz="1600" b="1" i="0" u="none" strike="noStrike" cap="none" normalizeH="0" baseline="0" noProof="0" dirty="0">
              <a:ln>
                <a:noFill/>
              </a:ln>
              <a:solidFill>
                <a:srgbClr val="404140"/>
              </a:solidFill>
              <a:effectLst/>
              <a:highlight>
                <a:srgbClr val="EFA92C"/>
              </a:highlight>
              <a:latin typeface="Gotham Bold" pitchFamily="50" charset="0"/>
              <a:ea typeface="Roboto" panose="02000000000000000000" pitchFamily="2" charset="0"/>
              <a:cs typeface="Gotham Medium" pitchFamily="2" charset="0"/>
            </a:rPr>
            <a:t>ABONNÉS</a:t>
          </a:r>
        </a:p>
        <a:p>
          <a:pPr algn="l">
            <a:buClrTx/>
            <a:buSzTx/>
            <a:buFontTx/>
            <a:buNone/>
          </a:pPr>
          <a:r>
            <a:rPr kumimoji="0" lang="fr-FR" altLang="en-US" sz="1400" b="0" i="0" u="none" strike="noStrike" cap="none" normalizeH="0" baseline="0" noProof="0" dirty="0">
              <a:ln>
                <a:noFill/>
              </a:ln>
              <a:solidFill>
                <a:srgbClr val="404140"/>
              </a:solidFill>
              <a:effectLst/>
              <a:latin typeface="Gotham Bold" pitchFamily="50" charset="0"/>
              <a:ea typeface="Roboto" panose="02000000000000000000" pitchFamily="2" charset="0"/>
            </a:rPr>
            <a:t>Classement en fonction du nombre d’abonnés du créateur de la vidéo, indiquant le nombre de personnes qui verront la vidéo lors de sa première diffusion</a:t>
          </a:r>
          <a:endParaRPr kumimoji="0" lang="en-CA" altLang="en-US" sz="1400" b="0" i="0" u="none" strike="noStrike" cap="none" normalizeH="0" baseline="0" noProof="0" dirty="0">
            <a:ln>
              <a:noFill/>
            </a:ln>
            <a:solidFill>
              <a:srgbClr val="404140"/>
            </a:solidFill>
            <a:effectLst/>
            <a:latin typeface="Gotham Bold" pitchFamily="50" charset="0"/>
            <a:ea typeface="Roboto" panose="02000000000000000000" pitchFamily="2" charset="0"/>
          </a:endParaRPr>
        </a:p>
      </dgm:t>
    </dgm:pt>
    <dgm:pt modelId="{5785169F-CFDA-7C47-90F4-8BE166193BCD}" type="parTrans" cxnId="{DFECD9C9-7899-FB4F-B588-624D3EB207EB}">
      <dgm:prSet/>
      <dgm:spPr/>
      <dgm:t>
        <a:bodyPr/>
        <a:lstStyle/>
        <a:p>
          <a:endParaRPr lang="en-US" sz="1600">
            <a:solidFill>
              <a:srgbClr val="404140"/>
            </a:solidFill>
            <a:latin typeface="Gotham Medium" pitchFamily="2" charset="0"/>
            <a:cs typeface="Gotham Medium" pitchFamily="2" charset="0"/>
          </a:endParaRPr>
        </a:p>
      </dgm:t>
    </dgm:pt>
    <dgm:pt modelId="{C1266F0D-F8ED-E84D-ADDB-E2CDA65A1521}" type="sibTrans" cxnId="{DFECD9C9-7899-FB4F-B588-624D3EB207EB}">
      <dgm:prSet/>
      <dgm:spPr/>
      <dgm:t>
        <a:bodyPr/>
        <a:lstStyle/>
        <a:p>
          <a:endParaRPr lang="en-US" sz="1600">
            <a:solidFill>
              <a:srgbClr val="404140"/>
            </a:solidFill>
            <a:latin typeface="Gotham Medium" pitchFamily="2" charset="0"/>
            <a:cs typeface="Gotham Medium" pitchFamily="2" charset="0"/>
          </a:endParaRPr>
        </a:p>
      </dgm:t>
    </dgm:pt>
    <dgm:pt modelId="{DEA26F98-359F-214E-ADF4-C01D2E0655A0}" type="pres">
      <dgm:prSet presAssocID="{C16346E0-8645-9548-B081-BA6E18ECAF90}" presName="linearFlow" presStyleCnt="0">
        <dgm:presLayoutVars>
          <dgm:dir/>
          <dgm:resizeHandles val="exact"/>
        </dgm:presLayoutVars>
      </dgm:prSet>
      <dgm:spPr/>
    </dgm:pt>
    <dgm:pt modelId="{3CFC22CC-3E49-C14E-983E-9519D6C6ED40}" type="pres">
      <dgm:prSet presAssocID="{D82DAC9A-A4E5-604B-9CC0-098B1BFDF08C}" presName="composite" presStyleCnt="0"/>
      <dgm:spPr/>
    </dgm:pt>
    <dgm:pt modelId="{DF538E9E-1D9F-2D48-B446-4B801937203E}" type="pres">
      <dgm:prSet presAssocID="{D82DAC9A-A4E5-604B-9CC0-098B1BFDF08C}" presName="imgShp" presStyleLbl="fgImgPlace1" presStyleIdx="0" presStyleCnt="6"/>
      <dgm:spPr>
        <a:noFill/>
        <a:ln>
          <a:noFill/>
        </a:ln>
        <a:effectLst>
          <a:glow rad="127000">
            <a:schemeClr val="accent1"/>
          </a:glow>
        </a:effectLst>
      </dgm:spPr>
    </dgm:pt>
    <dgm:pt modelId="{76CCD7EA-D136-4A49-97B4-E02149F575B9}" type="pres">
      <dgm:prSet presAssocID="{D82DAC9A-A4E5-604B-9CC0-098B1BFDF08C}" presName="txShp" presStyleLbl="node1" presStyleIdx="0" presStyleCnt="6">
        <dgm:presLayoutVars>
          <dgm:bulletEnabled val="1"/>
        </dgm:presLayoutVars>
      </dgm:prSet>
      <dgm:spPr/>
    </dgm:pt>
    <dgm:pt modelId="{7B94343E-600A-E149-9806-20641022A8C0}" type="pres">
      <dgm:prSet presAssocID="{BA0A3DEA-2C13-B546-9759-B5E7A06398CB}" presName="spacing" presStyleCnt="0"/>
      <dgm:spPr/>
    </dgm:pt>
    <dgm:pt modelId="{CD63F06B-A396-FD4B-804F-464999B32C94}" type="pres">
      <dgm:prSet presAssocID="{98535A8A-622C-A042-B3CD-B5E406CB1C86}" presName="composite" presStyleCnt="0"/>
      <dgm:spPr/>
    </dgm:pt>
    <dgm:pt modelId="{1B31699B-7036-EC48-87B1-0271E19F04F6}" type="pres">
      <dgm:prSet presAssocID="{98535A8A-622C-A042-B3CD-B5E406CB1C86}" presName="imgShp" presStyleLbl="fgImgPlace1" presStyleIdx="1" presStyleCnt="6" custScaleX="100170" custScaleY="115287"/>
      <dgm:spPr>
        <a:noFill/>
        <a:ln>
          <a:noFill/>
        </a:ln>
        <a:effectLst>
          <a:glow rad="127000">
            <a:schemeClr val="accent1"/>
          </a:glow>
        </a:effectLst>
      </dgm:spPr>
    </dgm:pt>
    <dgm:pt modelId="{A6E92AAB-C92C-CF48-9F10-7BAA70D7513F}" type="pres">
      <dgm:prSet presAssocID="{98535A8A-622C-A042-B3CD-B5E406CB1C86}" presName="txShp" presStyleLbl="node1" presStyleIdx="1" presStyleCnt="6" custScaleX="92504" custLinFactNeighborX="-1822" custLinFactNeighborY="5321">
        <dgm:presLayoutVars>
          <dgm:bulletEnabled val="1"/>
        </dgm:presLayoutVars>
      </dgm:prSet>
      <dgm:spPr/>
    </dgm:pt>
    <dgm:pt modelId="{D32B3272-5BBA-854A-86A0-D12B207C5E01}" type="pres">
      <dgm:prSet presAssocID="{39B26392-2EA4-EC42-A7C4-000B390788A3}" presName="spacing" presStyleCnt="0"/>
      <dgm:spPr/>
    </dgm:pt>
    <dgm:pt modelId="{84CDC6E0-B32B-2143-9103-9E4DDFCA1C94}" type="pres">
      <dgm:prSet presAssocID="{3150304C-1228-F84A-9096-3B8870F6DB1F}" presName="composite" presStyleCnt="0"/>
      <dgm:spPr/>
    </dgm:pt>
    <dgm:pt modelId="{4B592BD5-DA01-3A41-BE9F-343E65EFFEFC}" type="pres">
      <dgm:prSet presAssocID="{3150304C-1228-F84A-9096-3B8870F6DB1F}" presName="imgShp" presStyleLbl="fgImgPlace1" presStyleIdx="2" presStyleCnt="6" custScaleX="132765" custScaleY="83572"/>
      <dgm:spPr>
        <a:noFill/>
        <a:ln>
          <a:noFill/>
        </a:ln>
        <a:effectLst>
          <a:glow rad="127000">
            <a:schemeClr val="accent1"/>
          </a:glow>
        </a:effectLst>
      </dgm:spPr>
    </dgm:pt>
    <dgm:pt modelId="{15F142F6-69E6-984F-AC40-2B40C8896030}" type="pres">
      <dgm:prSet presAssocID="{3150304C-1228-F84A-9096-3B8870F6DB1F}" presName="txShp" presStyleLbl="node1" presStyleIdx="2" presStyleCnt="6" custLinFactNeighborX="-691">
        <dgm:presLayoutVars>
          <dgm:bulletEnabled val="1"/>
        </dgm:presLayoutVars>
      </dgm:prSet>
      <dgm:spPr/>
    </dgm:pt>
    <dgm:pt modelId="{E8BB9E2A-D3DA-4B43-8FE0-5A8079DC1CF6}" type="pres">
      <dgm:prSet presAssocID="{9663380A-CB79-5D40-AADF-E31A9240D3B4}" presName="spacing" presStyleCnt="0"/>
      <dgm:spPr/>
    </dgm:pt>
    <dgm:pt modelId="{15F8FFEE-0438-A249-B251-163D9F06C64B}" type="pres">
      <dgm:prSet presAssocID="{BB559476-112A-9D4B-A83B-C2DA5696461B}" presName="composite" presStyleCnt="0"/>
      <dgm:spPr/>
    </dgm:pt>
    <dgm:pt modelId="{9B37C99A-F59F-324A-85DB-CD27A8FBBA6C}" type="pres">
      <dgm:prSet presAssocID="{BB559476-112A-9D4B-A83B-C2DA5696461B}" presName="imgShp" presStyleLbl="fgImgPlace1" presStyleIdx="3" presStyleCnt="6"/>
      <dgm:spPr>
        <a:noFill/>
        <a:ln>
          <a:noFill/>
        </a:ln>
        <a:effectLst>
          <a:glow rad="127000">
            <a:schemeClr val="accent1"/>
          </a:glow>
        </a:effectLst>
      </dgm:spPr>
    </dgm:pt>
    <dgm:pt modelId="{624C07B9-4CDB-EC47-826E-3518ADAFED0C}" type="pres">
      <dgm:prSet presAssocID="{BB559476-112A-9D4B-A83B-C2DA5696461B}" presName="txShp" presStyleLbl="node1" presStyleIdx="3" presStyleCnt="6" custScaleX="97409" custLinFactNeighborX="-1663" custLinFactNeighborY="-185">
        <dgm:presLayoutVars>
          <dgm:bulletEnabled val="1"/>
        </dgm:presLayoutVars>
      </dgm:prSet>
      <dgm:spPr/>
    </dgm:pt>
    <dgm:pt modelId="{34E5124B-32B0-FC4D-9F3F-7C33996DE81D}" type="pres">
      <dgm:prSet presAssocID="{86D3B3B5-97D8-EE44-BED2-1645AEBFA0A2}" presName="spacing" presStyleCnt="0"/>
      <dgm:spPr/>
    </dgm:pt>
    <dgm:pt modelId="{E7493F09-F846-324D-874E-FC098F6B45A9}" type="pres">
      <dgm:prSet presAssocID="{676355B3-F17E-6740-8BAE-9B4530C15FDF}" presName="composite" presStyleCnt="0"/>
      <dgm:spPr/>
    </dgm:pt>
    <dgm:pt modelId="{85307365-5565-1B47-916B-368C594B11EB}" type="pres">
      <dgm:prSet presAssocID="{676355B3-F17E-6740-8BAE-9B4530C15FDF}" presName="imgShp" presStyleLbl="fgImgPlace1" presStyleIdx="4" presStyleCnt="6" custScaleX="82876" custScaleY="101153"/>
      <dgm:spPr>
        <a:noFill/>
        <a:ln>
          <a:noFill/>
        </a:ln>
        <a:effectLst>
          <a:glow rad="127000">
            <a:schemeClr val="accent1"/>
          </a:glow>
        </a:effectLst>
      </dgm:spPr>
    </dgm:pt>
    <dgm:pt modelId="{7911EEC8-D9DA-3142-826C-15C3D013421B}" type="pres">
      <dgm:prSet presAssocID="{676355B3-F17E-6740-8BAE-9B4530C15FDF}" presName="txShp" presStyleLbl="node1" presStyleIdx="4" presStyleCnt="6" custScaleX="97378" custLinFactNeighborX="-1248" custLinFactNeighborY="5465">
        <dgm:presLayoutVars>
          <dgm:bulletEnabled val="1"/>
        </dgm:presLayoutVars>
      </dgm:prSet>
      <dgm:spPr/>
    </dgm:pt>
    <dgm:pt modelId="{FF3336A3-81AE-CC48-A4D7-659AC7B4047C}" type="pres">
      <dgm:prSet presAssocID="{3547E06E-DADA-B94F-BCED-1FEC95348412}" presName="spacing" presStyleCnt="0"/>
      <dgm:spPr/>
    </dgm:pt>
    <dgm:pt modelId="{841D0091-DB0E-7E42-B613-B0B011065076}" type="pres">
      <dgm:prSet presAssocID="{4189F295-A280-F447-B7B8-182D5FC40F31}" presName="composite" presStyleCnt="0"/>
      <dgm:spPr/>
    </dgm:pt>
    <dgm:pt modelId="{487F510F-AA9B-244C-A9C7-12C91B3B1803}" type="pres">
      <dgm:prSet presAssocID="{4189F295-A280-F447-B7B8-182D5FC40F31}" presName="imgShp" presStyleLbl="fgImgPlace1" presStyleIdx="5" presStyleCnt="6"/>
      <dgm:spPr>
        <a:noFill/>
        <a:ln>
          <a:noFill/>
        </a:ln>
        <a:effectLst>
          <a:glow rad="127000">
            <a:schemeClr val="accent1"/>
          </a:glow>
        </a:effectLst>
      </dgm:spPr>
    </dgm:pt>
    <dgm:pt modelId="{AD568D4E-D4C1-474B-B477-E1DAD21C13B0}" type="pres">
      <dgm:prSet presAssocID="{4189F295-A280-F447-B7B8-182D5FC40F31}" presName="txShp" presStyleLbl="node1" presStyleIdx="5" presStyleCnt="6">
        <dgm:presLayoutVars>
          <dgm:bulletEnabled val="1"/>
        </dgm:presLayoutVars>
      </dgm:prSet>
      <dgm:spPr/>
    </dgm:pt>
  </dgm:ptLst>
  <dgm:cxnLst>
    <dgm:cxn modelId="{C2605B22-7887-E54D-A8A2-AEFB7F8AD413}" type="presOf" srcId="{676355B3-F17E-6740-8BAE-9B4530C15FDF}" destId="{7911EEC8-D9DA-3142-826C-15C3D013421B}" srcOrd="0" destOrd="0" presId="urn:microsoft.com/office/officeart/2005/8/layout/vList3"/>
    <dgm:cxn modelId="{6CE2B041-08B6-A948-87F9-926A28AB93D2}" type="presOf" srcId="{4189F295-A280-F447-B7B8-182D5FC40F31}" destId="{AD568D4E-D4C1-474B-B477-E1DAD21C13B0}" srcOrd="0" destOrd="0" presId="urn:microsoft.com/office/officeart/2005/8/layout/vList3"/>
    <dgm:cxn modelId="{CB587268-8E87-8F42-B8DF-969D88F2C32A}" type="presOf" srcId="{3150304C-1228-F84A-9096-3B8870F6DB1F}" destId="{15F142F6-69E6-984F-AC40-2B40C8896030}" srcOrd="0" destOrd="0" presId="urn:microsoft.com/office/officeart/2005/8/layout/vList3"/>
    <dgm:cxn modelId="{827E174A-76C1-324E-A1F7-C8B8083232F6}" srcId="{C16346E0-8645-9548-B081-BA6E18ECAF90}" destId="{3150304C-1228-F84A-9096-3B8870F6DB1F}" srcOrd="2" destOrd="0" parTransId="{0841E86A-AE73-9D42-A19D-C24B822448D3}" sibTransId="{9663380A-CB79-5D40-AADF-E31A9240D3B4}"/>
    <dgm:cxn modelId="{10173471-2AD7-EF4B-93B0-5605D5ACE674}" type="presOf" srcId="{BB559476-112A-9D4B-A83B-C2DA5696461B}" destId="{624C07B9-4CDB-EC47-826E-3518ADAFED0C}" srcOrd="0" destOrd="0" presId="urn:microsoft.com/office/officeart/2005/8/layout/vList3"/>
    <dgm:cxn modelId="{3254CD74-C7B9-7741-871C-D5E08971F065}" srcId="{C16346E0-8645-9548-B081-BA6E18ECAF90}" destId="{676355B3-F17E-6740-8BAE-9B4530C15FDF}" srcOrd="4" destOrd="0" parTransId="{A0F125C4-BF01-3741-9982-A4834EFEF82C}" sibTransId="{3547E06E-DADA-B94F-BCED-1FEC95348412}"/>
    <dgm:cxn modelId="{EB2C147A-1698-2C44-898A-D45E37AB704A}" srcId="{C16346E0-8645-9548-B081-BA6E18ECAF90}" destId="{BB559476-112A-9D4B-A83B-C2DA5696461B}" srcOrd="3" destOrd="0" parTransId="{9665203D-A8E2-434B-9100-96FD667C7DE9}" sibTransId="{86D3B3B5-97D8-EE44-BED2-1645AEBFA0A2}"/>
    <dgm:cxn modelId="{E9858A9B-1C66-D54D-9099-ECCCB33F89A5}" srcId="{C16346E0-8645-9548-B081-BA6E18ECAF90}" destId="{D82DAC9A-A4E5-604B-9CC0-098B1BFDF08C}" srcOrd="0" destOrd="0" parTransId="{D82D5121-9B8B-624B-9A00-D843AD1EDF57}" sibTransId="{BA0A3DEA-2C13-B546-9759-B5E7A06398CB}"/>
    <dgm:cxn modelId="{C80D5F9D-44C6-6149-899D-28151EEC6E4B}" type="presOf" srcId="{C16346E0-8645-9548-B081-BA6E18ECAF90}" destId="{DEA26F98-359F-214E-ADF4-C01D2E0655A0}" srcOrd="0" destOrd="0" presId="urn:microsoft.com/office/officeart/2005/8/layout/vList3"/>
    <dgm:cxn modelId="{68E08FAF-ED98-AE43-B07F-1F052657D9A3}" srcId="{C16346E0-8645-9548-B081-BA6E18ECAF90}" destId="{98535A8A-622C-A042-B3CD-B5E406CB1C86}" srcOrd="1" destOrd="0" parTransId="{BD513FAA-962B-224F-B78A-3F979C4A72AB}" sibTransId="{39B26392-2EA4-EC42-A7C4-000B390788A3}"/>
    <dgm:cxn modelId="{5C0730C5-82F0-0E4A-A061-D20399930628}" type="presOf" srcId="{98535A8A-622C-A042-B3CD-B5E406CB1C86}" destId="{A6E92AAB-C92C-CF48-9F10-7BAA70D7513F}" srcOrd="0" destOrd="0" presId="urn:microsoft.com/office/officeart/2005/8/layout/vList3"/>
    <dgm:cxn modelId="{DFECD9C9-7899-FB4F-B588-624D3EB207EB}" srcId="{C16346E0-8645-9548-B081-BA6E18ECAF90}" destId="{4189F295-A280-F447-B7B8-182D5FC40F31}" srcOrd="5" destOrd="0" parTransId="{5785169F-CFDA-7C47-90F4-8BE166193BCD}" sibTransId="{C1266F0D-F8ED-E84D-ADDB-E2CDA65A1521}"/>
    <dgm:cxn modelId="{645999F8-4D59-0849-B61B-25019A9E2D82}" type="presOf" srcId="{D82DAC9A-A4E5-604B-9CC0-098B1BFDF08C}" destId="{76CCD7EA-D136-4A49-97B4-E02149F575B9}" srcOrd="0" destOrd="0" presId="urn:microsoft.com/office/officeart/2005/8/layout/vList3"/>
    <dgm:cxn modelId="{F491DA98-422C-B14D-9A6F-DC90D93899E5}" type="presParOf" srcId="{DEA26F98-359F-214E-ADF4-C01D2E0655A0}" destId="{3CFC22CC-3E49-C14E-983E-9519D6C6ED40}" srcOrd="0" destOrd="0" presId="urn:microsoft.com/office/officeart/2005/8/layout/vList3"/>
    <dgm:cxn modelId="{C7584C5B-38E5-B040-ABDC-9A34EFBB7AEB}" type="presParOf" srcId="{3CFC22CC-3E49-C14E-983E-9519D6C6ED40}" destId="{DF538E9E-1D9F-2D48-B446-4B801937203E}" srcOrd="0" destOrd="0" presId="urn:microsoft.com/office/officeart/2005/8/layout/vList3"/>
    <dgm:cxn modelId="{9C7E558E-9116-5C4C-8D06-43E0BCE8AAA7}" type="presParOf" srcId="{3CFC22CC-3E49-C14E-983E-9519D6C6ED40}" destId="{76CCD7EA-D136-4A49-97B4-E02149F575B9}" srcOrd="1" destOrd="0" presId="urn:microsoft.com/office/officeart/2005/8/layout/vList3"/>
    <dgm:cxn modelId="{66CEB87C-DB6D-2849-BD8E-E4B6FFEF52CE}" type="presParOf" srcId="{DEA26F98-359F-214E-ADF4-C01D2E0655A0}" destId="{7B94343E-600A-E149-9806-20641022A8C0}" srcOrd="1" destOrd="0" presId="urn:microsoft.com/office/officeart/2005/8/layout/vList3"/>
    <dgm:cxn modelId="{6C4D8F35-5639-E34D-89FE-BD93718A02CE}" type="presParOf" srcId="{DEA26F98-359F-214E-ADF4-C01D2E0655A0}" destId="{CD63F06B-A396-FD4B-804F-464999B32C94}" srcOrd="2" destOrd="0" presId="urn:microsoft.com/office/officeart/2005/8/layout/vList3"/>
    <dgm:cxn modelId="{4AB3D6ED-DA27-4B42-98C0-B7101955FDA6}" type="presParOf" srcId="{CD63F06B-A396-FD4B-804F-464999B32C94}" destId="{1B31699B-7036-EC48-87B1-0271E19F04F6}" srcOrd="0" destOrd="0" presId="urn:microsoft.com/office/officeart/2005/8/layout/vList3"/>
    <dgm:cxn modelId="{F28A29DC-8239-E648-8E2D-F62173A4A83C}" type="presParOf" srcId="{CD63F06B-A396-FD4B-804F-464999B32C94}" destId="{A6E92AAB-C92C-CF48-9F10-7BAA70D7513F}" srcOrd="1" destOrd="0" presId="urn:microsoft.com/office/officeart/2005/8/layout/vList3"/>
    <dgm:cxn modelId="{C819DBE7-FC82-5F46-A4E1-373BBFB133C1}" type="presParOf" srcId="{DEA26F98-359F-214E-ADF4-C01D2E0655A0}" destId="{D32B3272-5BBA-854A-86A0-D12B207C5E01}" srcOrd="3" destOrd="0" presId="urn:microsoft.com/office/officeart/2005/8/layout/vList3"/>
    <dgm:cxn modelId="{3D1CFAAA-9205-3F4B-878B-5F447A787DCA}" type="presParOf" srcId="{DEA26F98-359F-214E-ADF4-C01D2E0655A0}" destId="{84CDC6E0-B32B-2143-9103-9E4DDFCA1C94}" srcOrd="4" destOrd="0" presId="urn:microsoft.com/office/officeart/2005/8/layout/vList3"/>
    <dgm:cxn modelId="{DAEE725B-47C2-514C-BA57-6BA095147A7A}" type="presParOf" srcId="{84CDC6E0-B32B-2143-9103-9E4DDFCA1C94}" destId="{4B592BD5-DA01-3A41-BE9F-343E65EFFEFC}" srcOrd="0" destOrd="0" presId="urn:microsoft.com/office/officeart/2005/8/layout/vList3"/>
    <dgm:cxn modelId="{2D1AE5FC-A4A9-774D-9846-8E1201B24201}" type="presParOf" srcId="{84CDC6E0-B32B-2143-9103-9E4DDFCA1C94}" destId="{15F142F6-69E6-984F-AC40-2B40C8896030}" srcOrd="1" destOrd="0" presId="urn:microsoft.com/office/officeart/2005/8/layout/vList3"/>
    <dgm:cxn modelId="{DD56BD27-C5F2-F847-B338-E7F088860743}" type="presParOf" srcId="{DEA26F98-359F-214E-ADF4-C01D2E0655A0}" destId="{E8BB9E2A-D3DA-4B43-8FE0-5A8079DC1CF6}" srcOrd="5" destOrd="0" presId="urn:microsoft.com/office/officeart/2005/8/layout/vList3"/>
    <dgm:cxn modelId="{BD228161-35C1-804C-99E7-693F8F4F566E}" type="presParOf" srcId="{DEA26F98-359F-214E-ADF4-C01D2E0655A0}" destId="{15F8FFEE-0438-A249-B251-163D9F06C64B}" srcOrd="6" destOrd="0" presId="urn:microsoft.com/office/officeart/2005/8/layout/vList3"/>
    <dgm:cxn modelId="{112933D0-3910-7546-8BC9-85F5609A666C}" type="presParOf" srcId="{15F8FFEE-0438-A249-B251-163D9F06C64B}" destId="{9B37C99A-F59F-324A-85DB-CD27A8FBBA6C}" srcOrd="0" destOrd="0" presId="urn:microsoft.com/office/officeart/2005/8/layout/vList3"/>
    <dgm:cxn modelId="{D0AA5052-431E-AD41-A605-1220E45047EC}" type="presParOf" srcId="{15F8FFEE-0438-A249-B251-163D9F06C64B}" destId="{624C07B9-4CDB-EC47-826E-3518ADAFED0C}" srcOrd="1" destOrd="0" presId="urn:microsoft.com/office/officeart/2005/8/layout/vList3"/>
    <dgm:cxn modelId="{8196DBAF-0F00-F044-88DC-30F644C816B3}" type="presParOf" srcId="{DEA26F98-359F-214E-ADF4-C01D2E0655A0}" destId="{34E5124B-32B0-FC4D-9F3F-7C33996DE81D}" srcOrd="7" destOrd="0" presId="urn:microsoft.com/office/officeart/2005/8/layout/vList3"/>
    <dgm:cxn modelId="{6E4FF941-E25E-F043-8ADD-464C43A71778}" type="presParOf" srcId="{DEA26F98-359F-214E-ADF4-C01D2E0655A0}" destId="{E7493F09-F846-324D-874E-FC098F6B45A9}" srcOrd="8" destOrd="0" presId="urn:microsoft.com/office/officeart/2005/8/layout/vList3"/>
    <dgm:cxn modelId="{ECBB6F91-CF4A-564D-9089-41AB0EBA346C}" type="presParOf" srcId="{E7493F09-F846-324D-874E-FC098F6B45A9}" destId="{85307365-5565-1B47-916B-368C594B11EB}" srcOrd="0" destOrd="0" presId="urn:microsoft.com/office/officeart/2005/8/layout/vList3"/>
    <dgm:cxn modelId="{DAEEB0EB-9DF4-064B-87B3-0D1014AD79AF}" type="presParOf" srcId="{E7493F09-F846-324D-874E-FC098F6B45A9}" destId="{7911EEC8-D9DA-3142-826C-15C3D013421B}" srcOrd="1" destOrd="0" presId="urn:microsoft.com/office/officeart/2005/8/layout/vList3"/>
    <dgm:cxn modelId="{870C436E-39B9-FD48-AFEC-6A00BDFE9BBD}" type="presParOf" srcId="{DEA26F98-359F-214E-ADF4-C01D2E0655A0}" destId="{FF3336A3-81AE-CC48-A4D7-659AC7B4047C}" srcOrd="9" destOrd="0" presId="urn:microsoft.com/office/officeart/2005/8/layout/vList3"/>
    <dgm:cxn modelId="{D4C4FD01-E070-DE49-A3B4-12F59E44CD94}" type="presParOf" srcId="{DEA26F98-359F-214E-ADF4-C01D2E0655A0}" destId="{841D0091-DB0E-7E42-B613-B0B011065076}" srcOrd="10" destOrd="0" presId="urn:microsoft.com/office/officeart/2005/8/layout/vList3"/>
    <dgm:cxn modelId="{C7EA3646-2E09-2341-B2AA-E71E1D0BEB8A}" type="presParOf" srcId="{841D0091-DB0E-7E42-B613-B0B011065076}" destId="{487F510F-AA9B-244C-A9C7-12C91B3B1803}" srcOrd="0" destOrd="0" presId="urn:microsoft.com/office/officeart/2005/8/layout/vList3"/>
    <dgm:cxn modelId="{47A99CA0-FB53-834D-BFFA-6C5EA4451D2D}" type="presParOf" srcId="{841D0091-DB0E-7E42-B613-B0B011065076}" destId="{AD568D4E-D4C1-474B-B477-E1DAD21C13B0}" srcOrd="1" destOrd="0" presId="urn:microsoft.com/office/officeart/2005/8/layout/vList3"/>
  </dgm:cxnLst>
  <dgm:bg/>
  <dgm:whole>
    <a:ln w="9525" cap="flat" cmpd="sng" algn="ctr">
      <a:noFill/>
      <a:prstDash val="solid"/>
      <a:round/>
      <a:headEnd type="none" w="med" len="med"/>
      <a:tailEnd type="none" w="med" len="med"/>
    </a:ln>
  </dgm:whole>
  <dgm:extLst>
    <a:ext uri="http://schemas.microsoft.com/office/drawing/2008/diagram">
      <dsp:dataModelExt xmlns:dsp="http://schemas.microsoft.com/office/drawing/2008/diagram" relId="rId21"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298275BC-419C-1C45-A15A-EACACD1824D4}" type="doc">
      <dgm:prSet loTypeId="urn:microsoft.com/office/officeart/2005/8/layout/cycle2" loCatId="cycle" qsTypeId="urn:microsoft.com/office/officeart/2005/8/quickstyle/simple1" qsCatId="simple" csTypeId="urn:microsoft.com/office/officeart/2005/8/colors/accent1_2" csCatId="accent1" phldr="1"/>
      <dgm:spPr/>
      <dgm:t>
        <a:bodyPr/>
        <a:lstStyle/>
        <a:p>
          <a:endParaRPr lang="en-US"/>
        </a:p>
      </dgm:t>
    </dgm:pt>
    <dgm:pt modelId="{F5D2D399-4BAC-A744-9769-24CED840E34B}">
      <dgm:prSet custT="1"/>
      <dgm:spPr>
        <a:solidFill>
          <a:schemeClr val="bg1">
            <a:alpha val="43116"/>
          </a:schemeClr>
        </a:solidFill>
        <a:ln w="34925">
          <a:solidFill>
            <a:srgbClr val="EFA92C"/>
          </a:solidFill>
        </a:ln>
      </dgm:spPr>
      <dgm:t>
        <a:bodyPr/>
        <a:lstStyle/>
        <a:p>
          <a:r>
            <a:rPr lang="fr-CA" sz="1700" b="0" i="0" baseline="0" noProof="0" dirty="0">
              <a:solidFill>
                <a:srgbClr val="404140"/>
              </a:solidFill>
              <a:latin typeface="Gotham Bold" pitchFamily="50" charset="0"/>
              <a:cs typeface="Gotham Medium" pitchFamily="2" charset="0"/>
            </a:rPr>
            <a:t>RECOMMANDER</a:t>
          </a:r>
          <a:br>
            <a:rPr lang="fr-CA" sz="1700" b="0" i="0" baseline="0" noProof="0" dirty="0">
              <a:latin typeface="Gotham Bold" pitchFamily="50" charset="0"/>
            </a:rPr>
          </a:br>
          <a:br>
            <a:rPr lang="fr-CA" sz="1700" b="0" i="0" baseline="0" noProof="0" dirty="0">
              <a:latin typeface="Gotham Bold" pitchFamily="50" charset="0"/>
            </a:rPr>
          </a:br>
          <a:br>
            <a:rPr lang="fr-CA" sz="1700" b="0" i="0" baseline="0" noProof="0" dirty="0">
              <a:latin typeface="Gotham Bold" pitchFamily="50" charset="0"/>
            </a:rPr>
          </a:br>
          <a:br>
            <a:rPr lang="fr-CA" sz="1700" b="0" i="0" baseline="0" noProof="0" dirty="0">
              <a:latin typeface="Gotham Bold" pitchFamily="50" charset="0"/>
            </a:rPr>
          </a:br>
          <a:br>
            <a:rPr lang="fr-CA" sz="1700" b="0" i="0" baseline="0" noProof="0" dirty="0">
              <a:latin typeface="Gotham Bold" pitchFamily="50" charset="0"/>
            </a:rPr>
          </a:br>
          <a:endParaRPr lang="fr-CA" sz="1700" noProof="0" dirty="0">
            <a:latin typeface="Gotham Bold" pitchFamily="50" charset="0"/>
          </a:endParaRPr>
        </a:p>
      </dgm:t>
    </dgm:pt>
    <dgm:pt modelId="{2DB1A4E4-0985-F541-A142-217DDF9A10E5}" type="parTrans" cxnId="{E30A6D15-C69C-A54E-A1CD-28AFAB0B3179}">
      <dgm:prSet/>
      <dgm:spPr/>
      <dgm:t>
        <a:bodyPr/>
        <a:lstStyle/>
        <a:p>
          <a:endParaRPr lang="en-US"/>
        </a:p>
      </dgm:t>
    </dgm:pt>
    <dgm:pt modelId="{F9D91699-BC9A-A34C-9167-2C2B7CDE8F83}" type="sibTrans" cxnId="{E30A6D15-C69C-A54E-A1CD-28AFAB0B3179}">
      <dgm:prSet/>
      <dgm:spPr>
        <a:solidFill>
          <a:srgbClr val="404140"/>
        </a:solidFill>
        <a:ln>
          <a:solidFill>
            <a:srgbClr val="EFA92C"/>
          </a:solidFill>
        </a:ln>
      </dgm:spPr>
      <dgm:t>
        <a:bodyPr/>
        <a:lstStyle/>
        <a:p>
          <a:endParaRPr lang="fr-CA" noProof="0" dirty="0">
            <a:latin typeface="Gotham Bold" pitchFamily="50" charset="0"/>
          </a:endParaRPr>
        </a:p>
      </dgm:t>
    </dgm:pt>
    <dgm:pt modelId="{5293947B-F477-834F-BDE5-49C1BB95E0B4}">
      <dgm:prSet/>
      <dgm:spPr>
        <a:solidFill>
          <a:schemeClr val="bg1">
            <a:alpha val="43116"/>
          </a:schemeClr>
        </a:solidFill>
        <a:ln w="34925">
          <a:solidFill>
            <a:srgbClr val="EFA92C"/>
          </a:solidFill>
        </a:ln>
      </dgm:spPr>
      <dgm:t>
        <a:bodyPr/>
        <a:lstStyle/>
        <a:p>
          <a:r>
            <a:rPr lang="fr-CA" b="0" i="0" noProof="0" dirty="0">
              <a:solidFill>
                <a:srgbClr val="404140"/>
              </a:solidFill>
              <a:latin typeface="Gotham Bold" pitchFamily="50" charset="0"/>
              <a:cs typeface="Gotham Medium" pitchFamily="2" charset="0"/>
            </a:rPr>
            <a:t>RECUEILLIR</a:t>
          </a:r>
          <a:br>
            <a:rPr lang="fr-CA" b="0" i="0" noProof="0" dirty="0">
              <a:solidFill>
                <a:srgbClr val="404140"/>
              </a:solidFill>
              <a:latin typeface="Gotham Bold" pitchFamily="50" charset="0"/>
              <a:cs typeface="Gotham Medium" pitchFamily="2" charset="0"/>
            </a:rPr>
          </a:br>
          <a:br>
            <a:rPr lang="fr-CA" noProof="0" dirty="0">
              <a:latin typeface="Gotham Bold" pitchFamily="50" charset="0"/>
            </a:rPr>
          </a:br>
          <a:br>
            <a:rPr lang="fr-CA" noProof="0" dirty="0">
              <a:latin typeface="Gotham Bold" pitchFamily="50" charset="0"/>
            </a:rPr>
          </a:br>
          <a:br>
            <a:rPr lang="fr-CA" noProof="0" dirty="0">
              <a:latin typeface="Gotham Bold" pitchFamily="50" charset="0"/>
            </a:rPr>
          </a:br>
          <a:br>
            <a:rPr lang="fr-CA" noProof="0" dirty="0">
              <a:latin typeface="Gotham Bold" pitchFamily="50" charset="0"/>
            </a:rPr>
          </a:br>
          <a:endParaRPr lang="fr-CA" noProof="0" dirty="0">
            <a:latin typeface="Gotham Bold" pitchFamily="50" charset="0"/>
          </a:endParaRPr>
        </a:p>
      </dgm:t>
    </dgm:pt>
    <dgm:pt modelId="{DB41E7B0-D18D-F54F-820C-E7DBBE501710}" type="parTrans" cxnId="{A7289EEE-B79A-9343-96F6-6DA5D5DEE5B5}">
      <dgm:prSet/>
      <dgm:spPr/>
      <dgm:t>
        <a:bodyPr/>
        <a:lstStyle/>
        <a:p>
          <a:endParaRPr lang="en-US"/>
        </a:p>
      </dgm:t>
    </dgm:pt>
    <dgm:pt modelId="{394883DE-6B21-2A40-AADB-F0C154BD236B}" type="sibTrans" cxnId="{A7289EEE-B79A-9343-96F6-6DA5D5DEE5B5}">
      <dgm:prSet/>
      <dgm:spPr>
        <a:solidFill>
          <a:srgbClr val="404140"/>
        </a:solidFill>
        <a:ln>
          <a:solidFill>
            <a:srgbClr val="EFA92C"/>
          </a:solidFill>
        </a:ln>
      </dgm:spPr>
      <dgm:t>
        <a:bodyPr/>
        <a:lstStyle/>
        <a:p>
          <a:endParaRPr lang="fr-CA" noProof="0" dirty="0">
            <a:latin typeface="Gotham Bold" pitchFamily="50" charset="0"/>
          </a:endParaRPr>
        </a:p>
      </dgm:t>
    </dgm:pt>
    <dgm:pt modelId="{CEF27BC2-797E-4F4A-948E-29E44EED8FFA}">
      <dgm:prSet/>
      <dgm:spPr>
        <a:solidFill>
          <a:schemeClr val="bg1">
            <a:alpha val="43116"/>
          </a:schemeClr>
        </a:solidFill>
        <a:ln w="34925">
          <a:solidFill>
            <a:srgbClr val="EFA92C"/>
          </a:solidFill>
        </a:ln>
      </dgm:spPr>
      <dgm:t>
        <a:bodyPr/>
        <a:lstStyle/>
        <a:p>
          <a:r>
            <a:rPr lang="fr-CA" b="0" i="0" noProof="0" dirty="0">
              <a:solidFill>
                <a:srgbClr val="404140"/>
              </a:solidFill>
              <a:latin typeface="Gotham Bold" pitchFamily="50" charset="0"/>
              <a:cs typeface="Gotham Medium" pitchFamily="2" charset="0"/>
            </a:rPr>
            <a:t>MODÉLISER</a:t>
          </a:r>
          <a:br>
            <a:rPr lang="fr-CA" noProof="0" dirty="0">
              <a:latin typeface="Gotham Bold" pitchFamily="50" charset="0"/>
            </a:rPr>
          </a:br>
          <a:br>
            <a:rPr lang="fr-CA" noProof="0" dirty="0">
              <a:latin typeface="Gotham Bold" pitchFamily="50" charset="0"/>
            </a:rPr>
          </a:br>
          <a:br>
            <a:rPr lang="fr-CA" noProof="0" dirty="0">
              <a:latin typeface="Gotham Bold" pitchFamily="50" charset="0"/>
            </a:rPr>
          </a:br>
          <a:br>
            <a:rPr lang="fr-CA" noProof="0" dirty="0">
              <a:latin typeface="Gotham Bold" pitchFamily="50" charset="0"/>
            </a:rPr>
          </a:br>
          <a:endParaRPr lang="fr-CA" noProof="0" dirty="0">
            <a:latin typeface="Gotham Bold" pitchFamily="50" charset="0"/>
          </a:endParaRPr>
        </a:p>
      </dgm:t>
    </dgm:pt>
    <dgm:pt modelId="{D7C3616B-C5BD-4545-8E89-5BAF54452969}" type="parTrans" cxnId="{13D7B466-E6E9-2845-A4C7-210657A2ECA0}">
      <dgm:prSet/>
      <dgm:spPr/>
      <dgm:t>
        <a:bodyPr/>
        <a:lstStyle/>
        <a:p>
          <a:endParaRPr lang="en-US"/>
        </a:p>
      </dgm:t>
    </dgm:pt>
    <dgm:pt modelId="{34AE4DE9-1421-5041-A4D7-9A9B2E3C46DB}" type="sibTrans" cxnId="{13D7B466-E6E9-2845-A4C7-210657A2ECA0}">
      <dgm:prSet/>
      <dgm:spPr>
        <a:solidFill>
          <a:srgbClr val="404140"/>
        </a:solidFill>
        <a:ln>
          <a:solidFill>
            <a:srgbClr val="EFA92C"/>
          </a:solidFill>
        </a:ln>
      </dgm:spPr>
      <dgm:t>
        <a:bodyPr/>
        <a:lstStyle/>
        <a:p>
          <a:endParaRPr lang="fr-CA" noProof="0" dirty="0">
            <a:latin typeface="Gotham Bold" pitchFamily="50" charset="0"/>
          </a:endParaRPr>
        </a:p>
      </dgm:t>
    </dgm:pt>
    <dgm:pt modelId="{7E34D9C0-70F7-094E-AB2F-A2F610A5DFE3}" type="pres">
      <dgm:prSet presAssocID="{298275BC-419C-1C45-A15A-EACACD1824D4}" presName="cycle" presStyleCnt="0">
        <dgm:presLayoutVars>
          <dgm:dir/>
          <dgm:resizeHandles val="exact"/>
        </dgm:presLayoutVars>
      </dgm:prSet>
      <dgm:spPr/>
    </dgm:pt>
    <dgm:pt modelId="{9E9DEE65-8468-7541-98B2-BA1CAEFE108C}" type="pres">
      <dgm:prSet presAssocID="{F5D2D399-4BAC-A744-9769-24CED840E34B}" presName="node" presStyleLbl="node1" presStyleIdx="0" presStyleCnt="3" custRadScaleRad="152914" custRadScaleInc="-153">
        <dgm:presLayoutVars>
          <dgm:bulletEnabled val="1"/>
        </dgm:presLayoutVars>
      </dgm:prSet>
      <dgm:spPr/>
    </dgm:pt>
    <dgm:pt modelId="{6E26A652-9ED0-AC49-BE7B-45F186F1D0B6}" type="pres">
      <dgm:prSet presAssocID="{F9D91699-BC9A-A34C-9167-2C2B7CDE8F83}" presName="sibTrans" presStyleLbl="sibTrans2D1" presStyleIdx="0" presStyleCnt="3"/>
      <dgm:spPr/>
    </dgm:pt>
    <dgm:pt modelId="{253B3CC4-715C-EA40-B9E7-E6BCB6B60F93}" type="pres">
      <dgm:prSet presAssocID="{F9D91699-BC9A-A34C-9167-2C2B7CDE8F83}" presName="connectorText" presStyleLbl="sibTrans2D1" presStyleIdx="0" presStyleCnt="3"/>
      <dgm:spPr/>
    </dgm:pt>
    <dgm:pt modelId="{868AF6B3-C83A-9944-8DE5-D93759DE38E6}" type="pres">
      <dgm:prSet presAssocID="{5293947B-F477-834F-BDE5-49C1BB95E0B4}" presName="node" presStyleLbl="node1" presStyleIdx="1" presStyleCnt="3">
        <dgm:presLayoutVars>
          <dgm:bulletEnabled val="1"/>
        </dgm:presLayoutVars>
      </dgm:prSet>
      <dgm:spPr/>
    </dgm:pt>
    <dgm:pt modelId="{B6FD319C-F44E-2F44-8FF5-AF2B3CE1DAC3}" type="pres">
      <dgm:prSet presAssocID="{394883DE-6B21-2A40-AADB-F0C154BD236B}" presName="sibTrans" presStyleLbl="sibTrans2D1" presStyleIdx="1" presStyleCnt="3"/>
      <dgm:spPr/>
    </dgm:pt>
    <dgm:pt modelId="{97111C14-786F-2540-AB3A-9AF6AC30E33A}" type="pres">
      <dgm:prSet presAssocID="{394883DE-6B21-2A40-AADB-F0C154BD236B}" presName="connectorText" presStyleLbl="sibTrans2D1" presStyleIdx="1" presStyleCnt="3"/>
      <dgm:spPr/>
    </dgm:pt>
    <dgm:pt modelId="{38760847-7C77-354B-B209-D31425707900}" type="pres">
      <dgm:prSet presAssocID="{CEF27BC2-797E-4F4A-948E-29E44EED8FFA}" presName="node" presStyleLbl="node1" presStyleIdx="2" presStyleCnt="3">
        <dgm:presLayoutVars>
          <dgm:bulletEnabled val="1"/>
        </dgm:presLayoutVars>
      </dgm:prSet>
      <dgm:spPr/>
    </dgm:pt>
    <dgm:pt modelId="{D8E95508-F736-B14D-95A2-DCE5269E3FEF}" type="pres">
      <dgm:prSet presAssocID="{34AE4DE9-1421-5041-A4D7-9A9B2E3C46DB}" presName="sibTrans" presStyleLbl="sibTrans2D1" presStyleIdx="2" presStyleCnt="3"/>
      <dgm:spPr/>
    </dgm:pt>
    <dgm:pt modelId="{3AFD7EFE-3E73-9C4F-AC6E-090468C4867F}" type="pres">
      <dgm:prSet presAssocID="{34AE4DE9-1421-5041-A4D7-9A9B2E3C46DB}" presName="connectorText" presStyleLbl="sibTrans2D1" presStyleIdx="2" presStyleCnt="3"/>
      <dgm:spPr/>
    </dgm:pt>
  </dgm:ptLst>
  <dgm:cxnLst>
    <dgm:cxn modelId="{9B5B6F0D-4556-D74A-8489-6259234F54F6}" type="presOf" srcId="{F9D91699-BC9A-A34C-9167-2C2B7CDE8F83}" destId="{253B3CC4-715C-EA40-B9E7-E6BCB6B60F93}" srcOrd="1" destOrd="0" presId="urn:microsoft.com/office/officeart/2005/8/layout/cycle2"/>
    <dgm:cxn modelId="{E30A6D15-C69C-A54E-A1CD-28AFAB0B3179}" srcId="{298275BC-419C-1C45-A15A-EACACD1824D4}" destId="{F5D2D399-4BAC-A744-9769-24CED840E34B}" srcOrd="0" destOrd="0" parTransId="{2DB1A4E4-0985-F541-A142-217DDF9A10E5}" sibTransId="{F9D91699-BC9A-A34C-9167-2C2B7CDE8F83}"/>
    <dgm:cxn modelId="{0DCEC929-846B-1B40-A356-71EECF591E2B}" type="presOf" srcId="{34AE4DE9-1421-5041-A4D7-9A9B2E3C46DB}" destId="{3AFD7EFE-3E73-9C4F-AC6E-090468C4867F}" srcOrd="1" destOrd="0" presId="urn:microsoft.com/office/officeart/2005/8/layout/cycle2"/>
    <dgm:cxn modelId="{C485CC3C-157E-7849-9796-F90F84790A28}" type="presOf" srcId="{F5D2D399-4BAC-A744-9769-24CED840E34B}" destId="{9E9DEE65-8468-7541-98B2-BA1CAEFE108C}" srcOrd="0" destOrd="0" presId="urn:microsoft.com/office/officeart/2005/8/layout/cycle2"/>
    <dgm:cxn modelId="{13D7B466-E6E9-2845-A4C7-210657A2ECA0}" srcId="{298275BC-419C-1C45-A15A-EACACD1824D4}" destId="{CEF27BC2-797E-4F4A-948E-29E44EED8FFA}" srcOrd="2" destOrd="0" parTransId="{D7C3616B-C5BD-4545-8E89-5BAF54452969}" sibTransId="{34AE4DE9-1421-5041-A4D7-9A9B2E3C46DB}"/>
    <dgm:cxn modelId="{D4CDD371-2064-FB4F-A8B3-8C62D75CA65F}" type="presOf" srcId="{34AE4DE9-1421-5041-A4D7-9A9B2E3C46DB}" destId="{D8E95508-F736-B14D-95A2-DCE5269E3FEF}" srcOrd="0" destOrd="0" presId="urn:microsoft.com/office/officeart/2005/8/layout/cycle2"/>
    <dgm:cxn modelId="{30A9EF9F-91ED-2141-929F-FF3AB936E470}" type="presOf" srcId="{298275BC-419C-1C45-A15A-EACACD1824D4}" destId="{7E34D9C0-70F7-094E-AB2F-A2F610A5DFE3}" srcOrd="0" destOrd="0" presId="urn:microsoft.com/office/officeart/2005/8/layout/cycle2"/>
    <dgm:cxn modelId="{B8B1A7B3-0102-754B-8D77-56F5B187D1DF}" type="presOf" srcId="{CEF27BC2-797E-4F4A-948E-29E44EED8FFA}" destId="{38760847-7C77-354B-B209-D31425707900}" srcOrd="0" destOrd="0" presId="urn:microsoft.com/office/officeart/2005/8/layout/cycle2"/>
    <dgm:cxn modelId="{A12EB1B8-0534-E04F-92F2-5CA4EA8820FD}" type="presOf" srcId="{394883DE-6B21-2A40-AADB-F0C154BD236B}" destId="{B6FD319C-F44E-2F44-8FF5-AF2B3CE1DAC3}" srcOrd="0" destOrd="0" presId="urn:microsoft.com/office/officeart/2005/8/layout/cycle2"/>
    <dgm:cxn modelId="{895A48D4-5825-0C48-8F00-45980E2DEAEF}" type="presOf" srcId="{394883DE-6B21-2A40-AADB-F0C154BD236B}" destId="{97111C14-786F-2540-AB3A-9AF6AC30E33A}" srcOrd="1" destOrd="0" presId="urn:microsoft.com/office/officeart/2005/8/layout/cycle2"/>
    <dgm:cxn modelId="{A7289EEE-B79A-9343-96F6-6DA5D5DEE5B5}" srcId="{298275BC-419C-1C45-A15A-EACACD1824D4}" destId="{5293947B-F477-834F-BDE5-49C1BB95E0B4}" srcOrd="1" destOrd="0" parTransId="{DB41E7B0-D18D-F54F-820C-E7DBBE501710}" sibTransId="{394883DE-6B21-2A40-AADB-F0C154BD236B}"/>
    <dgm:cxn modelId="{BC8234F6-90FE-1C46-AADA-FA18C67C0705}" type="presOf" srcId="{F9D91699-BC9A-A34C-9167-2C2B7CDE8F83}" destId="{6E26A652-9ED0-AC49-BE7B-45F186F1D0B6}" srcOrd="0" destOrd="0" presId="urn:microsoft.com/office/officeart/2005/8/layout/cycle2"/>
    <dgm:cxn modelId="{169770F9-62F2-B94D-9560-DC5841B47B22}" type="presOf" srcId="{5293947B-F477-834F-BDE5-49C1BB95E0B4}" destId="{868AF6B3-C83A-9944-8DE5-D93759DE38E6}" srcOrd="0" destOrd="0" presId="urn:microsoft.com/office/officeart/2005/8/layout/cycle2"/>
    <dgm:cxn modelId="{476EAAA9-B9AD-AF41-8EE2-372A98C31B92}" type="presParOf" srcId="{7E34D9C0-70F7-094E-AB2F-A2F610A5DFE3}" destId="{9E9DEE65-8468-7541-98B2-BA1CAEFE108C}" srcOrd="0" destOrd="0" presId="urn:microsoft.com/office/officeart/2005/8/layout/cycle2"/>
    <dgm:cxn modelId="{2034A170-AEA0-3746-BFF1-88E36B8DFAE0}" type="presParOf" srcId="{7E34D9C0-70F7-094E-AB2F-A2F610A5DFE3}" destId="{6E26A652-9ED0-AC49-BE7B-45F186F1D0B6}" srcOrd="1" destOrd="0" presId="urn:microsoft.com/office/officeart/2005/8/layout/cycle2"/>
    <dgm:cxn modelId="{EE8BD1B6-ACA1-3443-87C5-087188403B9E}" type="presParOf" srcId="{6E26A652-9ED0-AC49-BE7B-45F186F1D0B6}" destId="{253B3CC4-715C-EA40-B9E7-E6BCB6B60F93}" srcOrd="0" destOrd="0" presId="urn:microsoft.com/office/officeart/2005/8/layout/cycle2"/>
    <dgm:cxn modelId="{9AEA04B6-CD81-9746-A44B-EF9D34B3ACE6}" type="presParOf" srcId="{7E34D9C0-70F7-094E-AB2F-A2F610A5DFE3}" destId="{868AF6B3-C83A-9944-8DE5-D93759DE38E6}" srcOrd="2" destOrd="0" presId="urn:microsoft.com/office/officeart/2005/8/layout/cycle2"/>
    <dgm:cxn modelId="{DA0DD135-A1EA-FE47-8C8D-C21CF9FF6414}" type="presParOf" srcId="{7E34D9C0-70F7-094E-AB2F-A2F610A5DFE3}" destId="{B6FD319C-F44E-2F44-8FF5-AF2B3CE1DAC3}" srcOrd="3" destOrd="0" presId="urn:microsoft.com/office/officeart/2005/8/layout/cycle2"/>
    <dgm:cxn modelId="{1723A446-EE26-0D41-9E4A-C162EACF32AF}" type="presParOf" srcId="{B6FD319C-F44E-2F44-8FF5-AF2B3CE1DAC3}" destId="{97111C14-786F-2540-AB3A-9AF6AC30E33A}" srcOrd="0" destOrd="0" presId="urn:microsoft.com/office/officeart/2005/8/layout/cycle2"/>
    <dgm:cxn modelId="{7929A3C4-755B-304A-9569-1DD889992E84}" type="presParOf" srcId="{7E34D9C0-70F7-094E-AB2F-A2F610A5DFE3}" destId="{38760847-7C77-354B-B209-D31425707900}" srcOrd="4" destOrd="0" presId="urn:microsoft.com/office/officeart/2005/8/layout/cycle2"/>
    <dgm:cxn modelId="{8969C5AD-CBD1-F740-99F4-4EF7B79B697C}" type="presParOf" srcId="{7E34D9C0-70F7-094E-AB2F-A2F610A5DFE3}" destId="{D8E95508-F736-B14D-95A2-DCE5269E3FEF}" srcOrd="5" destOrd="0" presId="urn:microsoft.com/office/officeart/2005/8/layout/cycle2"/>
    <dgm:cxn modelId="{A217B9A6-F9AB-054D-B715-FE531DC2A351}" type="presParOf" srcId="{D8E95508-F736-B14D-95A2-DCE5269E3FEF}" destId="{3AFD7EFE-3E73-9C4F-AC6E-090468C4867F}" srcOrd="0" destOrd="0" presId="urn:microsoft.com/office/officeart/2005/8/layout/cycle2"/>
  </dgm:cxnLst>
  <dgm:bg>
    <a:noFill/>
  </dgm:bg>
  <dgm:whole>
    <a:ln>
      <a:noFill/>
    </a:ln>
  </dgm:whole>
  <dgm:extLst>
    <a:ext uri="http://schemas.microsoft.com/office/drawing/2008/diagram">
      <dsp:dataModelExt xmlns:dsp="http://schemas.microsoft.com/office/drawing/2008/diagram" relId="rId13"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D7772AE9-45D2-574A-A5D0-57472A4E16F4}" type="doc">
      <dgm:prSet loTypeId="urn:microsoft.com/office/officeart/2005/8/layout/vList3" loCatId="list" qsTypeId="urn:microsoft.com/office/officeart/2005/8/quickstyle/simple1" qsCatId="simple" csTypeId="urn:microsoft.com/office/officeart/2005/8/colors/colorful1" csCatId="colorful" phldr="1"/>
      <dgm:spPr/>
      <dgm:t>
        <a:bodyPr/>
        <a:lstStyle/>
        <a:p>
          <a:endParaRPr lang="en-US"/>
        </a:p>
      </dgm:t>
    </dgm:pt>
    <dgm:pt modelId="{452B0268-4C6B-F84F-8E14-318F7D56AA0C}">
      <dgm:prSet/>
      <dgm:spPr>
        <a:solidFill>
          <a:schemeClr val="bg1">
            <a:alpha val="41211"/>
          </a:schemeClr>
        </a:solidFill>
        <a:ln w="47625">
          <a:solidFill>
            <a:srgbClr val="42609E"/>
          </a:solidFill>
        </a:ln>
      </dgm:spPr>
      <dgm:t>
        <a:bodyPr/>
        <a:lstStyle/>
        <a:p>
          <a:r>
            <a:rPr lang="fr-CA" b="0" i="0" noProof="0" dirty="0">
              <a:solidFill>
                <a:srgbClr val="404140"/>
              </a:solidFill>
              <a:latin typeface="Gotham Bold" pitchFamily="50" charset="0"/>
              <a:cs typeface="Gotham Medium" pitchFamily="2" charset="0"/>
            </a:rPr>
            <a:t>Les données recueillies à ton sujet</a:t>
          </a:r>
        </a:p>
      </dgm:t>
    </dgm:pt>
    <dgm:pt modelId="{2633EF2B-A567-244F-8DE9-85388DBC07E9}" type="parTrans" cxnId="{062A9F8F-FF70-1B40-ADE9-DEABBC623C6F}">
      <dgm:prSet/>
      <dgm:spPr/>
      <dgm:t>
        <a:bodyPr/>
        <a:lstStyle/>
        <a:p>
          <a:endParaRPr lang="en-US" b="0" i="0">
            <a:solidFill>
              <a:srgbClr val="404140"/>
            </a:solidFill>
            <a:latin typeface="Gotham Medium" pitchFamily="2" charset="0"/>
            <a:cs typeface="Gotham Medium" pitchFamily="2" charset="0"/>
          </a:endParaRPr>
        </a:p>
      </dgm:t>
    </dgm:pt>
    <dgm:pt modelId="{42129C69-1BDD-9E47-AB16-8D63E5352FBE}" type="sibTrans" cxnId="{062A9F8F-FF70-1B40-ADE9-DEABBC623C6F}">
      <dgm:prSet/>
      <dgm:spPr/>
      <dgm:t>
        <a:bodyPr/>
        <a:lstStyle/>
        <a:p>
          <a:endParaRPr lang="en-US" b="0" i="0">
            <a:solidFill>
              <a:srgbClr val="404140"/>
            </a:solidFill>
            <a:latin typeface="Gotham Medium" pitchFamily="2" charset="0"/>
            <a:cs typeface="Gotham Medium" pitchFamily="2" charset="0"/>
          </a:endParaRPr>
        </a:p>
      </dgm:t>
    </dgm:pt>
    <dgm:pt modelId="{A98B3C63-A14A-BA43-BDFD-53979DE97257}">
      <dgm:prSet/>
      <dgm:spPr>
        <a:solidFill>
          <a:schemeClr val="bg1">
            <a:alpha val="41211"/>
          </a:schemeClr>
        </a:solidFill>
        <a:ln w="47625">
          <a:solidFill>
            <a:srgbClr val="42609E"/>
          </a:solidFill>
        </a:ln>
      </dgm:spPr>
      <dgm:t>
        <a:bodyPr/>
        <a:lstStyle/>
        <a:p>
          <a:r>
            <a:rPr lang="fr-CA" b="0" i="0" noProof="0" dirty="0">
              <a:solidFill>
                <a:srgbClr val="404140"/>
              </a:solidFill>
              <a:latin typeface="Gotham Bold" pitchFamily="50" charset="0"/>
              <a:cs typeface="Gotham Medium" pitchFamily="2" charset="0"/>
            </a:rPr>
            <a:t>Les informations te concernant </a:t>
          </a:r>
          <a:br>
            <a:rPr lang="fr-CA" b="0" i="0" noProof="0" dirty="0">
              <a:solidFill>
                <a:srgbClr val="404140"/>
              </a:solidFill>
              <a:latin typeface="Gotham Bold" pitchFamily="50" charset="0"/>
              <a:cs typeface="Gotham Medium" pitchFamily="2" charset="0"/>
            </a:rPr>
          </a:br>
          <a:r>
            <a:rPr lang="fr-CA" b="0" i="0" noProof="0" dirty="0">
              <a:solidFill>
                <a:srgbClr val="404140"/>
              </a:solidFill>
              <a:latin typeface="Gotham Bold" pitchFamily="50" charset="0"/>
              <a:cs typeface="Gotham Medium" pitchFamily="2" charset="0"/>
            </a:rPr>
            <a:t>achetées par l’entreprise</a:t>
          </a:r>
        </a:p>
      </dgm:t>
    </dgm:pt>
    <dgm:pt modelId="{5B108061-086F-CD40-8C99-F6EE3BC81F27}" type="parTrans" cxnId="{E79FA8E2-37A8-0E4A-964D-75589469961C}">
      <dgm:prSet/>
      <dgm:spPr/>
      <dgm:t>
        <a:bodyPr/>
        <a:lstStyle/>
        <a:p>
          <a:endParaRPr lang="en-US" b="0" i="0">
            <a:solidFill>
              <a:srgbClr val="404140"/>
            </a:solidFill>
            <a:latin typeface="Gotham Medium" pitchFamily="2" charset="0"/>
            <a:cs typeface="Gotham Medium" pitchFamily="2" charset="0"/>
          </a:endParaRPr>
        </a:p>
      </dgm:t>
    </dgm:pt>
    <dgm:pt modelId="{0FA3E7AD-BBF0-E04C-8A4D-DCDE18A30234}" type="sibTrans" cxnId="{E79FA8E2-37A8-0E4A-964D-75589469961C}">
      <dgm:prSet/>
      <dgm:spPr/>
      <dgm:t>
        <a:bodyPr/>
        <a:lstStyle/>
        <a:p>
          <a:endParaRPr lang="en-US" b="0" i="0">
            <a:solidFill>
              <a:srgbClr val="404140"/>
            </a:solidFill>
            <a:latin typeface="Gotham Medium" pitchFamily="2" charset="0"/>
            <a:cs typeface="Gotham Medium" pitchFamily="2" charset="0"/>
          </a:endParaRPr>
        </a:p>
      </dgm:t>
    </dgm:pt>
    <dgm:pt modelId="{73F9ADD4-1E29-3D4B-AB96-32DBF263E08A}">
      <dgm:prSet/>
      <dgm:spPr>
        <a:solidFill>
          <a:schemeClr val="bg1">
            <a:alpha val="41211"/>
          </a:schemeClr>
        </a:solidFill>
        <a:ln w="47625">
          <a:solidFill>
            <a:srgbClr val="42609E"/>
          </a:solidFill>
        </a:ln>
      </dgm:spPr>
      <dgm:t>
        <a:bodyPr/>
        <a:lstStyle/>
        <a:p>
          <a:r>
            <a:rPr lang="fr-CA" b="0" i="0" noProof="0" dirty="0">
              <a:solidFill>
                <a:srgbClr val="404140"/>
              </a:solidFill>
              <a:latin typeface="Gotham Bold" pitchFamily="50" charset="0"/>
              <a:cs typeface="Gotham Medium" pitchFamily="2" charset="0"/>
            </a:rPr>
            <a:t>Les informations partagées entre </a:t>
          </a:r>
          <a:br>
            <a:rPr lang="fr-CA" b="0" i="0" noProof="0" dirty="0">
              <a:solidFill>
                <a:srgbClr val="404140"/>
              </a:solidFill>
              <a:latin typeface="Gotham Bold" pitchFamily="50" charset="0"/>
              <a:cs typeface="Gotham Medium" pitchFamily="2" charset="0"/>
            </a:rPr>
          </a:br>
          <a:r>
            <a:rPr lang="fr-CA" b="0" i="0" noProof="0" dirty="0">
              <a:solidFill>
                <a:srgbClr val="404140"/>
              </a:solidFill>
              <a:latin typeface="Gotham Bold" pitchFamily="50" charset="0"/>
              <a:cs typeface="Gotham Medium" pitchFamily="2" charset="0"/>
            </a:rPr>
            <a:t>différentes parties d’une même entreprise</a:t>
          </a:r>
        </a:p>
      </dgm:t>
    </dgm:pt>
    <dgm:pt modelId="{A49AA5D4-975E-704C-B992-FF598BA45CCB}" type="parTrans" cxnId="{668A8116-87D4-FC4C-9DF2-2BE383C48302}">
      <dgm:prSet/>
      <dgm:spPr/>
      <dgm:t>
        <a:bodyPr/>
        <a:lstStyle/>
        <a:p>
          <a:endParaRPr lang="en-US" b="0" i="0">
            <a:solidFill>
              <a:srgbClr val="404140"/>
            </a:solidFill>
            <a:latin typeface="Gotham Medium" pitchFamily="2" charset="0"/>
            <a:cs typeface="Gotham Medium" pitchFamily="2" charset="0"/>
          </a:endParaRPr>
        </a:p>
      </dgm:t>
    </dgm:pt>
    <dgm:pt modelId="{B52EE342-140B-CD42-8F9D-9F9A9585AA0E}" type="sibTrans" cxnId="{668A8116-87D4-FC4C-9DF2-2BE383C48302}">
      <dgm:prSet/>
      <dgm:spPr/>
      <dgm:t>
        <a:bodyPr/>
        <a:lstStyle/>
        <a:p>
          <a:endParaRPr lang="en-US" b="0" i="0">
            <a:solidFill>
              <a:srgbClr val="404140"/>
            </a:solidFill>
            <a:latin typeface="Gotham Medium" pitchFamily="2" charset="0"/>
            <a:cs typeface="Gotham Medium" pitchFamily="2" charset="0"/>
          </a:endParaRPr>
        </a:p>
      </dgm:t>
    </dgm:pt>
    <dgm:pt modelId="{5D7ED918-53D9-4040-B335-FD4B535CB4B2}" type="pres">
      <dgm:prSet presAssocID="{D7772AE9-45D2-574A-A5D0-57472A4E16F4}" presName="linearFlow" presStyleCnt="0">
        <dgm:presLayoutVars>
          <dgm:dir/>
          <dgm:resizeHandles val="exact"/>
        </dgm:presLayoutVars>
      </dgm:prSet>
      <dgm:spPr/>
    </dgm:pt>
    <dgm:pt modelId="{E57895C7-9CC5-5142-9942-53C5047D6350}" type="pres">
      <dgm:prSet presAssocID="{452B0268-4C6B-F84F-8E14-318F7D56AA0C}" presName="composite" presStyleCnt="0"/>
      <dgm:spPr/>
    </dgm:pt>
    <dgm:pt modelId="{DA13984F-602F-8943-ADCE-2D81AACDEBFC}" type="pres">
      <dgm:prSet presAssocID="{452B0268-4C6B-F84F-8E14-318F7D56AA0C}" presName="imgShp" presStyleLbl="fgImgPlace1" presStyleIdx="0" presStyleCnt="3"/>
      <dgm:spPr>
        <a:noFill/>
        <a:ln>
          <a:noFill/>
        </a:ln>
      </dgm:spPr>
    </dgm:pt>
    <dgm:pt modelId="{BA214A6C-6D53-4D49-8445-00AD0C3F89F8}" type="pres">
      <dgm:prSet presAssocID="{452B0268-4C6B-F84F-8E14-318F7D56AA0C}" presName="txShp" presStyleLbl="node1" presStyleIdx="0" presStyleCnt="3" custScaleX="150376" custLinFactNeighborX="-30950" custLinFactNeighborY="-44246">
        <dgm:presLayoutVars>
          <dgm:bulletEnabled val="1"/>
        </dgm:presLayoutVars>
      </dgm:prSet>
      <dgm:spPr>
        <a:prstGeom prst="round2DiagRect">
          <a:avLst/>
        </a:prstGeom>
      </dgm:spPr>
    </dgm:pt>
    <dgm:pt modelId="{7B20580D-E586-704B-9DDC-C5B549917CDC}" type="pres">
      <dgm:prSet presAssocID="{42129C69-1BDD-9E47-AB16-8D63E5352FBE}" presName="spacing" presStyleCnt="0"/>
      <dgm:spPr/>
    </dgm:pt>
    <dgm:pt modelId="{BD13AF20-A0DD-D947-BC76-61796C46BDD7}" type="pres">
      <dgm:prSet presAssocID="{A98B3C63-A14A-BA43-BDFD-53979DE97257}" presName="composite" presStyleCnt="0"/>
      <dgm:spPr/>
    </dgm:pt>
    <dgm:pt modelId="{5DE24930-6170-B84F-8A43-CCDCCA0C59B1}" type="pres">
      <dgm:prSet presAssocID="{A98B3C63-A14A-BA43-BDFD-53979DE97257}" presName="imgShp" presStyleLbl="fgImgPlace1" presStyleIdx="1" presStyleCnt="3"/>
      <dgm:spPr>
        <a:noFill/>
        <a:ln>
          <a:noFill/>
        </a:ln>
      </dgm:spPr>
    </dgm:pt>
    <dgm:pt modelId="{7942EEF4-7F2B-AB40-AA6F-19A9EDFD33DF}" type="pres">
      <dgm:prSet presAssocID="{A98B3C63-A14A-BA43-BDFD-53979DE97257}" presName="txShp" presStyleLbl="node1" presStyleIdx="1" presStyleCnt="3" custScaleX="150376" custLinFactNeighborY="-3769">
        <dgm:presLayoutVars>
          <dgm:bulletEnabled val="1"/>
        </dgm:presLayoutVars>
      </dgm:prSet>
      <dgm:spPr>
        <a:prstGeom prst="round2DiagRect">
          <a:avLst/>
        </a:prstGeom>
      </dgm:spPr>
    </dgm:pt>
    <dgm:pt modelId="{C76B0E23-2D4E-7E41-B229-26C1F163FD18}" type="pres">
      <dgm:prSet presAssocID="{0FA3E7AD-BBF0-E04C-8A4D-DCDE18A30234}" presName="spacing" presStyleCnt="0"/>
      <dgm:spPr/>
    </dgm:pt>
    <dgm:pt modelId="{116CCED1-9457-FD4B-B9A9-BD0B84B9F221}" type="pres">
      <dgm:prSet presAssocID="{73F9ADD4-1E29-3D4B-AB96-32DBF263E08A}" presName="composite" presStyleCnt="0"/>
      <dgm:spPr/>
    </dgm:pt>
    <dgm:pt modelId="{2C5E466C-DC7D-4F40-BC5F-64D079DCF4A9}" type="pres">
      <dgm:prSet presAssocID="{73F9ADD4-1E29-3D4B-AB96-32DBF263E08A}" presName="imgShp" presStyleLbl="fgImgPlace1" presStyleIdx="2" presStyleCnt="3"/>
      <dgm:spPr>
        <a:noFill/>
        <a:ln>
          <a:noFill/>
        </a:ln>
      </dgm:spPr>
    </dgm:pt>
    <dgm:pt modelId="{B81B5EE9-45FB-9940-8FA8-8BE3D2895FC0}" type="pres">
      <dgm:prSet presAssocID="{73F9ADD4-1E29-3D4B-AB96-32DBF263E08A}" presName="txShp" presStyleLbl="node1" presStyleIdx="2" presStyleCnt="3" custScaleX="150376" custLinFactNeighborX="-30950" custLinFactNeighborY="5709">
        <dgm:presLayoutVars>
          <dgm:bulletEnabled val="1"/>
        </dgm:presLayoutVars>
      </dgm:prSet>
      <dgm:spPr>
        <a:prstGeom prst="round2DiagRect">
          <a:avLst/>
        </a:prstGeom>
      </dgm:spPr>
    </dgm:pt>
  </dgm:ptLst>
  <dgm:cxnLst>
    <dgm:cxn modelId="{8EF55B0C-CC8F-C646-83CA-66C0AA6616B6}" type="presOf" srcId="{D7772AE9-45D2-574A-A5D0-57472A4E16F4}" destId="{5D7ED918-53D9-4040-B335-FD4B535CB4B2}" srcOrd="0" destOrd="0" presId="urn:microsoft.com/office/officeart/2005/8/layout/vList3"/>
    <dgm:cxn modelId="{668A8116-87D4-FC4C-9DF2-2BE383C48302}" srcId="{D7772AE9-45D2-574A-A5D0-57472A4E16F4}" destId="{73F9ADD4-1E29-3D4B-AB96-32DBF263E08A}" srcOrd="2" destOrd="0" parTransId="{A49AA5D4-975E-704C-B992-FF598BA45CCB}" sibTransId="{B52EE342-140B-CD42-8F9D-9F9A9585AA0E}"/>
    <dgm:cxn modelId="{02A44E41-B68F-6F47-97C7-E08F62AD7065}" type="presOf" srcId="{452B0268-4C6B-F84F-8E14-318F7D56AA0C}" destId="{BA214A6C-6D53-4D49-8445-00AD0C3F89F8}" srcOrd="0" destOrd="0" presId="urn:microsoft.com/office/officeart/2005/8/layout/vList3"/>
    <dgm:cxn modelId="{3AB36048-3A83-0549-AE71-6BC7466C674F}" type="presOf" srcId="{73F9ADD4-1E29-3D4B-AB96-32DBF263E08A}" destId="{B81B5EE9-45FB-9940-8FA8-8BE3D2895FC0}" srcOrd="0" destOrd="0" presId="urn:microsoft.com/office/officeart/2005/8/layout/vList3"/>
    <dgm:cxn modelId="{062A9F8F-FF70-1B40-ADE9-DEABBC623C6F}" srcId="{D7772AE9-45D2-574A-A5D0-57472A4E16F4}" destId="{452B0268-4C6B-F84F-8E14-318F7D56AA0C}" srcOrd="0" destOrd="0" parTransId="{2633EF2B-A567-244F-8DE9-85388DBC07E9}" sibTransId="{42129C69-1BDD-9E47-AB16-8D63E5352FBE}"/>
    <dgm:cxn modelId="{9CD194B5-F81F-A449-B0EF-5DCD8418727F}" type="presOf" srcId="{A98B3C63-A14A-BA43-BDFD-53979DE97257}" destId="{7942EEF4-7F2B-AB40-AA6F-19A9EDFD33DF}" srcOrd="0" destOrd="0" presId="urn:microsoft.com/office/officeart/2005/8/layout/vList3"/>
    <dgm:cxn modelId="{E79FA8E2-37A8-0E4A-964D-75589469961C}" srcId="{D7772AE9-45D2-574A-A5D0-57472A4E16F4}" destId="{A98B3C63-A14A-BA43-BDFD-53979DE97257}" srcOrd="1" destOrd="0" parTransId="{5B108061-086F-CD40-8C99-F6EE3BC81F27}" sibTransId="{0FA3E7AD-BBF0-E04C-8A4D-DCDE18A30234}"/>
    <dgm:cxn modelId="{80C09B4A-41E8-7447-B057-FB36BBEFBD13}" type="presParOf" srcId="{5D7ED918-53D9-4040-B335-FD4B535CB4B2}" destId="{E57895C7-9CC5-5142-9942-53C5047D6350}" srcOrd="0" destOrd="0" presId="urn:microsoft.com/office/officeart/2005/8/layout/vList3"/>
    <dgm:cxn modelId="{D9542255-BE1E-D841-A1DE-362AA0A9ABD8}" type="presParOf" srcId="{E57895C7-9CC5-5142-9942-53C5047D6350}" destId="{DA13984F-602F-8943-ADCE-2D81AACDEBFC}" srcOrd="0" destOrd="0" presId="urn:microsoft.com/office/officeart/2005/8/layout/vList3"/>
    <dgm:cxn modelId="{CE74C493-84FD-1140-B909-B83D1F9BA505}" type="presParOf" srcId="{E57895C7-9CC5-5142-9942-53C5047D6350}" destId="{BA214A6C-6D53-4D49-8445-00AD0C3F89F8}" srcOrd="1" destOrd="0" presId="urn:microsoft.com/office/officeart/2005/8/layout/vList3"/>
    <dgm:cxn modelId="{C798C030-2240-5E4F-B98B-A9762FD5E7F2}" type="presParOf" srcId="{5D7ED918-53D9-4040-B335-FD4B535CB4B2}" destId="{7B20580D-E586-704B-9DDC-C5B549917CDC}" srcOrd="1" destOrd="0" presId="urn:microsoft.com/office/officeart/2005/8/layout/vList3"/>
    <dgm:cxn modelId="{010DB049-E271-5449-98E6-C436D4568825}" type="presParOf" srcId="{5D7ED918-53D9-4040-B335-FD4B535CB4B2}" destId="{BD13AF20-A0DD-D947-BC76-61796C46BDD7}" srcOrd="2" destOrd="0" presId="urn:microsoft.com/office/officeart/2005/8/layout/vList3"/>
    <dgm:cxn modelId="{7A878D0C-FDB1-C249-8141-6A0B995AE4CD}" type="presParOf" srcId="{BD13AF20-A0DD-D947-BC76-61796C46BDD7}" destId="{5DE24930-6170-B84F-8A43-CCDCCA0C59B1}" srcOrd="0" destOrd="0" presId="urn:microsoft.com/office/officeart/2005/8/layout/vList3"/>
    <dgm:cxn modelId="{CA3EB80C-6F34-0C46-AF36-4DE3999717D0}" type="presParOf" srcId="{BD13AF20-A0DD-D947-BC76-61796C46BDD7}" destId="{7942EEF4-7F2B-AB40-AA6F-19A9EDFD33DF}" srcOrd="1" destOrd="0" presId="urn:microsoft.com/office/officeart/2005/8/layout/vList3"/>
    <dgm:cxn modelId="{EA97FE39-D5B6-C941-B8D0-AE93112A8AFD}" type="presParOf" srcId="{5D7ED918-53D9-4040-B335-FD4B535CB4B2}" destId="{C76B0E23-2D4E-7E41-B229-26C1F163FD18}" srcOrd="3" destOrd="0" presId="urn:microsoft.com/office/officeart/2005/8/layout/vList3"/>
    <dgm:cxn modelId="{3CCBD992-7C93-AD47-8C29-40D5B692D8D5}" type="presParOf" srcId="{5D7ED918-53D9-4040-B335-FD4B535CB4B2}" destId="{116CCED1-9457-FD4B-B9A9-BD0B84B9F221}" srcOrd="4" destOrd="0" presId="urn:microsoft.com/office/officeart/2005/8/layout/vList3"/>
    <dgm:cxn modelId="{103FCD65-1541-5F4D-BBFA-48071FA55E2E}" type="presParOf" srcId="{116CCED1-9457-FD4B-B9A9-BD0B84B9F221}" destId="{2C5E466C-DC7D-4F40-BC5F-64D079DCF4A9}" srcOrd="0" destOrd="0" presId="urn:microsoft.com/office/officeart/2005/8/layout/vList3"/>
    <dgm:cxn modelId="{3DF25250-77C1-A742-8021-193C93622B13}" type="presParOf" srcId="{116CCED1-9457-FD4B-B9A9-BD0B84B9F221}" destId="{B81B5EE9-45FB-9940-8FA8-8BE3D2895FC0}" srcOrd="1" destOrd="0" presId="urn:microsoft.com/office/officeart/2005/8/layout/vList3"/>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5511D118-2910-2A46-BF6E-250D596D1E85}" type="doc">
      <dgm:prSet loTypeId="urn:microsoft.com/office/officeart/2005/8/layout/matrix3" loCatId="matrix" qsTypeId="urn:microsoft.com/office/officeart/2005/8/quickstyle/simple1" qsCatId="simple" csTypeId="urn:microsoft.com/office/officeart/2005/8/colors/accent1_2" csCatId="accent1" phldr="1"/>
      <dgm:spPr/>
      <dgm:t>
        <a:bodyPr/>
        <a:lstStyle/>
        <a:p>
          <a:endParaRPr lang="en-US"/>
        </a:p>
      </dgm:t>
    </dgm:pt>
    <dgm:pt modelId="{D3449C16-2B4D-964E-83F2-86F0F952227E}">
      <dgm:prSet custT="1"/>
      <dgm:spPr>
        <a:solidFill>
          <a:srgbClr val="42609E"/>
        </a:solidFill>
        <a:ln>
          <a:noFill/>
        </a:ln>
      </dgm:spPr>
      <dgm:t>
        <a:bodyPr/>
        <a:lstStyle/>
        <a:p>
          <a:r>
            <a:rPr lang="fr-CA" sz="2000" b="0" i="0" noProof="0" dirty="0">
              <a:latin typeface="Gotham Bold" pitchFamily="50" charset="0"/>
              <a:cs typeface="Gotham Book" pitchFamily="2" charset="0"/>
            </a:rPr>
            <a:t> Les algorithmes peuvent renforcer </a:t>
          </a:r>
          <a:br>
            <a:rPr lang="fr-CA" sz="2000" b="0" i="0" noProof="0" dirty="0">
              <a:latin typeface="Gotham Bold" pitchFamily="50" charset="0"/>
              <a:cs typeface="Gotham Book" pitchFamily="2" charset="0"/>
            </a:rPr>
          </a:br>
          <a:r>
            <a:rPr lang="fr-CA" sz="2000" b="0" i="0" noProof="0" dirty="0">
              <a:latin typeface="Gotham Bold" pitchFamily="50" charset="0"/>
              <a:cs typeface="Gotham Book" pitchFamily="2" charset="0"/>
            </a:rPr>
            <a:t>les partis pris </a:t>
          </a:r>
          <a:br>
            <a:rPr lang="fr-CA" sz="2000" b="0" i="0" noProof="0" dirty="0">
              <a:latin typeface="Gotham Bold" pitchFamily="50" charset="0"/>
              <a:cs typeface="Gotham Book" pitchFamily="2" charset="0"/>
            </a:rPr>
          </a:br>
          <a:r>
            <a:rPr lang="fr-CA" sz="2000" b="0" i="0" noProof="0" dirty="0">
              <a:latin typeface="Gotham Bold" pitchFamily="50" charset="0"/>
              <a:cs typeface="Gotham Book" pitchFamily="2" charset="0"/>
            </a:rPr>
            <a:t>du monde réel.</a:t>
          </a:r>
        </a:p>
      </dgm:t>
    </dgm:pt>
    <dgm:pt modelId="{A4BD1312-E3F1-F24F-B8F3-CA333DB59E4C}" type="parTrans" cxnId="{FD178C21-6D46-9E4E-B21E-098217FE3B58}">
      <dgm:prSet/>
      <dgm:spPr/>
      <dgm:t>
        <a:bodyPr/>
        <a:lstStyle/>
        <a:p>
          <a:endParaRPr lang="en-US" sz="2000" b="0" i="0">
            <a:latin typeface="Gotham Book" pitchFamily="2" charset="0"/>
            <a:cs typeface="Gotham Book" pitchFamily="2" charset="0"/>
          </a:endParaRPr>
        </a:p>
      </dgm:t>
    </dgm:pt>
    <dgm:pt modelId="{AD5C0766-1F69-204C-A24A-02D7D373D28B}" type="sibTrans" cxnId="{FD178C21-6D46-9E4E-B21E-098217FE3B58}">
      <dgm:prSet/>
      <dgm:spPr/>
      <dgm:t>
        <a:bodyPr/>
        <a:lstStyle/>
        <a:p>
          <a:endParaRPr lang="en-US" sz="2000" b="0" i="0">
            <a:latin typeface="Gotham Book" pitchFamily="2" charset="0"/>
            <a:cs typeface="Gotham Book" pitchFamily="2" charset="0"/>
          </a:endParaRPr>
        </a:p>
      </dgm:t>
    </dgm:pt>
    <dgm:pt modelId="{C8ED086B-DDE2-9041-BBE0-B0B9BD2A4F65}">
      <dgm:prSet custT="1"/>
      <dgm:spPr>
        <a:solidFill>
          <a:srgbClr val="42609E"/>
        </a:solidFill>
        <a:ln>
          <a:noFill/>
        </a:ln>
      </dgm:spPr>
      <dgm:t>
        <a:bodyPr/>
        <a:lstStyle/>
        <a:p>
          <a:r>
            <a:rPr lang="fr-CA" sz="2000" b="0" i="0" noProof="0" dirty="0">
              <a:latin typeface="Gotham Bold" pitchFamily="50" charset="0"/>
              <a:cs typeface="Gotham Book" pitchFamily="2" charset="0"/>
            </a:rPr>
            <a:t>Nous ne savons pas toujours comment l’IA prend des décisions.</a:t>
          </a:r>
        </a:p>
      </dgm:t>
    </dgm:pt>
    <dgm:pt modelId="{AAE5E8E5-5630-B745-8956-E29F98A24FFE}" type="parTrans" cxnId="{C497CC57-5027-9046-8C38-AD6A5FFEF862}">
      <dgm:prSet/>
      <dgm:spPr/>
      <dgm:t>
        <a:bodyPr/>
        <a:lstStyle/>
        <a:p>
          <a:endParaRPr lang="en-US" sz="2000" b="0" i="0">
            <a:latin typeface="Gotham Book" pitchFamily="2" charset="0"/>
            <a:cs typeface="Gotham Book" pitchFamily="2" charset="0"/>
          </a:endParaRPr>
        </a:p>
      </dgm:t>
    </dgm:pt>
    <dgm:pt modelId="{67EA985D-21D6-0F47-A1E4-6492840BFC14}" type="sibTrans" cxnId="{C497CC57-5027-9046-8C38-AD6A5FFEF862}">
      <dgm:prSet/>
      <dgm:spPr/>
      <dgm:t>
        <a:bodyPr/>
        <a:lstStyle/>
        <a:p>
          <a:endParaRPr lang="en-US" sz="2000" b="0" i="0">
            <a:latin typeface="Gotham Book" pitchFamily="2" charset="0"/>
            <a:cs typeface="Gotham Book" pitchFamily="2" charset="0"/>
          </a:endParaRPr>
        </a:p>
      </dgm:t>
    </dgm:pt>
    <dgm:pt modelId="{B1578652-2C75-784D-BA88-B43B01154B7A}">
      <dgm:prSet custT="1"/>
      <dgm:spPr>
        <a:solidFill>
          <a:srgbClr val="42609E"/>
        </a:solidFill>
        <a:ln>
          <a:noFill/>
        </a:ln>
      </dgm:spPr>
      <dgm:t>
        <a:bodyPr/>
        <a:lstStyle/>
        <a:p>
          <a:r>
            <a:rPr lang="fr-CA" sz="2000" b="0" i="0" noProof="0" dirty="0">
              <a:latin typeface="Gotham Bold" pitchFamily="50" charset="0"/>
              <a:cs typeface="Gotham Book" pitchFamily="2" charset="0"/>
            </a:rPr>
            <a:t>L’IA te donne ce qu’elle pense que tu veux, pas ce qui est bon pour toi.</a:t>
          </a:r>
        </a:p>
      </dgm:t>
    </dgm:pt>
    <dgm:pt modelId="{0558C3F2-7A97-3A48-97A7-56801E3DAF4A}" type="parTrans" cxnId="{B8CF4B37-A3D9-FC4D-8DAF-608E97ECB31D}">
      <dgm:prSet/>
      <dgm:spPr/>
      <dgm:t>
        <a:bodyPr/>
        <a:lstStyle/>
        <a:p>
          <a:endParaRPr lang="en-US" sz="2000" b="0" i="0">
            <a:latin typeface="Gotham Book" pitchFamily="2" charset="0"/>
            <a:cs typeface="Gotham Book" pitchFamily="2" charset="0"/>
          </a:endParaRPr>
        </a:p>
      </dgm:t>
    </dgm:pt>
    <dgm:pt modelId="{0350643B-CD9C-A14E-8A3B-34027D08C1CC}" type="sibTrans" cxnId="{B8CF4B37-A3D9-FC4D-8DAF-608E97ECB31D}">
      <dgm:prSet/>
      <dgm:spPr/>
      <dgm:t>
        <a:bodyPr/>
        <a:lstStyle/>
        <a:p>
          <a:endParaRPr lang="en-US" sz="2000" b="0" i="0">
            <a:latin typeface="Gotham Book" pitchFamily="2" charset="0"/>
            <a:cs typeface="Gotham Book" pitchFamily="2" charset="0"/>
          </a:endParaRPr>
        </a:p>
      </dgm:t>
    </dgm:pt>
    <dgm:pt modelId="{95DC4E88-DB33-184D-AB28-A3FF8B902333}">
      <dgm:prSet custT="1"/>
      <dgm:spPr>
        <a:solidFill>
          <a:srgbClr val="42609E"/>
        </a:solidFill>
        <a:ln>
          <a:noFill/>
        </a:ln>
      </dgm:spPr>
      <dgm:t>
        <a:bodyPr/>
        <a:lstStyle/>
        <a:p>
          <a:r>
            <a:rPr lang="fr-CA" sz="2000" b="0" i="0" noProof="0" dirty="0">
              <a:latin typeface="Gotham Bold" pitchFamily="50" charset="0"/>
              <a:cs typeface="Gotham Book" pitchFamily="2" charset="0"/>
            </a:rPr>
            <a:t>L’IA prend des </a:t>
          </a:r>
          <a:br>
            <a:rPr lang="fr-CA" sz="2000" b="0" i="0" noProof="0" dirty="0">
              <a:latin typeface="Gotham Bold" pitchFamily="50" charset="0"/>
              <a:cs typeface="Gotham Book" pitchFamily="2" charset="0"/>
            </a:rPr>
          </a:br>
          <a:r>
            <a:rPr lang="fr-CA" sz="2000" b="0" i="0" noProof="0" dirty="0">
              <a:latin typeface="Gotham Bold" pitchFamily="50" charset="0"/>
              <a:cs typeface="Gotham Book" pitchFamily="2" charset="0"/>
            </a:rPr>
            <a:t>décisions en se fondant sur ce qu’elle pense savoir à ton sujet.</a:t>
          </a:r>
        </a:p>
      </dgm:t>
    </dgm:pt>
    <dgm:pt modelId="{313ED8EC-AC9C-134F-80A3-031E517FDC85}" type="parTrans" cxnId="{9A6B8C34-C7FB-8845-9E0A-592DFF51ACCD}">
      <dgm:prSet/>
      <dgm:spPr/>
      <dgm:t>
        <a:bodyPr/>
        <a:lstStyle/>
        <a:p>
          <a:endParaRPr lang="en-US" sz="2000" b="0" i="0">
            <a:latin typeface="Gotham Book" pitchFamily="2" charset="0"/>
            <a:cs typeface="Gotham Book" pitchFamily="2" charset="0"/>
          </a:endParaRPr>
        </a:p>
      </dgm:t>
    </dgm:pt>
    <dgm:pt modelId="{D6B5D0A5-6BB5-E54F-A9B3-DC276F6FB388}" type="sibTrans" cxnId="{9A6B8C34-C7FB-8845-9E0A-592DFF51ACCD}">
      <dgm:prSet/>
      <dgm:spPr/>
      <dgm:t>
        <a:bodyPr/>
        <a:lstStyle/>
        <a:p>
          <a:endParaRPr lang="en-US" sz="2000" b="0" i="0">
            <a:latin typeface="Gotham Book" pitchFamily="2" charset="0"/>
            <a:cs typeface="Gotham Book" pitchFamily="2" charset="0"/>
          </a:endParaRPr>
        </a:p>
      </dgm:t>
    </dgm:pt>
    <dgm:pt modelId="{90E4767E-772D-DE49-B662-6175E2BC2E9F}" type="pres">
      <dgm:prSet presAssocID="{5511D118-2910-2A46-BF6E-250D596D1E85}" presName="matrix" presStyleCnt="0">
        <dgm:presLayoutVars>
          <dgm:chMax val="1"/>
          <dgm:dir/>
          <dgm:resizeHandles val="exact"/>
        </dgm:presLayoutVars>
      </dgm:prSet>
      <dgm:spPr/>
    </dgm:pt>
    <dgm:pt modelId="{E4D5D782-5E2B-0A4B-B5FD-6ABF744AD13F}" type="pres">
      <dgm:prSet presAssocID="{5511D118-2910-2A46-BF6E-250D596D1E85}" presName="diamond" presStyleLbl="bgShp" presStyleIdx="0" presStyleCnt="1"/>
      <dgm:spPr>
        <a:noFill/>
      </dgm:spPr>
    </dgm:pt>
    <dgm:pt modelId="{EDA0BE6F-4E4A-354F-9ACB-B72007ECD3FB}" type="pres">
      <dgm:prSet presAssocID="{5511D118-2910-2A46-BF6E-250D596D1E85}" presName="quad1" presStyleLbl="node1" presStyleIdx="0" presStyleCnt="4" custScaleX="142223" custScaleY="89792" custLinFactNeighborX="-58378" custLinFactNeighborY="-7703">
        <dgm:presLayoutVars>
          <dgm:chMax val="0"/>
          <dgm:chPref val="0"/>
          <dgm:bulletEnabled val="1"/>
        </dgm:presLayoutVars>
      </dgm:prSet>
      <dgm:spPr/>
    </dgm:pt>
    <dgm:pt modelId="{AD51F2DC-2F9C-E645-B3E8-7F9691B9EE5E}" type="pres">
      <dgm:prSet presAssocID="{5511D118-2910-2A46-BF6E-250D596D1E85}" presName="quad2" presStyleLbl="node1" presStyleIdx="1" presStyleCnt="4" custScaleX="142223" custScaleY="89792" custLinFactNeighborX="44162" custLinFactNeighborY="-9549">
        <dgm:presLayoutVars>
          <dgm:chMax val="0"/>
          <dgm:chPref val="0"/>
          <dgm:bulletEnabled val="1"/>
        </dgm:presLayoutVars>
      </dgm:prSet>
      <dgm:spPr/>
    </dgm:pt>
    <dgm:pt modelId="{812EE8E4-A90A-EE48-865D-E5598BA0D9F7}" type="pres">
      <dgm:prSet presAssocID="{5511D118-2910-2A46-BF6E-250D596D1E85}" presName="quad3" presStyleLbl="node1" presStyleIdx="2" presStyleCnt="4" custScaleX="142223" custScaleY="89792" custLinFactNeighborX="-57290" custLinFactNeighborY="-6175">
        <dgm:presLayoutVars>
          <dgm:chMax val="0"/>
          <dgm:chPref val="0"/>
          <dgm:bulletEnabled val="1"/>
        </dgm:presLayoutVars>
      </dgm:prSet>
      <dgm:spPr/>
    </dgm:pt>
    <dgm:pt modelId="{5BAFB8A6-67AD-BF40-9C9F-7D15C7C3784F}" type="pres">
      <dgm:prSet presAssocID="{5511D118-2910-2A46-BF6E-250D596D1E85}" presName="quad4" presStyleLbl="node1" presStyleIdx="3" presStyleCnt="4" custScaleX="142223" custScaleY="89792" custLinFactNeighborX="45056" custLinFactNeighborY="-8615">
        <dgm:presLayoutVars>
          <dgm:chMax val="0"/>
          <dgm:chPref val="0"/>
          <dgm:bulletEnabled val="1"/>
        </dgm:presLayoutVars>
      </dgm:prSet>
      <dgm:spPr/>
    </dgm:pt>
  </dgm:ptLst>
  <dgm:cxnLst>
    <dgm:cxn modelId="{FD178C21-6D46-9E4E-B21E-098217FE3B58}" srcId="{5511D118-2910-2A46-BF6E-250D596D1E85}" destId="{D3449C16-2B4D-964E-83F2-86F0F952227E}" srcOrd="0" destOrd="0" parTransId="{A4BD1312-E3F1-F24F-B8F3-CA333DB59E4C}" sibTransId="{AD5C0766-1F69-204C-A24A-02D7D373D28B}"/>
    <dgm:cxn modelId="{5F1A5326-CB61-4843-888A-824C2F3A9909}" type="presOf" srcId="{5511D118-2910-2A46-BF6E-250D596D1E85}" destId="{90E4767E-772D-DE49-B662-6175E2BC2E9F}" srcOrd="0" destOrd="0" presId="urn:microsoft.com/office/officeart/2005/8/layout/matrix3"/>
    <dgm:cxn modelId="{9A6B8C34-C7FB-8845-9E0A-592DFF51ACCD}" srcId="{5511D118-2910-2A46-BF6E-250D596D1E85}" destId="{95DC4E88-DB33-184D-AB28-A3FF8B902333}" srcOrd="3" destOrd="0" parTransId="{313ED8EC-AC9C-134F-80A3-031E517FDC85}" sibTransId="{D6B5D0A5-6BB5-E54F-A9B3-DC276F6FB388}"/>
    <dgm:cxn modelId="{B8CF4B37-A3D9-FC4D-8DAF-608E97ECB31D}" srcId="{5511D118-2910-2A46-BF6E-250D596D1E85}" destId="{B1578652-2C75-784D-BA88-B43B01154B7A}" srcOrd="2" destOrd="0" parTransId="{0558C3F2-7A97-3A48-97A7-56801E3DAF4A}" sibTransId="{0350643B-CD9C-A14E-8A3B-34027D08C1CC}"/>
    <dgm:cxn modelId="{94D8D05E-3BDF-984E-994E-03FFC0A691C6}" type="presOf" srcId="{95DC4E88-DB33-184D-AB28-A3FF8B902333}" destId="{5BAFB8A6-67AD-BF40-9C9F-7D15C7C3784F}" srcOrd="0" destOrd="0" presId="urn:microsoft.com/office/officeart/2005/8/layout/matrix3"/>
    <dgm:cxn modelId="{C497CC57-5027-9046-8C38-AD6A5FFEF862}" srcId="{5511D118-2910-2A46-BF6E-250D596D1E85}" destId="{C8ED086B-DDE2-9041-BBE0-B0B9BD2A4F65}" srcOrd="1" destOrd="0" parTransId="{AAE5E8E5-5630-B745-8956-E29F98A24FFE}" sibTransId="{67EA985D-21D6-0F47-A1E4-6492840BFC14}"/>
    <dgm:cxn modelId="{7329CB7A-C311-0C41-8FB2-6F4078688CB7}" type="presOf" srcId="{D3449C16-2B4D-964E-83F2-86F0F952227E}" destId="{EDA0BE6F-4E4A-354F-9ACB-B72007ECD3FB}" srcOrd="0" destOrd="0" presId="urn:microsoft.com/office/officeart/2005/8/layout/matrix3"/>
    <dgm:cxn modelId="{FBDCB795-A449-A74C-8347-4FD7FDB99616}" type="presOf" srcId="{B1578652-2C75-784D-BA88-B43B01154B7A}" destId="{812EE8E4-A90A-EE48-865D-E5598BA0D9F7}" srcOrd="0" destOrd="0" presId="urn:microsoft.com/office/officeart/2005/8/layout/matrix3"/>
    <dgm:cxn modelId="{761379E9-3D0B-6B4E-9EFB-F5BEBB8CC3F1}" type="presOf" srcId="{C8ED086B-DDE2-9041-BBE0-B0B9BD2A4F65}" destId="{AD51F2DC-2F9C-E645-B3E8-7F9691B9EE5E}" srcOrd="0" destOrd="0" presId="urn:microsoft.com/office/officeart/2005/8/layout/matrix3"/>
    <dgm:cxn modelId="{EBC6AF41-FCB5-5240-80AD-36609C0028F3}" type="presParOf" srcId="{90E4767E-772D-DE49-B662-6175E2BC2E9F}" destId="{E4D5D782-5E2B-0A4B-B5FD-6ABF744AD13F}" srcOrd="0" destOrd="0" presId="urn:microsoft.com/office/officeart/2005/8/layout/matrix3"/>
    <dgm:cxn modelId="{96032EF8-3D4E-7C49-A9FF-85908BD38E2B}" type="presParOf" srcId="{90E4767E-772D-DE49-B662-6175E2BC2E9F}" destId="{EDA0BE6F-4E4A-354F-9ACB-B72007ECD3FB}" srcOrd="1" destOrd="0" presId="urn:microsoft.com/office/officeart/2005/8/layout/matrix3"/>
    <dgm:cxn modelId="{7719686A-989C-4249-B5DB-33ACC918E41A}" type="presParOf" srcId="{90E4767E-772D-DE49-B662-6175E2BC2E9F}" destId="{AD51F2DC-2F9C-E645-B3E8-7F9691B9EE5E}" srcOrd="2" destOrd="0" presId="urn:microsoft.com/office/officeart/2005/8/layout/matrix3"/>
    <dgm:cxn modelId="{AFE5396C-ADEF-474A-AE72-21462FD4FA65}" type="presParOf" srcId="{90E4767E-772D-DE49-B662-6175E2BC2E9F}" destId="{812EE8E4-A90A-EE48-865D-E5598BA0D9F7}" srcOrd="3" destOrd="0" presId="urn:microsoft.com/office/officeart/2005/8/layout/matrix3"/>
    <dgm:cxn modelId="{D3562F5D-4642-A44C-BFDB-D3C27DF8F887}" type="presParOf" srcId="{90E4767E-772D-DE49-B662-6175E2BC2E9F}" destId="{5BAFB8A6-67AD-BF40-9C9F-7D15C7C3784F}" srcOrd="4" destOrd="0" presId="urn:microsoft.com/office/officeart/2005/8/layout/matrix3"/>
  </dgm:cxnLst>
  <dgm:bg/>
  <dgm:whole/>
  <dgm:extLst>
    <a:ext uri="http://schemas.microsoft.com/office/drawing/2008/diagram">
      <dsp:dataModelExt xmlns:dsp="http://schemas.microsoft.com/office/drawing/2008/diagram" relId="rId13"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78F8AF46-4397-6249-900D-8BD82AEAC682}" type="doc">
      <dgm:prSet loTypeId="urn:microsoft.com/office/officeart/2005/8/layout/vList3" loCatId="list" qsTypeId="urn:microsoft.com/office/officeart/2005/8/quickstyle/simple1" qsCatId="simple" csTypeId="urn:microsoft.com/office/officeart/2005/8/colors/accent1_2" csCatId="accent1" phldr="1"/>
      <dgm:spPr/>
      <dgm:t>
        <a:bodyPr/>
        <a:lstStyle/>
        <a:p>
          <a:endParaRPr lang="en-US"/>
        </a:p>
      </dgm:t>
    </dgm:pt>
    <dgm:pt modelId="{77BD6141-6464-FC4F-BCC1-5B55C8F6091D}">
      <dgm:prSet custT="1"/>
      <dgm:spPr>
        <a:solidFill>
          <a:schemeClr val="bg1">
            <a:alpha val="46000"/>
          </a:schemeClr>
        </a:solidFill>
        <a:ln w="41275">
          <a:solidFill>
            <a:srgbClr val="42609E"/>
          </a:solidFill>
        </a:ln>
      </dgm:spPr>
      <dgm:t>
        <a:bodyPr/>
        <a:lstStyle/>
        <a:p>
          <a:r>
            <a:rPr lang="fr-CA" sz="1600" noProof="0" dirty="0">
              <a:solidFill>
                <a:srgbClr val="404140"/>
              </a:solidFill>
              <a:latin typeface="Gotham Bold" pitchFamily="50" charset="0"/>
              <a:cs typeface="Gotham Medium" pitchFamily="2" charset="0"/>
            </a:rPr>
            <a:t>Quel </a:t>
          </a:r>
          <a:r>
            <a:rPr lang="fr-CA" sz="1600" b="1" noProof="0" dirty="0">
              <a:solidFill>
                <a:srgbClr val="404140"/>
              </a:solidFill>
              <a:highlight>
                <a:srgbClr val="EFA92C"/>
              </a:highlight>
              <a:latin typeface="Gotham Bold" pitchFamily="50" charset="0"/>
              <a:cs typeface="Gotham Medium" pitchFamily="2" charset="0"/>
            </a:rPr>
            <a:t>type de partis pris pourrions-nous trouver</a:t>
          </a:r>
          <a:r>
            <a:rPr lang="fr-CA" sz="1600" noProof="0" dirty="0">
              <a:solidFill>
                <a:srgbClr val="404140"/>
              </a:solidFill>
              <a:latin typeface="Gotham Bold" pitchFamily="50" charset="0"/>
              <a:cs typeface="Gotham Medium" pitchFamily="2" charset="0"/>
            </a:rPr>
            <a:t> dans les textes à partir desquels l’IA a été entraînés? Comment pourraient-ils affecter ses réponses? </a:t>
          </a:r>
        </a:p>
      </dgm:t>
    </dgm:pt>
    <dgm:pt modelId="{6C13297C-F479-AB4E-8675-368C2A138DC6}" type="parTrans" cxnId="{FC7BAA22-B114-2246-9FC4-07F6EEB734CC}">
      <dgm:prSet/>
      <dgm:spPr/>
      <dgm:t>
        <a:bodyPr/>
        <a:lstStyle/>
        <a:p>
          <a:endParaRPr lang="fr-CA" sz="1600" noProof="0" dirty="0">
            <a:solidFill>
              <a:schemeClr val="bg1"/>
            </a:solidFill>
            <a:latin typeface="Gotham Medium" pitchFamily="2" charset="0"/>
            <a:cs typeface="Gotham Medium" pitchFamily="2" charset="0"/>
          </a:endParaRPr>
        </a:p>
      </dgm:t>
    </dgm:pt>
    <dgm:pt modelId="{4359982D-8404-0543-B1C4-52167BC0B89A}" type="sibTrans" cxnId="{FC7BAA22-B114-2246-9FC4-07F6EEB734CC}">
      <dgm:prSet/>
      <dgm:spPr/>
      <dgm:t>
        <a:bodyPr/>
        <a:lstStyle/>
        <a:p>
          <a:endParaRPr lang="fr-CA" sz="1600" noProof="0" dirty="0">
            <a:solidFill>
              <a:schemeClr val="bg1"/>
            </a:solidFill>
            <a:latin typeface="Gotham Medium" pitchFamily="2" charset="0"/>
            <a:cs typeface="Gotham Medium" pitchFamily="2" charset="0"/>
          </a:endParaRPr>
        </a:p>
      </dgm:t>
    </dgm:pt>
    <dgm:pt modelId="{C071D4DC-6552-F148-BC84-4DE5860DA316}">
      <dgm:prSet custT="1"/>
      <dgm:spPr>
        <a:solidFill>
          <a:schemeClr val="bg1">
            <a:alpha val="46000"/>
          </a:schemeClr>
        </a:solidFill>
        <a:ln w="41275">
          <a:solidFill>
            <a:srgbClr val="42609E"/>
          </a:solidFill>
        </a:ln>
      </dgm:spPr>
      <dgm:t>
        <a:bodyPr/>
        <a:lstStyle/>
        <a:p>
          <a:r>
            <a:rPr lang="fr-CA" sz="1600" noProof="0" dirty="0">
              <a:solidFill>
                <a:srgbClr val="404140"/>
              </a:solidFill>
              <a:latin typeface="Gotham Bold" pitchFamily="50" charset="0"/>
              <a:cs typeface="Gotham Medium" pitchFamily="2" charset="0"/>
            </a:rPr>
            <a:t>Les créateurs de l’IA devraient-ils être en </a:t>
          </a:r>
          <a:br>
            <a:rPr lang="fr-CA" sz="1600" noProof="0" dirty="0">
              <a:solidFill>
                <a:srgbClr val="404140"/>
              </a:solidFill>
              <a:latin typeface="Gotham Bold" pitchFamily="50" charset="0"/>
              <a:cs typeface="Gotham Medium" pitchFamily="2" charset="0"/>
            </a:rPr>
          </a:br>
          <a:r>
            <a:rPr lang="fr-CA" sz="1600" noProof="0" dirty="0">
              <a:solidFill>
                <a:srgbClr val="404140"/>
              </a:solidFill>
              <a:latin typeface="Gotham Bold" pitchFamily="50" charset="0"/>
              <a:cs typeface="Gotham Medium" pitchFamily="2" charset="0"/>
            </a:rPr>
            <a:t>mesure </a:t>
          </a:r>
          <a:r>
            <a:rPr lang="fr-CA" sz="1600" b="1" noProof="0" dirty="0">
              <a:solidFill>
                <a:srgbClr val="404140"/>
              </a:solidFill>
              <a:highlight>
                <a:srgbClr val="EFA92C"/>
              </a:highlight>
              <a:latin typeface="Gotham Bold" pitchFamily="50" charset="0"/>
              <a:cs typeface="Gotham Medium" pitchFamily="2" charset="0"/>
            </a:rPr>
            <a:t>d’expliquer leur fonctionnement</a:t>
          </a:r>
          <a:r>
            <a:rPr lang="fr-CA" sz="1600" noProof="0" dirty="0">
              <a:solidFill>
                <a:srgbClr val="404140"/>
              </a:solidFill>
              <a:latin typeface="Gotham Bold" pitchFamily="50" charset="0"/>
              <a:cs typeface="Gotham Medium" pitchFamily="2" charset="0"/>
            </a:rPr>
            <a:t>? </a:t>
          </a:r>
        </a:p>
      </dgm:t>
    </dgm:pt>
    <dgm:pt modelId="{C3742F2C-02BC-0D43-830A-B5040989CB8B}" type="parTrans" cxnId="{B1DA0140-3828-A441-A566-F790FF6F0135}">
      <dgm:prSet/>
      <dgm:spPr/>
      <dgm:t>
        <a:bodyPr/>
        <a:lstStyle/>
        <a:p>
          <a:endParaRPr lang="fr-CA" sz="1600" noProof="0" dirty="0">
            <a:solidFill>
              <a:schemeClr val="bg1"/>
            </a:solidFill>
            <a:latin typeface="Gotham Medium" pitchFamily="2" charset="0"/>
            <a:cs typeface="Gotham Medium" pitchFamily="2" charset="0"/>
          </a:endParaRPr>
        </a:p>
      </dgm:t>
    </dgm:pt>
    <dgm:pt modelId="{C98970AB-A08C-304C-AD92-220697CBA85D}" type="sibTrans" cxnId="{B1DA0140-3828-A441-A566-F790FF6F0135}">
      <dgm:prSet/>
      <dgm:spPr/>
      <dgm:t>
        <a:bodyPr/>
        <a:lstStyle/>
        <a:p>
          <a:endParaRPr lang="fr-CA" sz="1600" noProof="0" dirty="0">
            <a:solidFill>
              <a:schemeClr val="bg1"/>
            </a:solidFill>
            <a:latin typeface="Gotham Medium" pitchFamily="2" charset="0"/>
            <a:cs typeface="Gotham Medium" pitchFamily="2" charset="0"/>
          </a:endParaRPr>
        </a:p>
      </dgm:t>
    </dgm:pt>
    <dgm:pt modelId="{6A040F4A-F569-5841-91DE-3F93D5925460}">
      <dgm:prSet custT="1"/>
      <dgm:spPr>
        <a:solidFill>
          <a:schemeClr val="bg1">
            <a:alpha val="46000"/>
          </a:schemeClr>
        </a:solidFill>
        <a:ln w="41275">
          <a:solidFill>
            <a:srgbClr val="42609E"/>
          </a:solidFill>
        </a:ln>
      </dgm:spPr>
      <dgm:t>
        <a:bodyPr/>
        <a:lstStyle/>
        <a:p>
          <a:r>
            <a:rPr lang="fr-CA" sz="1600" noProof="0" dirty="0">
              <a:solidFill>
                <a:srgbClr val="404140"/>
              </a:solidFill>
              <a:latin typeface="Gotham Bold" pitchFamily="50" charset="0"/>
              <a:cs typeface="Gotham Medium" pitchFamily="2" charset="0"/>
            </a:rPr>
            <a:t>Que pourrait-il se passer si tu </a:t>
          </a:r>
          <a:r>
            <a:rPr lang="fr-CA" sz="1600" b="1" noProof="0" dirty="0">
              <a:solidFill>
                <a:srgbClr val="404140"/>
              </a:solidFill>
              <a:highlight>
                <a:srgbClr val="EFA92C"/>
              </a:highlight>
              <a:latin typeface="Gotham Bold" pitchFamily="50" charset="0"/>
              <a:cs typeface="Gotham Medium" pitchFamily="2" charset="0"/>
            </a:rPr>
            <a:t>demandais conseil à l’IA</a:t>
          </a:r>
          <a:r>
            <a:rPr lang="fr-CA" sz="1600" noProof="0" dirty="0">
              <a:solidFill>
                <a:srgbClr val="404140"/>
              </a:solidFill>
              <a:latin typeface="Gotham Bold" pitchFamily="50" charset="0"/>
              <a:cs typeface="Gotham Medium" pitchFamily="2" charset="0"/>
            </a:rPr>
            <a:t> </a:t>
          </a:r>
          <a:br>
            <a:rPr lang="fr-CA" sz="1600" noProof="0" dirty="0">
              <a:solidFill>
                <a:srgbClr val="404140"/>
              </a:solidFill>
              <a:latin typeface="Gotham Bold" pitchFamily="50" charset="0"/>
              <a:cs typeface="Gotham Medium" pitchFamily="2" charset="0"/>
            </a:rPr>
          </a:br>
          <a:r>
            <a:rPr lang="fr-CA" sz="1600" noProof="0" dirty="0">
              <a:solidFill>
                <a:srgbClr val="404140"/>
              </a:solidFill>
              <a:latin typeface="Gotham Bold" pitchFamily="50" charset="0"/>
              <a:cs typeface="Gotham Medium" pitchFamily="2" charset="0"/>
            </a:rPr>
            <a:t>ou que tu voulais l’utiliser comme source d’information?</a:t>
          </a:r>
        </a:p>
      </dgm:t>
    </dgm:pt>
    <dgm:pt modelId="{D29ACC00-6481-124E-9198-042D0667F006}" type="parTrans" cxnId="{871A3988-584C-8D40-875F-9770F4B04E46}">
      <dgm:prSet/>
      <dgm:spPr/>
      <dgm:t>
        <a:bodyPr/>
        <a:lstStyle/>
        <a:p>
          <a:endParaRPr lang="fr-CA" sz="1600" noProof="0" dirty="0">
            <a:solidFill>
              <a:schemeClr val="bg1"/>
            </a:solidFill>
            <a:latin typeface="Gotham Medium" pitchFamily="2" charset="0"/>
            <a:cs typeface="Gotham Medium" pitchFamily="2" charset="0"/>
          </a:endParaRPr>
        </a:p>
      </dgm:t>
    </dgm:pt>
    <dgm:pt modelId="{AC1A031C-76FC-6347-A5EE-F700A883CB7E}" type="sibTrans" cxnId="{871A3988-584C-8D40-875F-9770F4B04E46}">
      <dgm:prSet/>
      <dgm:spPr/>
      <dgm:t>
        <a:bodyPr/>
        <a:lstStyle/>
        <a:p>
          <a:endParaRPr lang="fr-CA" sz="1600" noProof="0" dirty="0">
            <a:solidFill>
              <a:schemeClr val="bg1"/>
            </a:solidFill>
            <a:latin typeface="Gotham Medium" pitchFamily="2" charset="0"/>
            <a:cs typeface="Gotham Medium" pitchFamily="2" charset="0"/>
          </a:endParaRPr>
        </a:p>
      </dgm:t>
    </dgm:pt>
    <dgm:pt modelId="{64E0D03A-4673-624B-81BD-F642BE715617}">
      <dgm:prSet custT="1"/>
      <dgm:spPr>
        <a:solidFill>
          <a:schemeClr val="bg1">
            <a:alpha val="46000"/>
          </a:schemeClr>
        </a:solidFill>
        <a:ln w="41275">
          <a:solidFill>
            <a:srgbClr val="42609E"/>
          </a:solidFill>
        </a:ln>
      </dgm:spPr>
      <dgm:t>
        <a:bodyPr/>
        <a:lstStyle/>
        <a:p>
          <a:r>
            <a:rPr lang="fr-CA" sz="1600" noProof="0" dirty="0">
              <a:solidFill>
                <a:srgbClr val="404140"/>
              </a:solidFill>
              <a:latin typeface="Gotham Bold" pitchFamily="50" charset="0"/>
              <a:cs typeface="Gotham Medium" pitchFamily="2" charset="0"/>
            </a:rPr>
            <a:t>De quelle façon </a:t>
          </a:r>
          <a:r>
            <a:rPr lang="fr-CA" sz="1600" b="1" noProof="0" dirty="0">
              <a:solidFill>
                <a:srgbClr val="404140"/>
              </a:solidFill>
              <a:highlight>
                <a:srgbClr val="EFA92C"/>
              </a:highlight>
              <a:latin typeface="Gotham Bold" pitchFamily="50" charset="0"/>
              <a:cs typeface="Gotham Medium" pitchFamily="2" charset="0"/>
            </a:rPr>
            <a:t>l’IA obtient-elle des informations</a:t>
          </a:r>
          <a:r>
            <a:rPr lang="fr-CA" sz="1600" b="1" noProof="0" dirty="0">
              <a:solidFill>
                <a:srgbClr val="404140"/>
              </a:solidFill>
              <a:latin typeface="Gotham Bold" pitchFamily="50" charset="0"/>
              <a:cs typeface="Gotham Medium" pitchFamily="2" charset="0"/>
            </a:rPr>
            <a:t> </a:t>
          </a:r>
          <a:r>
            <a:rPr lang="fr-CA" sz="1600" noProof="0" dirty="0">
              <a:solidFill>
                <a:srgbClr val="404140"/>
              </a:solidFill>
              <a:latin typeface="Gotham Bold" pitchFamily="50" charset="0"/>
              <a:cs typeface="Gotham Medium" pitchFamily="2" charset="0"/>
            </a:rPr>
            <a:t>te concernant? </a:t>
          </a:r>
          <a:br>
            <a:rPr lang="fr-CA" sz="1600" noProof="0" dirty="0">
              <a:solidFill>
                <a:srgbClr val="404140"/>
              </a:solidFill>
              <a:latin typeface="Gotham Bold" pitchFamily="50" charset="0"/>
              <a:cs typeface="Gotham Medium" pitchFamily="2" charset="0"/>
            </a:rPr>
          </a:br>
          <a:r>
            <a:rPr lang="fr-CA" sz="1600" noProof="0" dirty="0">
              <a:solidFill>
                <a:srgbClr val="404140"/>
              </a:solidFill>
              <a:latin typeface="Gotham Bold" pitchFamily="50" charset="0"/>
              <a:cs typeface="Gotham Medium" pitchFamily="2" charset="0"/>
            </a:rPr>
            <a:t>Crois-tu que c’est juste? Crois-tu que ces informations sont exactes?</a:t>
          </a:r>
        </a:p>
      </dgm:t>
    </dgm:pt>
    <dgm:pt modelId="{7C40261A-3685-9646-9C1F-D4AE44920016}" type="parTrans" cxnId="{DD973CF2-E40C-054B-9CCF-01577A666E12}">
      <dgm:prSet/>
      <dgm:spPr/>
      <dgm:t>
        <a:bodyPr/>
        <a:lstStyle/>
        <a:p>
          <a:endParaRPr lang="fr-CA" sz="1600" noProof="0" dirty="0">
            <a:solidFill>
              <a:schemeClr val="bg1"/>
            </a:solidFill>
            <a:latin typeface="Gotham Medium" pitchFamily="2" charset="0"/>
            <a:cs typeface="Gotham Medium" pitchFamily="2" charset="0"/>
          </a:endParaRPr>
        </a:p>
      </dgm:t>
    </dgm:pt>
    <dgm:pt modelId="{B35CC5C7-B9CB-204A-AD52-3304E8D98D60}" type="sibTrans" cxnId="{DD973CF2-E40C-054B-9CCF-01577A666E12}">
      <dgm:prSet/>
      <dgm:spPr/>
      <dgm:t>
        <a:bodyPr/>
        <a:lstStyle/>
        <a:p>
          <a:endParaRPr lang="fr-CA" sz="1600" noProof="0" dirty="0">
            <a:solidFill>
              <a:schemeClr val="bg1"/>
            </a:solidFill>
            <a:latin typeface="Gotham Medium" pitchFamily="2" charset="0"/>
            <a:cs typeface="Gotham Medium" pitchFamily="2" charset="0"/>
          </a:endParaRPr>
        </a:p>
      </dgm:t>
    </dgm:pt>
    <dgm:pt modelId="{1236F6D7-6212-364C-8A98-B2390A7C5715}">
      <dgm:prSet custT="1"/>
      <dgm:spPr>
        <a:solidFill>
          <a:schemeClr val="bg1">
            <a:alpha val="46000"/>
          </a:schemeClr>
        </a:solidFill>
        <a:ln w="41275">
          <a:solidFill>
            <a:srgbClr val="42609E"/>
          </a:solidFill>
        </a:ln>
      </dgm:spPr>
      <dgm:t>
        <a:bodyPr/>
        <a:lstStyle/>
        <a:p>
          <a:r>
            <a:rPr lang="fr-CA" sz="1600" noProof="0" dirty="0">
              <a:solidFill>
                <a:srgbClr val="404140"/>
              </a:solidFill>
              <a:latin typeface="Gotham Bold" pitchFamily="50" charset="0"/>
              <a:cs typeface="Gotham Medium" pitchFamily="2" charset="0"/>
            </a:rPr>
            <a:t>Quels types de </a:t>
          </a:r>
          <a:r>
            <a:rPr lang="fr-CA" sz="1600" b="1" noProof="0" dirty="0">
              <a:solidFill>
                <a:srgbClr val="404140"/>
              </a:solidFill>
              <a:highlight>
                <a:srgbClr val="EFA92C"/>
              </a:highlight>
              <a:latin typeface="Gotham Bold" pitchFamily="50" charset="0"/>
              <a:cs typeface="Gotham Medium" pitchFamily="2" charset="0"/>
            </a:rPr>
            <a:t>mesures de protection </a:t>
          </a:r>
          <a:r>
            <a:rPr lang="fr-CA" sz="1600" noProof="0" dirty="0">
              <a:solidFill>
                <a:srgbClr val="404140"/>
              </a:solidFill>
              <a:latin typeface="Gotham Bold" pitchFamily="50" charset="0"/>
              <a:cs typeface="Gotham Medium" pitchFamily="2" charset="0"/>
            </a:rPr>
            <a:t>devraient être exigées des créateurs d’AI? Pour quelles décisions devrions-nous </a:t>
          </a:r>
          <a:r>
            <a:rPr lang="fr-CA" sz="1600" b="1" noProof="0" dirty="0">
              <a:solidFill>
                <a:srgbClr val="404140"/>
              </a:solidFill>
              <a:highlight>
                <a:srgbClr val="EFA92C"/>
              </a:highlight>
              <a:latin typeface="Gotham Bold" pitchFamily="50" charset="0"/>
              <a:cs typeface="Gotham Medium" pitchFamily="2" charset="0"/>
            </a:rPr>
            <a:t>avoir besoin d’un humain</a:t>
          </a:r>
          <a:r>
            <a:rPr lang="fr-CA" sz="1600" noProof="0" dirty="0">
              <a:solidFill>
                <a:srgbClr val="404140"/>
              </a:solidFill>
              <a:latin typeface="Gotham Bold" pitchFamily="50" charset="0"/>
              <a:cs typeface="Gotham Medium" pitchFamily="2" charset="0"/>
            </a:rPr>
            <a:t>?</a:t>
          </a:r>
        </a:p>
      </dgm:t>
    </dgm:pt>
    <dgm:pt modelId="{919AADFC-4714-794A-BEF6-76923D224B21}" type="parTrans" cxnId="{412B4BB7-9DD4-8045-B5ED-D2B36D174E07}">
      <dgm:prSet/>
      <dgm:spPr/>
      <dgm:t>
        <a:bodyPr/>
        <a:lstStyle/>
        <a:p>
          <a:endParaRPr lang="fr-CA" sz="1600" noProof="0" dirty="0">
            <a:solidFill>
              <a:schemeClr val="bg1"/>
            </a:solidFill>
            <a:latin typeface="Gotham Medium" pitchFamily="2" charset="0"/>
            <a:cs typeface="Gotham Medium" pitchFamily="2" charset="0"/>
          </a:endParaRPr>
        </a:p>
      </dgm:t>
    </dgm:pt>
    <dgm:pt modelId="{234A6654-060B-034C-86ED-7E50A9289E01}" type="sibTrans" cxnId="{412B4BB7-9DD4-8045-B5ED-D2B36D174E07}">
      <dgm:prSet/>
      <dgm:spPr/>
      <dgm:t>
        <a:bodyPr/>
        <a:lstStyle/>
        <a:p>
          <a:endParaRPr lang="fr-CA" sz="1600" noProof="0" dirty="0">
            <a:solidFill>
              <a:schemeClr val="bg1"/>
            </a:solidFill>
            <a:latin typeface="Gotham Medium" pitchFamily="2" charset="0"/>
            <a:cs typeface="Gotham Medium" pitchFamily="2" charset="0"/>
          </a:endParaRPr>
        </a:p>
      </dgm:t>
    </dgm:pt>
    <dgm:pt modelId="{E7640082-8A59-8145-82C0-E6DF847FC951}" type="pres">
      <dgm:prSet presAssocID="{78F8AF46-4397-6249-900D-8BD82AEAC682}" presName="linearFlow" presStyleCnt="0">
        <dgm:presLayoutVars>
          <dgm:dir/>
          <dgm:resizeHandles val="exact"/>
        </dgm:presLayoutVars>
      </dgm:prSet>
      <dgm:spPr/>
    </dgm:pt>
    <dgm:pt modelId="{12373C12-9332-964E-BA4F-C76D8F818E21}" type="pres">
      <dgm:prSet presAssocID="{77BD6141-6464-FC4F-BCC1-5B55C8F6091D}" presName="composite" presStyleCnt="0"/>
      <dgm:spPr/>
    </dgm:pt>
    <dgm:pt modelId="{CE116C09-E156-A343-9DE5-4EE777F96289}" type="pres">
      <dgm:prSet presAssocID="{77BD6141-6464-FC4F-BCC1-5B55C8F6091D}" presName="imgShp" presStyleLbl="fgImgPlace1" presStyleIdx="0" presStyleCnt="5"/>
      <dgm:spPr>
        <a:noFill/>
        <a:ln>
          <a:noFill/>
        </a:ln>
      </dgm:spPr>
    </dgm:pt>
    <dgm:pt modelId="{831E38DC-8FED-8F49-8D52-838FCE83DE6D}" type="pres">
      <dgm:prSet presAssocID="{77BD6141-6464-FC4F-BCC1-5B55C8F6091D}" presName="txShp" presStyleLbl="node1" presStyleIdx="0" presStyleCnt="5">
        <dgm:presLayoutVars>
          <dgm:bulletEnabled val="1"/>
        </dgm:presLayoutVars>
      </dgm:prSet>
      <dgm:spPr>
        <a:prstGeom prst="round2DiagRect">
          <a:avLst/>
        </a:prstGeom>
      </dgm:spPr>
    </dgm:pt>
    <dgm:pt modelId="{D6C17EA3-3A67-F049-9572-2E5DFD90C23D}" type="pres">
      <dgm:prSet presAssocID="{4359982D-8404-0543-B1C4-52167BC0B89A}" presName="spacing" presStyleCnt="0"/>
      <dgm:spPr/>
    </dgm:pt>
    <dgm:pt modelId="{63D92873-EE34-964C-9C7B-16DB9FF6F5B2}" type="pres">
      <dgm:prSet presAssocID="{C071D4DC-6552-F148-BC84-4DE5860DA316}" presName="composite" presStyleCnt="0"/>
      <dgm:spPr/>
    </dgm:pt>
    <dgm:pt modelId="{6965CF59-028E-214E-8AAC-8609660D610A}" type="pres">
      <dgm:prSet presAssocID="{C071D4DC-6552-F148-BC84-4DE5860DA316}" presName="imgShp" presStyleLbl="fgImgPlace1" presStyleIdx="1" presStyleCnt="5"/>
      <dgm:spPr>
        <a:noFill/>
        <a:ln>
          <a:noFill/>
        </a:ln>
      </dgm:spPr>
    </dgm:pt>
    <dgm:pt modelId="{5E4064DE-8DE3-4E4B-A47D-DC3F3D210E23}" type="pres">
      <dgm:prSet presAssocID="{C071D4DC-6552-F148-BC84-4DE5860DA316}" presName="txShp" presStyleLbl="node1" presStyleIdx="1" presStyleCnt="5">
        <dgm:presLayoutVars>
          <dgm:bulletEnabled val="1"/>
        </dgm:presLayoutVars>
      </dgm:prSet>
      <dgm:spPr>
        <a:prstGeom prst="round2DiagRect">
          <a:avLst/>
        </a:prstGeom>
      </dgm:spPr>
    </dgm:pt>
    <dgm:pt modelId="{B685F47F-63D5-D64F-99B4-CF3B69AF14F5}" type="pres">
      <dgm:prSet presAssocID="{C98970AB-A08C-304C-AD92-220697CBA85D}" presName="spacing" presStyleCnt="0"/>
      <dgm:spPr/>
    </dgm:pt>
    <dgm:pt modelId="{982F3727-9019-714F-8A33-EEB9C8D50894}" type="pres">
      <dgm:prSet presAssocID="{6A040F4A-F569-5841-91DE-3F93D5925460}" presName="composite" presStyleCnt="0"/>
      <dgm:spPr/>
    </dgm:pt>
    <dgm:pt modelId="{D13417CB-711E-554B-BC1D-AE81E620F396}" type="pres">
      <dgm:prSet presAssocID="{6A040F4A-F569-5841-91DE-3F93D5925460}" presName="imgShp" presStyleLbl="fgImgPlace1" presStyleIdx="2" presStyleCnt="5"/>
      <dgm:spPr>
        <a:noFill/>
        <a:ln>
          <a:noFill/>
        </a:ln>
      </dgm:spPr>
    </dgm:pt>
    <dgm:pt modelId="{19CC8A04-7354-8F4A-8C7B-5F5E9C996E25}" type="pres">
      <dgm:prSet presAssocID="{6A040F4A-F569-5841-91DE-3F93D5925460}" presName="txShp" presStyleLbl="node1" presStyleIdx="2" presStyleCnt="5">
        <dgm:presLayoutVars>
          <dgm:bulletEnabled val="1"/>
        </dgm:presLayoutVars>
      </dgm:prSet>
      <dgm:spPr>
        <a:prstGeom prst="round2DiagRect">
          <a:avLst/>
        </a:prstGeom>
      </dgm:spPr>
    </dgm:pt>
    <dgm:pt modelId="{F07541FF-A89D-904B-B501-948B7E20DF19}" type="pres">
      <dgm:prSet presAssocID="{AC1A031C-76FC-6347-A5EE-F700A883CB7E}" presName="spacing" presStyleCnt="0"/>
      <dgm:spPr/>
    </dgm:pt>
    <dgm:pt modelId="{6F387A12-7735-F24E-9D01-BB1F135DD943}" type="pres">
      <dgm:prSet presAssocID="{64E0D03A-4673-624B-81BD-F642BE715617}" presName="composite" presStyleCnt="0"/>
      <dgm:spPr/>
    </dgm:pt>
    <dgm:pt modelId="{467A8551-83B7-8E42-9CBF-A08BCCCBB9A5}" type="pres">
      <dgm:prSet presAssocID="{64E0D03A-4673-624B-81BD-F642BE715617}" presName="imgShp" presStyleLbl="fgImgPlace1" presStyleIdx="3" presStyleCnt="5"/>
      <dgm:spPr>
        <a:noFill/>
        <a:ln>
          <a:noFill/>
        </a:ln>
      </dgm:spPr>
    </dgm:pt>
    <dgm:pt modelId="{E79B32E4-93D1-E94C-B1C9-AA4417A9C1D3}" type="pres">
      <dgm:prSet presAssocID="{64E0D03A-4673-624B-81BD-F642BE715617}" presName="txShp" presStyleLbl="node1" presStyleIdx="3" presStyleCnt="5">
        <dgm:presLayoutVars>
          <dgm:bulletEnabled val="1"/>
        </dgm:presLayoutVars>
      </dgm:prSet>
      <dgm:spPr>
        <a:prstGeom prst="round2DiagRect">
          <a:avLst/>
        </a:prstGeom>
      </dgm:spPr>
    </dgm:pt>
    <dgm:pt modelId="{C81E6EA5-BA56-D344-B8E2-2A9D4DD98CE0}" type="pres">
      <dgm:prSet presAssocID="{B35CC5C7-B9CB-204A-AD52-3304E8D98D60}" presName="spacing" presStyleCnt="0"/>
      <dgm:spPr/>
    </dgm:pt>
    <dgm:pt modelId="{90A30A52-B4EB-7644-A4D5-251D1A819804}" type="pres">
      <dgm:prSet presAssocID="{1236F6D7-6212-364C-8A98-B2390A7C5715}" presName="composite" presStyleCnt="0"/>
      <dgm:spPr/>
    </dgm:pt>
    <dgm:pt modelId="{078535C9-FF78-2F44-8FF0-26DD057A3B52}" type="pres">
      <dgm:prSet presAssocID="{1236F6D7-6212-364C-8A98-B2390A7C5715}" presName="imgShp" presStyleLbl="fgImgPlace1" presStyleIdx="4" presStyleCnt="5"/>
      <dgm:spPr>
        <a:noFill/>
        <a:ln>
          <a:noFill/>
        </a:ln>
      </dgm:spPr>
    </dgm:pt>
    <dgm:pt modelId="{AD6A8633-12EB-E443-87E1-FF5E603FE5A6}" type="pres">
      <dgm:prSet presAssocID="{1236F6D7-6212-364C-8A98-B2390A7C5715}" presName="txShp" presStyleLbl="node1" presStyleIdx="4" presStyleCnt="5">
        <dgm:presLayoutVars>
          <dgm:bulletEnabled val="1"/>
        </dgm:presLayoutVars>
      </dgm:prSet>
      <dgm:spPr>
        <a:prstGeom prst="round2DiagRect">
          <a:avLst/>
        </a:prstGeom>
      </dgm:spPr>
    </dgm:pt>
  </dgm:ptLst>
  <dgm:cxnLst>
    <dgm:cxn modelId="{B27B9B19-FE25-C24D-8066-543B03FE3022}" type="presOf" srcId="{64E0D03A-4673-624B-81BD-F642BE715617}" destId="{E79B32E4-93D1-E94C-B1C9-AA4417A9C1D3}" srcOrd="0" destOrd="0" presId="urn:microsoft.com/office/officeart/2005/8/layout/vList3"/>
    <dgm:cxn modelId="{FC7BAA22-B114-2246-9FC4-07F6EEB734CC}" srcId="{78F8AF46-4397-6249-900D-8BD82AEAC682}" destId="{77BD6141-6464-FC4F-BCC1-5B55C8F6091D}" srcOrd="0" destOrd="0" parTransId="{6C13297C-F479-AB4E-8675-368C2A138DC6}" sibTransId="{4359982D-8404-0543-B1C4-52167BC0B89A}"/>
    <dgm:cxn modelId="{B1DA0140-3828-A441-A566-F790FF6F0135}" srcId="{78F8AF46-4397-6249-900D-8BD82AEAC682}" destId="{C071D4DC-6552-F148-BC84-4DE5860DA316}" srcOrd="1" destOrd="0" parTransId="{C3742F2C-02BC-0D43-830A-B5040989CB8B}" sibTransId="{C98970AB-A08C-304C-AD92-220697CBA85D}"/>
    <dgm:cxn modelId="{2521BF68-B90E-BC49-BE0B-DCD0488EC101}" type="presOf" srcId="{78F8AF46-4397-6249-900D-8BD82AEAC682}" destId="{E7640082-8A59-8145-82C0-E6DF847FC951}" srcOrd="0" destOrd="0" presId="urn:microsoft.com/office/officeart/2005/8/layout/vList3"/>
    <dgm:cxn modelId="{AFFBAC54-8223-CB41-89A5-A9706EF1CF22}" type="presOf" srcId="{C071D4DC-6552-F148-BC84-4DE5860DA316}" destId="{5E4064DE-8DE3-4E4B-A47D-DC3F3D210E23}" srcOrd="0" destOrd="0" presId="urn:microsoft.com/office/officeart/2005/8/layout/vList3"/>
    <dgm:cxn modelId="{871A3988-584C-8D40-875F-9770F4B04E46}" srcId="{78F8AF46-4397-6249-900D-8BD82AEAC682}" destId="{6A040F4A-F569-5841-91DE-3F93D5925460}" srcOrd="2" destOrd="0" parTransId="{D29ACC00-6481-124E-9198-042D0667F006}" sibTransId="{AC1A031C-76FC-6347-A5EE-F700A883CB7E}"/>
    <dgm:cxn modelId="{59BE25A2-76F7-AC40-8448-2C4CEE326BE7}" type="presOf" srcId="{1236F6D7-6212-364C-8A98-B2390A7C5715}" destId="{AD6A8633-12EB-E443-87E1-FF5E603FE5A6}" srcOrd="0" destOrd="0" presId="urn:microsoft.com/office/officeart/2005/8/layout/vList3"/>
    <dgm:cxn modelId="{AD64C0AE-E1C5-4B46-A1BB-E9A5ED2A3C8E}" type="presOf" srcId="{77BD6141-6464-FC4F-BCC1-5B55C8F6091D}" destId="{831E38DC-8FED-8F49-8D52-838FCE83DE6D}" srcOrd="0" destOrd="0" presId="urn:microsoft.com/office/officeart/2005/8/layout/vList3"/>
    <dgm:cxn modelId="{412B4BB7-9DD4-8045-B5ED-D2B36D174E07}" srcId="{78F8AF46-4397-6249-900D-8BD82AEAC682}" destId="{1236F6D7-6212-364C-8A98-B2390A7C5715}" srcOrd="4" destOrd="0" parTransId="{919AADFC-4714-794A-BEF6-76923D224B21}" sibTransId="{234A6654-060B-034C-86ED-7E50A9289E01}"/>
    <dgm:cxn modelId="{DD973CF2-E40C-054B-9CCF-01577A666E12}" srcId="{78F8AF46-4397-6249-900D-8BD82AEAC682}" destId="{64E0D03A-4673-624B-81BD-F642BE715617}" srcOrd="3" destOrd="0" parTransId="{7C40261A-3685-9646-9C1F-D4AE44920016}" sibTransId="{B35CC5C7-B9CB-204A-AD52-3304E8D98D60}"/>
    <dgm:cxn modelId="{BAF0DEFA-0918-E44D-A1A9-BB2FF69BF94C}" type="presOf" srcId="{6A040F4A-F569-5841-91DE-3F93D5925460}" destId="{19CC8A04-7354-8F4A-8C7B-5F5E9C996E25}" srcOrd="0" destOrd="0" presId="urn:microsoft.com/office/officeart/2005/8/layout/vList3"/>
    <dgm:cxn modelId="{9F4AF99E-DA5F-5C4B-BFF2-A3D04EE41AD7}" type="presParOf" srcId="{E7640082-8A59-8145-82C0-E6DF847FC951}" destId="{12373C12-9332-964E-BA4F-C76D8F818E21}" srcOrd="0" destOrd="0" presId="urn:microsoft.com/office/officeart/2005/8/layout/vList3"/>
    <dgm:cxn modelId="{41B77E0E-15C7-764F-A992-660F44F97CF8}" type="presParOf" srcId="{12373C12-9332-964E-BA4F-C76D8F818E21}" destId="{CE116C09-E156-A343-9DE5-4EE777F96289}" srcOrd="0" destOrd="0" presId="urn:microsoft.com/office/officeart/2005/8/layout/vList3"/>
    <dgm:cxn modelId="{86148719-2CAD-984D-ADCA-33F09B169E87}" type="presParOf" srcId="{12373C12-9332-964E-BA4F-C76D8F818E21}" destId="{831E38DC-8FED-8F49-8D52-838FCE83DE6D}" srcOrd="1" destOrd="0" presId="urn:microsoft.com/office/officeart/2005/8/layout/vList3"/>
    <dgm:cxn modelId="{7C0432CA-4808-C54F-878A-1506BF0685C5}" type="presParOf" srcId="{E7640082-8A59-8145-82C0-E6DF847FC951}" destId="{D6C17EA3-3A67-F049-9572-2E5DFD90C23D}" srcOrd="1" destOrd="0" presId="urn:microsoft.com/office/officeart/2005/8/layout/vList3"/>
    <dgm:cxn modelId="{C945387F-793D-4646-A4EB-DB0E40F8992B}" type="presParOf" srcId="{E7640082-8A59-8145-82C0-E6DF847FC951}" destId="{63D92873-EE34-964C-9C7B-16DB9FF6F5B2}" srcOrd="2" destOrd="0" presId="urn:microsoft.com/office/officeart/2005/8/layout/vList3"/>
    <dgm:cxn modelId="{4C93DA81-A06C-B24B-9D17-7AE4B66A53AB}" type="presParOf" srcId="{63D92873-EE34-964C-9C7B-16DB9FF6F5B2}" destId="{6965CF59-028E-214E-8AAC-8609660D610A}" srcOrd="0" destOrd="0" presId="urn:microsoft.com/office/officeart/2005/8/layout/vList3"/>
    <dgm:cxn modelId="{5996DD5B-49CB-EA44-ACE2-0A3DBAAA81B8}" type="presParOf" srcId="{63D92873-EE34-964C-9C7B-16DB9FF6F5B2}" destId="{5E4064DE-8DE3-4E4B-A47D-DC3F3D210E23}" srcOrd="1" destOrd="0" presId="urn:microsoft.com/office/officeart/2005/8/layout/vList3"/>
    <dgm:cxn modelId="{CB125300-3B0E-A94E-ABBD-1E37E31B0D83}" type="presParOf" srcId="{E7640082-8A59-8145-82C0-E6DF847FC951}" destId="{B685F47F-63D5-D64F-99B4-CF3B69AF14F5}" srcOrd="3" destOrd="0" presId="urn:microsoft.com/office/officeart/2005/8/layout/vList3"/>
    <dgm:cxn modelId="{01803164-24E6-B24E-A48C-79DD8878C896}" type="presParOf" srcId="{E7640082-8A59-8145-82C0-E6DF847FC951}" destId="{982F3727-9019-714F-8A33-EEB9C8D50894}" srcOrd="4" destOrd="0" presId="urn:microsoft.com/office/officeart/2005/8/layout/vList3"/>
    <dgm:cxn modelId="{AA6C2B11-95DB-884B-A946-C13DF6481DB7}" type="presParOf" srcId="{982F3727-9019-714F-8A33-EEB9C8D50894}" destId="{D13417CB-711E-554B-BC1D-AE81E620F396}" srcOrd="0" destOrd="0" presId="urn:microsoft.com/office/officeart/2005/8/layout/vList3"/>
    <dgm:cxn modelId="{3F7802A3-B2FE-6F47-AA25-5F6D46229974}" type="presParOf" srcId="{982F3727-9019-714F-8A33-EEB9C8D50894}" destId="{19CC8A04-7354-8F4A-8C7B-5F5E9C996E25}" srcOrd="1" destOrd="0" presId="urn:microsoft.com/office/officeart/2005/8/layout/vList3"/>
    <dgm:cxn modelId="{266518B7-5320-6B47-9D69-99BDABD3B194}" type="presParOf" srcId="{E7640082-8A59-8145-82C0-E6DF847FC951}" destId="{F07541FF-A89D-904B-B501-948B7E20DF19}" srcOrd="5" destOrd="0" presId="urn:microsoft.com/office/officeart/2005/8/layout/vList3"/>
    <dgm:cxn modelId="{2B103BD3-567B-E942-8424-CB8AF1BEC1E9}" type="presParOf" srcId="{E7640082-8A59-8145-82C0-E6DF847FC951}" destId="{6F387A12-7735-F24E-9D01-BB1F135DD943}" srcOrd="6" destOrd="0" presId="urn:microsoft.com/office/officeart/2005/8/layout/vList3"/>
    <dgm:cxn modelId="{FC234BD9-5A74-0244-A30D-35E64EF1049F}" type="presParOf" srcId="{6F387A12-7735-F24E-9D01-BB1F135DD943}" destId="{467A8551-83B7-8E42-9CBF-A08BCCCBB9A5}" srcOrd="0" destOrd="0" presId="urn:microsoft.com/office/officeart/2005/8/layout/vList3"/>
    <dgm:cxn modelId="{708AEA75-146B-E24D-9244-D7EC4ED97EB1}" type="presParOf" srcId="{6F387A12-7735-F24E-9D01-BB1F135DD943}" destId="{E79B32E4-93D1-E94C-B1C9-AA4417A9C1D3}" srcOrd="1" destOrd="0" presId="urn:microsoft.com/office/officeart/2005/8/layout/vList3"/>
    <dgm:cxn modelId="{8CB085B1-21B4-B443-BB1E-08009E84C3AE}" type="presParOf" srcId="{E7640082-8A59-8145-82C0-E6DF847FC951}" destId="{C81E6EA5-BA56-D344-B8E2-2A9D4DD98CE0}" srcOrd="7" destOrd="0" presId="urn:microsoft.com/office/officeart/2005/8/layout/vList3"/>
    <dgm:cxn modelId="{65FD4417-F76A-EE42-A7C6-F20422AEB373}" type="presParOf" srcId="{E7640082-8A59-8145-82C0-E6DF847FC951}" destId="{90A30A52-B4EB-7644-A4D5-251D1A819804}" srcOrd="8" destOrd="0" presId="urn:microsoft.com/office/officeart/2005/8/layout/vList3"/>
    <dgm:cxn modelId="{6E5DEB77-5666-D244-8FB3-6665AFF26C28}" type="presParOf" srcId="{90A30A52-B4EB-7644-A4D5-251D1A819804}" destId="{078535C9-FF78-2F44-8FF0-26DD057A3B52}" srcOrd="0" destOrd="0" presId="urn:microsoft.com/office/officeart/2005/8/layout/vList3"/>
    <dgm:cxn modelId="{1BE0894D-C733-B24E-8BB6-67C87E009DDB}" type="presParOf" srcId="{90A30A52-B4EB-7644-A4D5-251D1A819804}" destId="{AD6A8633-12EB-E443-87E1-FF5E603FE5A6}" srcOrd="1" destOrd="0" presId="urn:microsoft.com/office/officeart/2005/8/layout/vList3"/>
  </dgm:cxnLst>
  <dgm:bg>
    <a:noFill/>
  </dgm:bg>
  <dgm:whole/>
  <dgm:extLst>
    <a:ext uri="http://schemas.microsoft.com/office/drawing/2008/diagram">
      <dsp:dataModelExt xmlns:dsp="http://schemas.microsoft.com/office/drawing/2008/diagram" relId="rId9"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3ACA3F1-B2A6-6B42-83A7-7C37CE2FDFFC}">
      <dsp:nvSpPr>
        <dsp:cNvPr id="0" name=""/>
        <dsp:cNvSpPr/>
      </dsp:nvSpPr>
      <dsp:spPr>
        <a:xfrm>
          <a:off x="2619" y="152113"/>
          <a:ext cx="2553530" cy="1003143"/>
        </a:xfrm>
        <a:prstGeom prst="rect">
          <a:avLst/>
        </a:prstGeom>
        <a:solidFill>
          <a:srgbClr val="EFA92C"/>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81280" rIns="142240" bIns="81280" numCol="1" spcCol="1270" anchor="ctr" anchorCtr="0">
          <a:noAutofit/>
        </a:bodyPr>
        <a:lstStyle/>
        <a:p>
          <a:pPr marL="0" lvl="0" indent="0" algn="ctr" defTabSz="889000">
            <a:lnSpc>
              <a:spcPct val="90000"/>
            </a:lnSpc>
            <a:spcBef>
              <a:spcPct val="0"/>
            </a:spcBef>
            <a:spcAft>
              <a:spcPct val="35000"/>
            </a:spcAft>
            <a:buNone/>
          </a:pPr>
          <a:r>
            <a:rPr lang="fr-CA" sz="2000" b="1" i="0" kern="1200" noProof="0" dirty="0">
              <a:solidFill>
                <a:srgbClr val="404140"/>
              </a:solidFill>
              <a:latin typeface="Gotham Bold" pitchFamily="50" charset="0"/>
              <a:cs typeface="Gotham Bold" pitchFamily="2" charset="0"/>
            </a:rPr>
            <a:t>TEMPS DE VISIONNEMENT</a:t>
          </a:r>
        </a:p>
      </dsp:txBody>
      <dsp:txXfrm>
        <a:off x="2619" y="152113"/>
        <a:ext cx="2553530" cy="1003143"/>
      </dsp:txXfrm>
    </dsp:sp>
    <dsp:sp modelId="{77D2D775-3CC9-DA4A-AF68-8BFA88B44DEC}">
      <dsp:nvSpPr>
        <dsp:cNvPr id="0" name=""/>
        <dsp:cNvSpPr/>
      </dsp:nvSpPr>
      <dsp:spPr>
        <a:xfrm>
          <a:off x="2619" y="1155256"/>
          <a:ext cx="2553530" cy="1976399"/>
        </a:xfrm>
        <a:prstGeom prst="rect">
          <a:avLst/>
        </a:prstGeom>
        <a:gradFill flip="none" rotWithShape="1">
          <a:gsLst>
            <a:gs pos="59000">
              <a:srgbClr val="DAE3F3">
                <a:alpha val="87000"/>
              </a:srgbClr>
            </a:gs>
            <a:gs pos="100000">
              <a:srgbClr val="4472C4">
                <a:lumMod val="5000"/>
                <a:lumOff val="95000"/>
                <a:alpha val="25594"/>
              </a:srgbClr>
            </a:gs>
            <a:gs pos="0">
              <a:srgbClr val="4472C4">
                <a:lumMod val="30000"/>
                <a:lumOff val="70000"/>
                <a:alpha val="99000"/>
              </a:srgbClr>
            </a:gs>
          </a:gsLst>
          <a:lin ang="5400000" scaled="1"/>
          <a:tileRect/>
        </a:gradFill>
        <a:ln w="12700" cap="flat" cmpd="sng" algn="ctr">
          <a:no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06680" tIns="106680" rIns="142240" bIns="160020" numCol="1" spcCol="1270" anchor="t" anchorCtr="0">
          <a:noAutofit/>
        </a:bodyPr>
        <a:lstStyle/>
        <a:p>
          <a:pPr marL="228600" lvl="1" indent="-228600" algn="ctr" defTabSz="889000">
            <a:lnSpc>
              <a:spcPct val="90000"/>
            </a:lnSpc>
            <a:spcBef>
              <a:spcPct val="0"/>
            </a:spcBef>
            <a:spcAft>
              <a:spcPct val="15000"/>
            </a:spcAft>
            <a:buFont typeface="Arial" panose="020B0604020202020204" pitchFamily="34" charset="0"/>
            <a:buNone/>
          </a:pPr>
          <a:r>
            <a:rPr lang="fr-CA" sz="2000" b="0" i="0" kern="1200" baseline="0" noProof="0" dirty="0">
              <a:solidFill>
                <a:srgbClr val="404140"/>
              </a:solidFill>
              <a:latin typeface="Gotham Book" pitchFamily="50" charset="0"/>
              <a:cs typeface="Gotham Book" pitchFamily="2" charset="0"/>
            </a:rPr>
            <a:t>	S’assurer que les utilisateurs regardent la plus grande partie possible de chaque vidéo</a:t>
          </a:r>
          <a:endParaRPr lang="fr-CA" sz="2000" b="0" i="0" kern="1200" noProof="0" dirty="0">
            <a:solidFill>
              <a:srgbClr val="404140"/>
            </a:solidFill>
            <a:latin typeface="Gotham Book" pitchFamily="50" charset="0"/>
            <a:cs typeface="Gotham Book" pitchFamily="2" charset="0"/>
          </a:endParaRPr>
        </a:p>
      </dsp:txBody>
      <dsp:txXfrm>
        <a:off x="2619" y="1155256"/>
        <a:ext cx="2553530" cy="1976399"/>
      </dsp:txXfrm>
    </dsp:sp>
    <dsp:sp modelId="{91D894AD-2B3C-F54E-A7E4-995FF5D11011}">
      <dsp:nvSpPr>
        <dsp:cNvPr id="0" name=""/>
        <dsp:cNvSpPr/>
      </dsp:nvSpPr>
      <dsp:spPr>
        <a:xfrm>
          <a:off x="2913644" y="152113"/>
          <a:ext cx="2553530" cy="1003143"/>
        </a:xfrm>
        <a:prstGeom prst="rect">
          <a:avLst/>
        </a:prstGeom>
        <a:solidFill>
          <a:srgbClr val="EFA92C"/>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81280" rIns="142240" bIns="81280" numCol="1" spcCol="1270" anchor="ctr" anchorCtr="0">
          <a:noAutofit/>
        </a:bodyPr>
        <a:lstStyle/>
        <a:p>
          <a:pPr marL="0" lvl="0" indent="0" algn="ctr" defTabSz="889000">
            <a:lnSpc>
              <a:spcPct val="90000"/>
            </a:lnSpc>
            <a:spcBef>
              <a:spcPct val="0"/>
            </a:spcBef>
            <a:spcAft>
              <a:spcPct val="35000"/>
            </a:spcAft>
            <a:buNone/>
          </a:pPr>
          <a:r>
            <a:rPr lang="fr-CA" sz="2000" b="1" i="0" kern="1200" noProof="0" dirty="0">
              <a:solidFill>
                <a:srgbClr val="404140"/>
              </a:solidFill>
              <a:latin typeface="Gotham Bold" pitchFamily="50" charset="0"/>
              <a:cs typeface="Gotham Bold" pitchFamily="2" charset="0"/>
            </a:rPr>
            <a:t>ENGAGEMENT</a:t>
          </a:r>
        </a:p>
      </dsp:txBody>
      <dsp:txXfrm>
        <a:off x="2913644" y="152113"/>
        <a:ext cx="2553530" cy="1003143"/>
      </dsp:txXfrm>
    </dsp:sp>
    <dsp:sp modelId="{6DD10B21-1A04-A84F-96CB-5FDEB106EE4F}">
      <dsp:nvSpPr>
        <dsp:cNvPr id="0" name=""/>
        <dsp:cNvSpPr/>
      </dsp:nvSpPr>
      <dsp:spPr>
        <a:xfrm>
          <a:off x="2913644" y="1155256"/>
          <a:ext cx="2553530" cy="1976399"/>
        </a:xfrm>
        <a:prstGeom prst="rect">
          <a:avLst/>
        </a:prstGeom>
        <a:gradFill flip="none" rotWithShape="1">
          <a:gsLst>
            <a:gs pos="59000">
              <a:srgbClr val="DAE3F3">
                <a:alpha val="87000"/>
              </a:srgbClr>
            </a:gs>
            <a:gs pos="100000">
              <a:schemeClr val="accent1">
                <a:lumMod val="5000"/>
                <a:lumOff val="95000"/>
                <a:alpha val="25594"/>
              </a:schemeClr>
            </a:gs>
            <a:gs pos="0">
              <a:schemeClr val="accent1">
                <a:lumMod val="30000"/>
                <a:lumOff val="70000"/>
                <a:alpha val="99000"/>
              </a:schemeClr>
            </a:gs>
          </a:gsLst>
          <a:lin ang="5400000" scaled="1"/>
          <a:tileRect/>
        </a:gradFill>
        <a:ln w="12700" cap="flat" cmpd="sng" algn="ctr">
          <a:no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06680" tIns="106680" rIns="142240" bIns="160020" numCol="1" spcCol="1270" anchor="t" anchorCtr="0">
          <a:noAutofit/>
        </a:bodyPr>
        <a:lstStyle/>
        <a:p>
          <a:pPr marL="228600" lvl="1" indent="-228600" algn="ctr" defTabSz="889000">
            <a:lnSpc>
              <a:spcPct val="90000"/>
            </a:lnSpc>
            <a:spcBef>
              <a:spcPct val="0"/>
            </a:spcBef>
            <a:spcAft>
              <a:spcPct val="15000"/>
            </a:spcAft>
            <a:buClrTx/>
            <a:buSzTx/>
            <a:buFontTx/>
            <a:buNone/>
          </a:pPr>
          <a:r>
            <a:rPr kumimoji="0" lang="fr-CA" altLang="en-US" sz="2000" b="0" i="0" u="none" strike="noStrike" kern="1200" cap="none" normalizeH="0" baseline="0" noProof="0" dirty="0">
              <a:ln>
                <a:noFill/>
              </a:ln>
              <a:solidFill>
                <a:srgbClr val="404140"/>
              </a:solidFill>
              <a:effectLst/>
              <a:latin typeface="Gotham Book" pitchFamily="50" charset="0"/>
              <a:ea typeface="Roboto" panose="02000000000000000000" pitchFamily="2" charset="0"/>
              <a:cs typeface="Gotham Book" pitchFamily="2" charset="0"/>
            </a:rPr>
            <a:t>	Amener les utilisateurs à commenter et à aimer le plus de vidéos possible et à y réagir</a:t>
          </a:r>
          <a:endParaRPr lang="fr-CA" sz="2000" b="0" i="0" kern="1200" noProof="0" dirty="0">
            <a:solidFill>
              <a:srgbClr val="404140"/>
            </a:solidFill>
            <a:latin typeface="Gotham Book" pitchFamily="50" charset="0"/>
            <a:cs typeface="Gotham Book" pitchFamily="2" charset="0"/>
          </a:endParaRPr>
        </a:p>
      </dsp:txBody>
      <dsp:txXfrm>
        <a:off x="2913644" y="1155256"/>
        <a:ext cx="2553530" cy="1976399"/>
      </dsp:txXfrm>
    </dsp:sp>
    <dsp:sp modelId="{22D292B0-DAA5-0747-B761-FE75654BC458}">
      <dsp:nvSpPr>
        <dsp:cNvPr id="0" name=""/>
        <dsp:cNvSpPr/>
      </dsp:nvSpPr>
      <dsp:spPr>
        <a:xfrm>
          <a:off x="5824669" y="152113"/>
          <a:ext cx="2553530" cy="1003143"/>
        </a:xfrm>
        <a:prstGeom prst="rect">
          <a:avLst/>
        </a:prstGeom>
        <a:solidFill>
          <a:srgbClr val="EFA92C"/>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81280" rIns="142240" bIns="81280" numCol="1" spcCol="1270" anchor="ctr" anchorCtr="0">
          <a:noAutofit/>
        </a:bodyPr>
        <a:lstStyle/>
        <a:p>
          <a:pPr marL="0" lvl="0" indent="0" algn="ctr" defTabSz="889000">
            <a:lnSpc>
              <a:spcPct val="90000"/>
            </a:lnSpc>
            <a:spcBef>
              <a:spcPct val="0"/>
            </a:spcBef>
            <a:spcAft>
              <a:spcPct val="35000"/>
            </a:spcAft>
            <a:buClrTx/>
            <a:buSzTx/>
            <a:buFontTx/>
            <a:buNone/>
          </a:pPr>
          <a:r>
            <a:rPr kumimoji="0" lang="fr-CA" altLang="en-US" sz="2000" b="1" i="0" u="none" strike="noStrike" kern="1200" cap="none" normalizeH="0" baseline="0" noProof="0" dirty="0">
              <a:ln>
                <a:noFill/>
              </a:ln>
              <a:solidFill>
                <a:srgbClr val="404140"/>
              </a:solidFill>
              <a:effectLst/>
              <a:latin typeface="Gotham Bold" pitchFamily="50" charset="0"/>
              <a:ea typeface="Roboto" panose="02000000000000000000" pitchFamily="2" charset="0"/>
              <a:cs typeface="Gotham Bold" pitchFamily="2" charset="0"/>
            </a:rPr>
            <a:t>CAPACITÉ DE RETENIR LES UTILISATEURS</a:t>
          </a:r>
          <a:endParaRPr lang="fr-CA" sz="2000" b="1" i="0" kern="1200" noProof="0" dirty="0">
            <a:solidFill>
              <a:srgbClr val="404140"/>
            </a:solidFill>
            <a:latin typeface="Gotham Bold" pitchFamily="50" charset="0"/>
            <a:cs typeface="Gotham Bold" pitchFamily="2" charset="0"/>
          </a:endParaRPr>
        </a:p>
      </dsp:txBody>
      <dsp:txXfrm>
        <a:off x="5824669" y="152113"/>
        <a:ext cx="2553530" cy="1003143"/>
      </dsp:txXfrm>
    </dsp:sp>
    <dsp:sp modelId="{749096A9-56BE-F144-B053-AC6979D32E48}">
      <dsp:nvSpPr>
        <dsp:cNvPr id="0" name=""/>
        <dsp:cNvSpPr/>
      </dsp:nvSpPr>
      <dsp:spPr>
        <a:xfrm>
          <a:off x="5824669" y="1155256"/>
          <a:ext cx="2553530" cy="1976399"/>
        </a:xfrm>
        <a:prstGeom prst="rect">
          <a:avLst/>
        </a:prstGeom>
        <a:gradFill flip="none" rotWithShape="1">
          <a:gsLst>
            <a:gs pos="59000">
              <a:srgbClr val="DAE3F3">
                <a:alpha val="87000"/>
              </a:srgbClr>
            </a:gs>
            <a:gs pos="100000">
              <a:schemeClr val="accent1">
                <a:lumMod val="5000"/>
                <a:lumOff val="95000"/>
                <a:alpha val="25594"/>
              </a:schemeClr>
            </a:gs>
            <a:gs pos="0">
              <a:schemeClr val="accent1">
                <a:lumMod val="30000"/>
                <a:lumOff val="70000"/>
                <a:alpha val="99000"/>
              </a:schemeClr>
            </a:gs>
          </a:gsLst>
          <a:lin ang="5400000" scaled="1"/>
          <a:tileRect/>
        </a:gradFill>
        <a:ln w="12700" cap="flat" cmpd="sng" algn="ctr">
          <a:no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06680" tIns="106680" rIns="142240" bIns="160020" numCol="1" spcCol="1270" anchor="t" anchorCtr="0">
          <a:noAutofit/>
        </a:bodyPr>
        <a:lstStyle/>
        <a:p>
          <a:pPr marL="228600" lvl="1" indent="-228600" algn="ctr" defTabSz="889000">
            <a:lnSpc>
              <a:spcPct val="90000"/>
            </a:lnSpc>
            <a:spcBef>
              <a:spcPct val="0"/>
            </a:spcBef>
            <a:spcAft>
              <a:spcPct val="15000"/>
            </a:spcAft>
            <a:buClrTx/>
            <a:buSzTx/>
            <a:buFontTx/>
            <a:buNone/>
          </a:pPr>
          <a:r>
            <a:rPr kumimoji="0" lang="fr-CA" altLang="en-US" sz="2000" b="0" i="0" u="none" strike="noStrike" kern="1200" cap="none" normalizeH="0" baseline="0" noProof="0" dirty="0">
              <a:ln>
                <a:noFill/>
              </a:ln>
              <a:solidFill>
                <a:srgbClr val="404140"/>
              </a:solidFill>
              <a:effectLst/>
              <a:latin typeface="Gotham Bold" pitchFamily="50" charset="0"/>
              <a:ea typeface="Roboto" panose="02000000000000000000" pitchFamily="2" charset="0"/>
              <a:cs typeface="Gotham Book" pitchFamily="2" charset="0"/>
            </a:rPr>
            <a:t>	</a:t>
          </a:r>
          <a:r>
            <a:rPr kumimoji="0" lang="fr-CA" altLang="en-US" sz="2000" b="0" i="0" u="none" strike="noStrike" kern="1200" cap="none" normalizeH="0" baseline="0" noProof="0" dirty="0">
              <a:ln>
                <a:noFill/>
              </a:ln>
              <a:solidFill>
                <a:srgbClr val="404140"/>
              </a:solidFill>
              <a:effectLst/>
              <a:latin typeface="Gotham Book" pitchFamily="50" charset="0"/>
              <a:ea typeface="Roboto" panose="02000000000000000000" pitchFamily="2" charset="0"/>
              <a:cs typeface="Gotham Book" pitchFamily="2" charset="0"/>
            </a:rPr>
            <a:t>S’assurer que les utilisateurs continuent de regarder des vidéos au lieu de quitter la plateforme</a:t>
          </a:r>
          <a:endParaRPr lang="fr-CA" sz="2000" b="0" i="0" kern="1200" noProof="0" dirty="0">
            <a:solidFill>
              <a:srgbClr val="404140"/>
            </a:solidFill>
            <a:latin typeface="Gotham Book" pitchFamily="50" charset="0"/>
            <a:cs typeface="Gotham Book" pitchFamily="2" charset="0"/>
          </a:endParaRPr>
        </a:p>
      </dsp:txBody>
      <dsp:txXfrm>
        <a:off x="5824669" y="1155256"/>
        <a:ext cx="2553530" cy="1976399"/>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3ACA3F1-B2A6-6B42-83A7-7C37CE2FDFFC}">
      <dsp:nvSpPr>
        <dsp:cNvPr id="0" name=""/>
        <dsp:cNvSpPr/>
      </dsp:nvSpPr>
      <dsp:spPr>
        <a:xfrm>
          <a:off x="32" y="48183"/>
          <a:ext cx="3104331" cy="913201"/>
        </a:xfrm>
        <a:prstGeom prst="rect">
          <a:avLst/>
        </a:prstGeom>
        <a:solidFill>
          <a:srgbClr val="EFA92C"/>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9352" tIns="85344" rIns="149352" bIns="85344" numCol="1" spcCol="1270" anchor="ctr" anchorCtr="0">
          <a:noAutofit/>
        </a:bodyPr>
        <a:lstStyle/>
        <a:p>
          <a:pPr marL="0" lvl="0" indent="0" algn="ctr" defTabSz="933450">
            <a:lnSpc>
              <a:spcPct val="90000"/>
            </a:lnSpc>
            <a:spcBef>
              <a:spcPct val="0"/>
            </a:spcBef>
            <a:spcAft>
              <a:spcPct val="35000"/>
            </a:spcAft>
            <a:buNone/>
          </a:pPr>
          <a:r>
            <a:rPr kumimoji="0" lang="fr-CA" altLang="en-US" sz="2100" b="1" i="0" u="none" strike="noStrike" kern="1200" cap="none" normalizeH="0" baseline="0" noProof="0" dirty="0">
              <a:ln>
                <a:noFill/>
              </a:ln>
              <a:solidFill>
                <a:srgbClr val="404140"/>
              </a:solidFill>
              <a:effectLst/>
              <a:latin typeface="Gotham Bold" pitchFamily="50" charset="0"/>
              <a:ea typeface="Roboto" panose="02000000000000000000" pitchFamily="2" charset="0"/>
              <a:cs typeface="Gotham Bold" pitchFamily="2" charset="0"/>
            </a:rPr>
            <a:t>VIRALITÉ</a:t>
          </a:r>
          <a:endParaRPr lang="fr-CA" sz="2100" b="1" i="0" kern="1200" noProof="0" dirty="0">
            <a:solidFill>
              <a:srgbClr val="404140"/>
            </a:solidFill>
            <a:latin typeface="Gotham Bold" pitchFamily="50" charset="0"/>
            <a:cs typeface="Gotham Bold" pitchFamily="2" charset="0"/>
          </a:endParaRPr>
        </a:p>
      </dsp:txBody>
      <dsp:txXfrm>
        <a:off x="32" y="48183"/>
        <a:ext cx="3104331" cy="913201"/>
      </dsp:txXfrm>
    </dsp:sp>
    <dsp:sp modelId="{77D2D775-3CC9-DA4A-AF68-8BFA88B44DEC}">
      <dsp:nvSpPr>
        <dsp:cNvPr id="0" name=""/>
        <dsp:cNvSpPr/>
      </dsp:nvSpPr>
      <dsp:spPr>
        <a:xfrm>
          <a:off x="32" y="928385"/>
          <a:ext cx="3104331" cy="1959930"/>
        </a:xfrm>
        <a:prstGeom prst="rect">
          <a:avLst/>
        </a:prstGeom>
        <a:gradFill flip="none" rotWithShape="1">
          <a:gsLst>
            <a:gs pos="59000">
              <a:srgbClr val="DAE3F3">
                <a:alpha val="87000"/>
              </a:srgbClr>
            </a:gs>
            <a:gs pos="100000">
              <a:srgbClr val="4472C4">
                <a:lumMod val="5000"/>
                <a:lumOff val="95000"/>
                <a:alpha val="25594"/>
              </a:srgbClr>
            </a:gs>
            <a:gs pos="0">
              <a:srgbClr val="4472C4">
                <a:lumMod val="30000"/>
                <a:lumOff val="70000"/>
                <a:alpha val="99000"/>
              </a:srgbClr>
            </a:gs>
          </a:gsLst>
          <a:lin ang="5400000" scaled="1"/>
          <a:tileRect/>
        </a:gradFill>
        <a:ln w="12700" cap="flat" cmpd="sng" algn="ctr">
          <a:no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06680" tIns="106680" rIns="142240" bIns="160020" numCol="1" spcCol="1270" anchor="t" anchorCtr="0">
          <a:noAutofit/>
        </a:bodyPr>
        <a:lstStyle/>
        <a:p>
          <a:pPr marL="228600" lvl="1" indent="-228600" algn="ctr" defTabSz="889000">
            <a:lnSpc>
              <a:spcPct val="90000"/>
            </a:lnSpc>
            <a:spcBef>
              <a:spcPct val="0"/>
            </a:spcBef>
            <a:spcAft>
              <a:spcPct val="15000"/>
            </a:spcAft>
            <a:buNone/>
          </a:pPr>
          <a:r>
            <a:rPr kumimoji="0" lang="fr-CA" altLang="en-US" sz="2000" b="0" i="0" u="none" strike="noStrike" kern="1200" cap="none" normalizeH="0" baseline="0" noProof="0" dirty="0">
              <a:ln>
                <a:noFill/>
              </a:ln>
              <a:solidFill>
                <a:srgbClr val="404140"/>
              </a:solidFill>
              <a:effectLst/>
              <a:latin typeface="Gotham Bold" pitchFamily="50" charset="0"/>
              <a:ea typeface="Roboto" panose="02000000000000000000" pitchFamily="2" charset="0"/>
              <a:cs typeface="Gotham Book" pitchFamily="2" charset="0"/>
            </a:rPr>
            <a:t>	</a:t>
          </a:r>
          <a:r>
            <a:rPr kumimoji="0" lang="fr-CA" altLang="en-US" sz="2000" b="0" i="0" u="none" strike="noStrike" kern="1200" cap="none" normalizeH="0" baseline="0" noProof="0" dirty="0">
              <a:ln>
                <a:noFill/>
              </a:ln>
              <a:solidFill>
                <a:srgbClr val="404140"/>
              </a:solidFill>
              <a:effectLst/>
              <a:latin typeface="Gotham Book" pitchFamily="50" charset="0"/>
              <a:ea typeface="Roboto" panose="02000000000000000000" pitchFamily="2" charset="0"/>
              <a:cs typeface="Gotham Book" pitchFamily="2" charset="0"/>
            </a:rPr>
            <a:t>Encourager les utilisateurs à partager les vidéos qu’ils regardent avec le plus grand nombre de personnes possible</a:t>
          </a:r>
          <a:endParaRPr lang="fr-CA" sz="2000" b="0" i="0" kern="1200" noProof="0" dirty="0">
            <a:solidFill>
              <a:srgbClr val="404140"/>
            </a:solidFill>
            <a:latin typeface="Gotham Book" pitchFamily="50" charset="0"/>
            <a:cs typeface="Gotham Book" pitchFamily="2" charset="0"/>
          </a:endParaRPr>
        </a:p>
      </dsp:txBody>
      <dsp:txXfrm>
        <a:off x="32" y="928385"/>
        <a:ext cx="3104331" cy="1959930"/>
      </dsp:txXfrm>
    </dsp:sp>
    <dsp:sp modelId="{91D894AD-2B3C-F54E-A7E4-995FF5D11011}">
      <dsp:nvSpPr>
        <dsp:cNvPr id="0" name=""/>
        <dsp:cNvSpPr/>
      </dsp:nvSpPr>
      <dsp:spPr>
        <a:xfrm>
          <a:off x="3538970" y="48183"/>
          <a:ext cx="3104331" cy="913201"/>
        </a:xfrm>
        <a:prstGeom prst="rect">
          <a:avLst/>
        </a:prstGeom>
        <a:solidFill>
          <a:srgbClr val="EFA92C"/>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9352" tIns="85344" rIns="149352" bIns="85344" numCol="1" spcCol="1270" anchor="ctr" anchorCtr="0">
          <a:noAutofit/>
        </a:bodyPr>
        <a:lstStyle/>
        <a:p>
          <a:pPr marL="0" lvl="0" indent="0" algn="ctr" defTabSz="933450">
            <a:lnSpc>
              <a:spcPct val="90000"/>
            </a:lnSpc>
            <a:spcBef>
              <a:spcPct val="0"/>
            </a:spcBef>
            <a:spcAft>
              <a:spcPct val="35000"/>
            </a:spcAft>
            <a:buNone/>
          </a:pPr>
          <a:r>
            <a:rPr lang="fr-CA" sz="2100" b="1" i="0" kern="1200" noProof="0" dirty="0">
              <a:solidFill>
                <a:srgbClr val="404140"/>
              </a:solidFill>
              <a:latin typeface="Gotham Bold" pitchFamily="50" charset="0"/>
              <a:cs typeface="Gotham Bold" pitchFamily="2" charset="0"/>
            </a:rPr>
            <a:t>UTILISATION QUOTIDIENNE</a:t>
          </a:r>
        </a:p>
      </dsp:txBody>
      <dsp:txXfrm>
        <a:off x="3538970" y="48183"/>
        <a:ext cx="3104331" cy="913201"/>
      </dsp:txXfrm>
    </dsp:sp>
    <dsp:sp modelId="{6DD10B21-1A04-A84F-96CB-5FDEB106EE4F}">
      <dsp:nvSpPr>
        <dsp:cNvPr id="0" name=""/>
        <dsp:cNvSpPr/>
      </dsp:nvSpPr>
      <dsp:spPr>
        <a:xfrm>
          <a:off x="3538970" y="928385"/>
          <a:ext cx="3104331" cy="1959930"/>
        </a:xfrm>
        <a:prstGeom prst="rect">
          <a:avLst/>
        </a:prstGeom>
        <a:gradFill flip="none" rotWithShape="1">
          <a:gsLst>
            <a:gs pos="59000">
              <a:srgbClr val="DAE3F3">
                <a:alpha val="87000"/>
              </a:srgbClr>
            </a:gs>
            <a:gs pos="100000">
              <a:srgbClr val="4472C4">
                <a:lumMod val="5000"/>
                <a:lumOff val="95000"/>
                <a:alpha val="25594"/>
              </a:srgbClr>
            </a:gs>
            <a:gs pos="0">
              <a:srgbClr val="4472C4">
                <a:lumMod val="30000"/>
                <a:lumOff val="70000"/>
                <a:alpha val="99000"/>
              </a:srgbClr>
            </a:gs>
          </a:gsLst>
          <a:lin ang="5400000" scaled="1"/>
          <a:tileRect/>
        </a:gradFill>
        <a:ln w="12700" cap="flat" cmpd="sng" algn="ctr">
          <a:no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06680" tIns="106680" rIns="142240" bIns="160020" numCol="1" spcCol="1270" anchor="t" anchorCtr="0">
          <a:noAutofit/>
        </a:bodyPr>
        <a:lstStyle/>
        <a:p>
          <a:pPr marL="228600" lvl="1" indent="-228600" algn="ctr" defTabSz="889000">
            <a:lnSpc>
              <a:spcPct val="90000"/>
            </a:lnSpc>
            <a:spcBef>
              <a:spcPct val="0"/>
            </a:spcBef>
            <a:spcAft>
              <a:spcPct val="15000"/>
            </a:spcAft>
            <a:buClrTx/>
            <a:buSzTx/>
            <a:buFontTx/>
            <a:buNone/>
          </a:pPr>
          <a:r>
            <a:rPr kumimoji="0" lang="fr-CA" altLang="en-US" sz="2000" b="0" i="0" u="none" strike="noStrike" kern="1200" cap="none" normalizeH="0" baseline="0" noProof="0" dirty="0">
              <a:ln>
                <a:noFill/>
              </a:ln>
              <a:solidFill>
                <a:srgbClr val="404140"/>
              </a:solidFill>
              <a:effectLst/>
              <a:latin typeface="Gotham Book" pitchFamily="50" charset="0"/>
              <a:ea typeface="Roboto" panose="02000000000000000000" pitchFamily="2" charset="0"/>
              <a:cs typeface="Gotham Book" pitchFamily="2" charset="0"/>
            </a:rPr>
            <a:t>	S’assurer que les utilisateurs reviennent souvent dans l’application</a:t>
          </a:r>
          <a:endParaRPr lang="fr-CA" sz="2000" b="0" i="0" kern="1200" noProof="0" dirty="0">
            <a:solidFill>
              <a:srgbClr val="404140"/>
            </a:solidFill>
            <a:latin typeface="Gotham Book" pitchFamily="50" charset="0"/>
            <a:cs typeface="Gotham Book" pitchFamily="2" charset="0"/>
          </a:endParaRPr>
        </a:p>
      </dsp:txBody>
      <dsp:txXfrm>
        <a:off x="3538970" y="928385"/>
        <a:ext cx="3104331" cy="195993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6CCD7EA-D136-4A49-97B4-E02149F575B9}">
      <dsp:nvSpPr>
        <dsp:cNvPr id="0" name=""/>
        <dsp:cNvSpPr/>
      </dsp:nvSpPr>
      <dsp:spPr>
        <a:xfrm rot="10800000">
          <a:off x="2280783" y="1014"/>
          <a:ext cx="8274285" cy="786634"/>
        </a:xfrm>
        <a:prstGeom prst="homePlate">
          <a:avLst/>
        </a:prstGeom>
        <a:noFill/>
        <a:ln w="50800" cap="flat" cmpd="dbl"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46884" tIns="60960" rIns="113792" bIns="60960" numCol="1" spcCol="1270" anchor="ctr" anchorCtr="0">
          <a:noAutofit/>
        </a:bodyPr>
        <a:lstStyle/>
        <a:p>
          <a:pPr marL="0" lvl="0" indent="0" algn="l" defTabSz="711200">
            <a:lnSpc>
              <a:spcPct val="90000"/>
            </a:lnSpc>
            <a:spcBef>
              <a:spcPct val="0"/>
            </a:spcBef>
            <a:spcAft>
              <a:spcPct val="35000"/>
            </a:spcAft>
            <a:buNone/>
          </a:pPr>
          <a:r>
            <a:rPr lang="fr-CA" sz="1600" b="1" u="none" kern="1200" noProof="0" dirty="0">
              <a:solidFill>
                <a:srgbClr val="404140"/>
              </a:solidFill>
              <a:highlight>
                <a:srgbClr val="EFA92C"/>
              </a:highlight>
              <a:latin typeface="Gotham Bold" pitchFamily="50" charset="0"/>
              <a:cs typeface="Gotham Medium" pitchFamily="2" charset="0"/>
            </a:rPr>
            <a:t>VUES</a:t>
          </a:r>
        </a:p>
        <a:p>
          <a:pPr marL="0" lvl="0" indent="0" algn="l" defTabSz="711200">
            <a:lnSpc>
              <a:spcPct val="90000"/>
            </a:lnSpc>
            <a:spcBef>
              <a:spcPct val="0"/>
            </a:spcBef>
            <a:spcAft>
              <a:spcPct val="35000"/>
            </a:spcAft>
            <a:buNone/>
          </a:pPr>
          <a:r>
            <a:rPr lang="fr-FR" sz="1400" b="0" i="0" u="none" kern="1200" noProof="0" dirty="0">
              <a:solidFill>
                <a:srgbClr val="404140"/>
              </a:solidFill>
              <a:latin typeface="Gotham Bold" pitchFamily="50" charset="0"/>
            </a:rPr>
            <a:t>Classement en fonction du nombre de personnes qui ont vu la vidéo, indiquant la popularité globale d’une vidéo</a:t>
          </a:r>
          <a:endParaRPr lang="en-CA" sz="1400" b="0" i="0" u="none" kern="1200" noProof="0" dirty="0">
            <a:solidFill>
              <a:srgbClr val="404140"/>
            </a:solidFill>
            <a:latin typeface="Gotham Bold" pitchFamily="50" charset="0"/>
          </a:endParaRPr>
        </a:p>
      </dsp:txBody>
      <dsp:txXfrm rot="10800000">
        <a:off x="2477441" y="1014"/>
        <a:ext cx="8077627" cy="786634"/>
      </dsp:txXfrm>
    </dsp:sp>
    <dsp:sp modelId="{DF538E9E-1D9F-2D48-B446-4B801937203E}">
      <dsp:nvSpPr>
        <dsp:cNvPr id="0" name=""/>
        <dsp:cNvSpPr/>
      </dsp:nvSpPr>
      <dsp:spPr>
        <a:xfrm>
          <a:off x="1887465" y="1014"/>
          <a:ext cx="786634" cy="786634"/>
        </a:xfrm>
        <a:prstGeom prst="ellipse">
          <a:avLst/>
        </a:prstGeom>
        <a:noFill/>
        <a:ln w="12700" cap="flat" cmpd="sng" algn="ctr">
          <a:noFill/>
          <a:prstDash val="solid"/>
          <a:miter lim="800000"/>
        </a:ln>
        <a:effectLst>
          <a:glow rad="127000">
            <a:schemeClr val="accent1"/>
          </a:glow>
        </a:effectLst>
      </dsp:spPr>
      <dsp:style>
        <a:lnRef idx="2">
          <a:scrgbClr r="0" g="0" b="0"/>
        </a:lnRef>
        <a:fillRef idx="1">
          <a:scrgbClr r="0" g="0" b="0"/>
        </a:fillRef>
        <a:effectRef idx="0">
          <a:scrgbClr r="0" g="0" b="0"/>
        </a:effectRef>
        <a:fontRef idx="minor"/>
      </dsp:style>
    </dsp:sp>
    <dsp:sp modelId="{A6E92AAB-C92C-CF48-9F10-7BAA70D7513F}">
      <dsp:nvSpPr>
        <dsp:cNvPr id="0" name=""/>
        <dsp:cNvSpPr/>
      </dsp:nvSpPr>
      <dsp:spPr>
        <a:xfrm rot="10800000">
          <a:off x="2595540" y="1124448"/>
          <a:ext cx="7654044" cy="786634"/>
        </a:xfrm>
        <a:prstGeom prst="homePlate">
          <a:avLst/>
        </a:prstGeom>
        <a:noFill/>
        <a:ln w="22225" cap="rnd" cmpd="dbl"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l" defTabSz="711200">
            <a:lnSpc>
              <a:spcPct val="90000"/>
            </a:lnSpc>
            <a:spcBef>
              <a:spcPct val="0"/>
            </a:spcBef>
            <a:spcAft>
              <a:spcPct val="35000"/>
            </a:spcAft>
            <a:buNone/>
          </a:pPr>
          <a:r>
            <a:rPr lang="fr-CA" sz="1600" b="1" kern="1200" noProof="0" dirty="0">
              <a:solidFill>
                <a:srgbClr val="404140"/>
              </a:solidFill>
              <a:highlight>
                <a:srgbClr val="EFA92C"/>
              </a:highlight>
              <a:latin typeface="Gotham Bold" pitchFamily="50" charset="0"/>
              <a:cs typeface="Gotham Medium" pitchFamily="2" charset="0"/>
            </a:rPr>
            <a:t>MENTION « J’AIME »</a:t>
          </a:r>
        </a:p>
        <a:p>
          <a:pPr marL="0" lvl="0" indent="0" algn="l" defTabSz="711200">
            <a:lnSpc>
              <a:spcPct val="90000"/>
            </a:lnSpc>
            <a:spcBef>
              <a:spcPct val="0"/>
            </a:spcBef>
            <a:spcAft>
              <a:spcPct val="35000"/>
            </a:spcAft>
            <a:buNone/>
          </a:pPr>
          <a:r>
            <a:rPr lang="fr-CA" sz="1400" b="0" i="0" kern="1200" baseline="0" noProof="0" dirty="0">
              <a:solidFill>
                <a:srgbClr val="404140"/>
              </a:solidFill>
              <a:latin typeface="Gotham Bold" pitchFamily="50" charset="0"/>
              <a:cs typeface="Gotham Medium" pitchFamily="2" charset="0"/>
            </a:rPr>
            <a:t>Classement </a:t>
          </a:r>
          <a:r>
            <a:rPr kumimoji="0" lang="fr-CA" altLang="en-US" sz="1400" b="0" i="0" u="none" strike="noStrike" kern="1200" cap="none" normalizeH="0" baseline="0" noProof="0" dirty="0">
              <a:ln>
                <a:noFill/>
              </a:ln>
              <a:solidFill>
                <a:srgbClr val="404140"/>
              </a:solidFill>
              <a:effectLst/>
              <a:latin typeface="Gotham Bold" pitchFamily="50" charset="0"/>
              <a:ea typeface="Roboto" panose="02000000000000000000" pitchFamily="2" charset="0"/>
              <a:cs typeface="Gotham Medium" pitchFamily="2" charset="0"/>
            </a:rPr>
            <a:t>en fonction du nombre de mentions « J’aime », de réactions positives ou de réponses que la vidéo a obtenues, montrant l’intérêt des gens pour la vidéo</a:t>
          </a:r>
          <a:endParaRPr lang="fr-CA" sz="1400" b="1" kern="1200" noProof="0" dirty="0">
            <a:solidFill>
              <a:srgbClr val="404140"/>
            </a:solidFill>
            <a:latin typeface="Gotham Bold" pitchFamily="50" charset="0"/>
            <a:cs typeface="Gotham Medium" pitchFamily="2" charset="0"/>
          </a:endParaRPr>
        </a:p>
      </dsp:txBody>
      <dsp:txXfrm rot="10800000">
        <a:off x="2792198" y="1124448"/>
        <a:ext cx="7457386" cy="786634"/>
      </dsp:txXfrm>
    </dsp:sp>
    <dsp:sp modelId="{1B31699B-7036-EC48-87B1-0271E19F04F6}">
      <dsp:nvSpPr>
        <dsp:cNvPr id="0" name=""/>
        <dsp:cNvSpPr/>
      </dsp:nvSpPr>
      <dsp:spPr>
        <a:xfrm>
          <a:off x="2042191" y="1022465"/>
          <a:ext cx="787972" cy="906887"/>
        </a:xfrm>
        <a:prstGeom prst="ellipse">
          <a:avLst/>
        </a:prstGeom>
        <a:noFill/>
        <a:ln w="12700" cap="flat" cmpd="sng" algn="ctr">
          <a:noFill/>
          <a:prstDash val="solid"/>
          <a:miter lim="800000"/>
        </a:ln>
        <a:effectLst>
          <a:glow rad="127000">
            <a:schemeClr val="accent1"/>
          </a:glow>
        </a:effectLst>
      </dsp:spPr>
      <dsp:style>
        <a:lnRef idx="2">
          <a:scrgbClr r="0" g="0" b="0"/>
        </a:lnRef>
        <a:fillRef idx="1">
          <a:scrgbClr r="0" g="0" b="0"/>
        </a:fillRef>
        <a:effectRef idx="0">
          <a:scrgbClr r="0" g="0" b="0"/>
        </a:effectRef>
        <a:fontRef idx="minor"/>
      </dsp:style>
    </dsp:sp>
    <dsp:sp modelId="{15F142F6-69E6-984F-AC40-2B40C8896030}">
      <dsp:nvSpPr>
        <dsp:cNvPr id="0" name=""/>
        <dsp:cNvSpPr/>
      </dsp:nvSpPr>
      <dsp:spPr>
        <a:xfrm rot="10800000">
          <a:off x="2288043" y="2164169"/>
          <a:ext cx="8274285" cy="786634"/>
        </a:xfrm>
        <a:prstGeom prst="homePlate">
          <a:avLst/>
        </a:prstGeom>
        <a:noFill/>
        <a:ln w="22225" cap="rnd" cmpd="dbl"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46884" tIns="60960" rIns="113792" bIns="60960" numCol="1" spcCol="1270" anchor="ctr" anchorCtr="0">
          <a:noAutofit/>
        </a:bodyPr>
        <a:lstStyle/>
        <a:p>
          <a:pPr marL="0" lvl="0" indent="0" algn="l" defTabSz="711200">
            <a:lnSpc>
              <a:spcPct val="90000"/>
            </a:lnSpc>
            <a:spcBef>
              <a:spcPct val="0"/>
            </a:spcBef>
            <a:spcAft>
              <a:spcPct val="35000"/>
            </a:spcAft>
            <a:buClrTx/>
            <a:buSzTx/>
            <a:buFontTx/>
            <a:buNone/>
          </a:pPr>
          <a:r>
            <a:rPr lang="fr-CA" sz="1600" b="1" kern="1200" noProof="0" dirty="0">
              <a:solidFill>
                <a:srgbClr val="404140"/>
              </a:solidFill>
              <a:highlight>
                <a:srgbClr val="EFA92C"/>
              </a:highlight>
              <a:latin typeface="Gotham Bold" pitchFamily="50" charset="0"/>
              <a:cs typeface="Gotham Medium" pitchFamily="2" charset="0"/>
            </a:rPr>
            <a:t>ORIGINALITÉ</a:t>
          </a:r>
        </a:p>
        <a:p>
          <a:pPr marL="0" lvl="0" indent="0" algn="l" defTabSz="711200">
            <a:lnSpc>
              <a:spcPct val="90000"/>
            </a:lnSpc>
            <a:spcBef>
              <a:spcPct val="0"/>
            </a:spcBef>
            <a:spcAft>
              <a:spcPct val="35000"/>
            </a:spcAft>
            <a:buClrTx/>
            <a:buSzTx/>
            <a:buFontTx/>
            <a:buNone/>
          </a:pPr>
          <a:r>
            <a:rPr lang="fr-FR" sz="1400" b="0" kern="1200" noProof="0" dirty="0">
              <a:solidFill>
                <a:srgbClr val="404140"/>
              </a:solidFill>
              <a:latin typeface="Gotham Bold" pitchFamily="50" charset="0"/>
            </a:rPr>
            <a:t>Classement en fonction de la popularité de la vidéo dans un passé récent, indiquant qu’une vidéo gagne en popularité</a:t>
          </a:r>
          <a:endParaRPr lang="en-CA" sz="1400" b="0" kern="1200" noProof="0" dirty="0">
            <a:solidFill>
              <a:srgbClr val="404140"/>
            </a:solidFill>
            <a:latin typeface="Gotham Bold" pitchFamily="50" charset="0"/>
          </a:endParaRPr>
        </a:p>
      </dsp:txBody>
      <dsp:txXfrm rot="10800000">
        <a:off x="2484701" y="2164169"/>
        <a:ext cx="8077627" cy="786634"/>
      </dsp:txXfrm>
    </dsp:sp>
    <dsp:sp modelId="{4B592BD5-DA01-3A41-BE9F-343E65EFFEFC}">
      <dsp:nvSpPr>
        <dsp:cNvPr id="0" name=""/>
        <dsp:cNvSpPr/>
      </dsp:nvSpPr>
      <dsp:spPr>
        <a:xfrm>
          <a:off x="1823030" y="2228783"/>
          <a:ext cx="1044375" cy="657406"/>
        </a:xfrm>
        <a:prstGeom prst="ellipse">
          <a:avLst/>
        </a:prstGeom>
        <a:noFill/>
        <a:ln w="12700" cap="flat" cmpd="sng" algn="ctr">
          <a:noFill/>
          <a:prstDash val="solid"/>
          <a:miter lim="800000"/>
        </a:ln>
        <a:effectLst>
          <a:glow rad="127000">
            <a:schemeClr val="accent1"/>
          </a:glow>
        </a:effectLst>
      </dsp:spPr>
      <dsp:style>
        <a:lnRef idx="2">
          <a:scrgbClr r="0" g="0" b="0"/>
        </a:lnRef>
        <a:fillRef idx="1">
          <a:scrgbClr r="0" g="0" b="0"/>
        </a:fillRef>
        <a:effectRef idx="0">
          <a:scrgbClr r="0" g="0" b="0"/>
        </a:effectRef>
        <a:fontRef idx="minor"/>
      </dsp:style>
    </dsp:sp>
    <dsp:sp modelId="{624C07B9-4CDB-EC47-826E-3518ADAFED0C}">
      <dsp:nvSpPr>
        <dsp:cNvPr id="0" name=""/>
        <dsp:cNvSpPr/>
      </dsp:nvSpPr>
      <dsp:spPr>
        <a:xfrm rot="10800000">
          <a:off x="2303971" y="3184165"/>
          <a:ext cx="8059898" cy="786634"/>
        </a:xfrm>
        <a:prstGeom prst="homePlate">
          <a:avLst/>
        </a:prstGeom>
        <a:noFill/>
        <a:ln w="22225" cap="rnd" cmpd="dbl"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46884" tIns="60960" rIns="113792" bIns="60960" numCol="1" spcCol="1270" anchor="ctr" anchorCtr="0">
          <a:noAutofit/>
        </a:bodyPr>
        <a:lstStyle/>
        <a:p>
          <a:pPr marL="0" lvl="0" indent="0" algn="l" defTabSz="711200">
            <a:lnSpc>
              <a:spcPct val="90000"/>
            </a:lnSpc>
            <a:spcBef>
              <a:spcPct val="0"/>
            </a:spcBef>
            <a:spcAft>
              <a:spcPct val="35000"/>
            </a:spcAft>
            <a:buClrTx/>
            <a:buSzTx/>
            <a:buFontTx/>
            <a:buNone/>
          </a:pPr>
          <a:r>
            <a:rPr lang="fr-CA" sz="1600" b="1" kern="1200" noProof="0" dirty="0">
              <a:solidFill>
                <a:srgbClr val="404140"/>
              </a:solidFill>
              <a:highlight>
                <a:srgbClr val="EFA92C"/>
              </a:highlight>
              <a:latin typeface="Gotham Bold" pitchFamily="50" charset="0"/>
              <a:cs typeface="Gotham Medium" pitchFamily="2" charset="0"/>
            </a:rPr>
            <a:t>PARTAGES</a:t>
          </a:r>
        </a:p>
        <a:p>
          <a:pPr marL="0" lvl="0" indent="0" algn="l" defTabSz="711200">
            <a:lnSpc>
              <a:spcPct val="90000"/>
            </a:lnSpc>
            <a:spcBef>
              <a:spcPct val="0"/>
            </a:spcBef>
            <a:spcAft>
              <a:spcPct val="35000"/>
            </a:spcAft>
            <a:buClrTx/>
            <a:buSzTx/>
            <a:buFontTx/>
            <a:buNone/>
          </a:pPr>
          <a:r>
            <a:rPr lang="fr-FR" sz="1400" b="0" kern="1200" noProof="0" dirty="0">
              <a:solidFill>
                <a:srgbClr val="404140"/>
              </a:solidFill>
              <a:latin typeface="Gotham Bold" pitchFamily="50" charset="0"/>
            </a:rPr>
            <a:t>Classement en fonction du nombre de personnes qui ont partagé la vidéo avec des amis, montrant l’appréciation des gens pour la vidéo</a:t>
          </a:r>
          <a:endParaRPr lang="en-CA" sz="1400" b="0" kern="1200" noProof="0" dirty="0">
            <a:solidFill>
              <a:srgbClr val="404140"/>
            </a:solidFill>
            <a:latin typeface="Gotham Bold" pitchFamily="50" charset="0"/>
          </a:endParaRPr>
        </a:p>
      </dsp:txBody>
      <dsp:txXfrm rot="10800000">
        <a:off x="2500629" y="3184165"/>
        <a:ext cx="7863240" cy="786634"/>
      </dsp:txXfrm>
    </dsp:sp>
    <dsp:sp modelId="{9B37C99A-F59F-324A-85DB-CD27A8FBBA6C}">
      <dsp:nvSpPr>
        <dsp:cNvPr id="0" name=""/>
        <dsp:cNvSpPr/>
      </dsp:nvSpPr>
      <dsp:spPr>
        <a:xfrm>
          <a:off x="1941062" y="3185620"/>
          <a:ext cx="786634" cy="786634"/>
        </a:xfrm>
        <a:prstGeom prst="ellipse">
          <a:avLst/>
        </a:prstGeom>
        <a:noFill/>
        <a:ln w="12700" cap="flat" cmpd="sng" algn="ctr">
          <a:noFill/>
          <a:prstDash val="solid"/>
          <a:miter lim="800000"/>
        </a:ln>
        <a:effectLst>
          <a:glow rad="127000">
            <a:schemeClr val="accent1"/>
          </a:glow>
        </a:effectLst>
      </dsp:spPr>
      <dsp:style>
        <a:lnRef idx="2">
          <a:scrgbClr r="0" g="0" b="0"/>
        </a:lnRef>
        <a:fillRef idx="1">
          <a:scrgbClr r="0" g="0" b="0"/>
        </a:fillRef>
        <a:effectRef idx="0">
          <a:scrgbClr r="0" g="0" b="0"/>
        </a:effectRef>
        <a:fontRef idx="minor"/>
      </dsp:style>
    </dsp:sp>
    <dsp:sp modelId="{7911EEC8-D9DA-3142-826C-15C3D013421B}">
      <dsp:nvSpPr>
        <dsp:cNvPr id="0" name=""/>
        <dsp:cNvSpPr/>
      </dsp:nvSpPr>
      <dsp:spPr>
        <a:xfrm rot="10800000">
          <a:off x="2306558" y="4254596"/>
          <a:ext cx="8057333" cy="786634"/>
        </a:xfrm>
        <a:prstGeom prst="homePlate">
          <a:avLst/>
        </a:prstGeom>
        <a:noFill/>
        <a:ln w="22225" cap="rnd" cmpd="dbl"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46884" tIns="60960" rIns="113792" bIns="60960" numCol="1" spcCol="1270" anchor="ctr" anchorCtr="0">
          <a:noAutofit/>
        </a:bodyPr>
        <a:lstStyle/>
        <a:p>
          <a:pPr marL="0" lvl="0" indent="0" algn="l" defTabSz="711200">
            <a:lnSpc>
              <a:spcPct val="90000"/>
            </a:lnSpc>
            <a:spcBef>
              <a:spcPct val="0"/>
            </a:spcBef>
            <a:spcAft>
              <a:spcPct val="35000"/>
            </a:spcAft>
            <a:buClrTx/>
            <a:buSzTx/>
            <a:buFontTx/>
            <a:buNone/>
          </a:pPr>
          <a:r>
            <a:rPr lang="fr-CA" sz="1600" b="1" kern="1200" noProof="0" dirty="0">
              <a:solidFill>
                <a:srgbClr val="404140"/>
              </a:solidFill>
              <a:highlight>
                <a:srgbClr val="EFA92C"/>
              </a:highlight>
              <a:latin typeface="Gotham Bold" pitchFamily="50" charset="0"/>
              <a:cs typeface="Gotham Medium" pitchFamily="2" charset="0"/>
            </a:rPr>
            <a:t>LIENS</a:t>
          </a:r>
        </a:p>
        <a:p>
          <a:pPr marL="0" lvl="0" indent="0" algn="l" defTabSz="711200">
            <a:lnSpc>
              <a:spcPct val="90000"/>
            </a:lnSpc>
            <a:spcBef>
              <a:spcPct val="0"/>
            </a:spcBef>
            <a:spcAft>
              <a:spcPct val="35000"/>
            </a:spcAft>
            <a:buClrTx/>
            <a:buSzTx/>
            <a:buFontTx/>
            <a:buNone/>
          </a:pPr>
          <a:r>
            <a:rPr lang="fr-FR" sz="1400" b="0" kern="1200" noProof="0" dirty="0">
              <a:solidFill>
                <a:srgbClr val="404140"/>
              </a:solidFill>
              <a:latin typeface="Gotham Bold" pitchFamily="50" charset="0"/>
            </a:rPr>
            <a:t>Classement en fonction du nombre de personnes qui ont renvoyé à la vidéo à partir d’autres sites, montrant la popularité de la vidéo sur Internet</a:t>
          </a:r>
          <a:endParaRPr lang="en-CA" sz="1400" b="0" kern="1200" noProof="0" dirty="0">
            <a:solidFill>
              <a:srgbClr val="404140"/>
            </a:solidFill>
            <a:latin typeface="Gotham Bold" pitchFamily="50" charset="0"/>
          </a:endParaRPr>
        </a:p>
      </dsp:txBody>
      <dsp:txXfrm rot="10800000">
        <a:off x="2503216" y="4254596"/>
        <a:ext cx="7860675" cy="786634"/>
      </dsp:txXfrm>
    </dsp:sp>
    <dsp:sp modelId="{85307365-5565-1B47-916B-368C594B11EB}">
      <dsp:nvSpPr>
        <dsp:cNvPr id="0" name=""/>
        <dsp:cNvSpPr/>
      </dsp:nvSpPr>
      <dsp:spPr>
        <a:xfrm>
          <a:off x="1975379" y="4207071"/>
          <a:ext cx="651931" cy="795704"/>
        </a:xfrm>
        <a:prstGeom prst="ellipse">
          <a:avLst/>
        </a:prstGeom>
        <a:noFill/>
        <a:ln w="12700" cap="flat" cmpd="sng" algn="ctr">
          <a:noFill/>
          <a:prstDash val="solid"/>
          <a:miter lim="800000"/>
        </a:ln>
        <a:effectLst>
          <a:glow rad="127000">
            <a:schemeClr val="accent1"/>
          </a:glow>
        </a:effectLst>
      </dsp:spPr>
      <dsp:style>
        <a:lnRef idx="2">
          <a:scrgbClr r="0" g="0" b="0"/>
        </a:lnRef>
        <a:fillRef idx="1">
          <a:scrgbClr r="0" g="0" b="0"/>
        </a:fillRef>
        <a:effectRef idx="0">
          <a:scrgbClr r="0" g="0" b="0"/>
        </a:effectRef>
        <a:fontRef idx="minor"/>
      </dsp:style>
    </dsp:sp>
    <dsp:sp modelId="{AD568D4E-D4C1-474B-B477-E1DAD21C13B0}">
      <dsp:nvSpPr>
        <dsp:cNvPr id="0" name=""/>
        <dsp:cNvSpPr/>
      </dsp:nvSpPr>
      <dsp:spPr>
        <a:xfrm rot="10800000">
          <a:off x="2280783" y="5237593"/>
          <a:ext cx="8274285" cy="786634"/>
        </a:xfrm>
        <a:prstGeom prst="homePlate">
          <a:avLst/>
        </a:prstGeom>
        <a:noFill/>
        <a:ln w="22225" cap="rnd" cmpd="dbl"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46884" tIns="60960" rIns="113792" bIns="60960" numCol="1" spcCol="1270" anchor="ctr" anchorCtr="0">
          <a:noAutofit/>
        </a:bodyPr>
        <a:lstStyle/>
        <a:p>
          <a:pPr marL="0" lvl="0" indent="0" algn="l" defTabSz="711200">
            <a:lnSpc>
              <a:spcPct val="90000"/>
            </a:lnSpc>
            <a:spcBef>
              <a:spcPct val="0"/>
            </a:spcBef>
            <a:spcAft>
              <a:spcPct val="35000"/>
            </a:spcAft>
            <a:buClrTx/>
            <a:buSzTx/>
            <a:buFontTx/>
            <a:buNone/>
          </a:pPr>
          <a:r>
            <a:rPr kumimoji="0" lang="fr-CA" altLang="en-US" sz="1600" b="1" i="0" u="none" strike="noStrike" kern="1200" cap="none" normalizeH="0" baseline="0" noProof="0" dirty="0">
              <a:ln>
                <a:noFill/>
              </a:ln>
              <a:solidFill>
                <a:srgbClr val="404140"/>
              </a:solidFill>
              <a:effectLst/>
              <a:highlight>
                <a:srgbClr val="EFA92C"/>
              </a:highlight>
              <a:latin typeface="Gotham Bold" pitchFamily="50" charset="0"/>
              <a:ea typeface="Roboto" panose="02000000000000000000" pitchFamily="2" charset="0"/>
              <a:cs typeface="Gotham Medium" pitchFamily="2" charset="0"/>
            </a:rPr>
            <a:t>ABONNÉS</a:t>
          </a:r>
        </a:p>
        <a:p>
          <a:pPr marL="0" lvl="0" indent="0" algn="l" defTabSz="711200">
            <a:lnSpc>
              <a:spcPct val="90000"/>
            </a:lnSpc>
            <a:spcBef>
              <a:spcPct val="0"/>
            </a:spcBef>
            <a:spcAft>
              <a:spcPct val="35000"/>
            </a:spcAft>
            <a:buClrTx/>
            <a:buSzTx/>
            <a:buFontTx/>
            <a:buNone/>
          </a:pPr>
          <a:r>
            <a:rPr kumimoji="0" lang="fr-FR" altLang="en-US" sz="1400" b="0" i="0" u="none" strike="noStrike" kern="1200" cap="none" normalizeH="0" baseline="0" noProof="0" dirty="0">
              <a:ln>
                <a:noFill/>
              </a:ln>
              <a:solidFill>
                <a:srgbClr val="404140"/>
              </a:solidFill>
              <a:effectLst/>
              <a:latin typeface="Gotham Bold" pitchFamily="50" charset="0"/>
              <a:ea typeface="Roboto" panose="02000000000000000000" pitchFamily="2" charset="0"/>
            </a:rPr>
            <a:t>Classement en fonction du nombre d’abonnés du créateur de la vidéo, indiquant le nombre de personnes qui verront la vidéo lors de sa première diffusion</a:t>
          </a:r>
          <a:endParaRPr kumimoji="0" lang="en-CA" altLang="en-US" sz="1400" b="0" i="0" u="none" strike="noStrike" kern="1200" cap="none" normalizeH="0" baseline="0" noProof="0" dirty="0">
            <a:ln>
              <a:noFill/>
            </a:ln>
            <a:solidFill>
              <a:srgbClr val="404140"/>
            </a:solidFill>
            <a:effectLst/>
            <a:latin typeface="Gotham Bold" pitchFamily="50" charset="0"/>
            <a:ea typeface="Roboto" panose="02000000000000000000" pitchFamily="2" charset="0"/>
          </a:endParaRPr>
        </a:p>
      </dsp:txBody>
      <dsp:txXfrm rot="10800000">
        <a:off x="2477441" y="5237593"/>
        <a:ext cx="8077627" cy="786634"/>
      </dsp:txXfrm>
    </dsp:sp>
    <dsp:sp modelId="{487F510F-AA9B-244C-A9C7-12C91B3B1803}">
      <dsp:nvSpPr>
        <dsp:cNvPr id="0" name=""/>
        <dsp:cNvSpPr/>
      </dsp:nvSpPr>
      <dsp:spPr>
        <a:xfrm>
          <a:off x="1887465" y="5237593"/>
          <a:ext cx="786634" cy="786634"/>
        </a:xfrm>
        <a:prstGeom prst="ellipse">
          <a:avLst/>
        </a:prstGeom>
        <a:noFill/>
        <a:ln w="12700" cap="flat" cmpd="sng" algn="ctr">
          <a:noFill/>
          <a:prstDash val="solid"/>
          <a:miter lim="800000"/>
        </a:ln>
        <a:effectLst>
          <a:glow rad="127000">
            <a:schemeClr val="accent1"/>
          </a:glow>
        </a:effectLst>
      </dsp:spPr>
      <dsp:style>
        <a:lnRef idx="2">
          <a:scrgbClr r="0" g="0" b="0"/>
        </a:lnRef>
        <a:fillRef idx="1">
          <a:scrgbClr r="0" g="0" b="0"/>
        </a:fillRef>
        <a:effectRef idx="0">
          <a:scrgbClr r="0" g="0" b="0"/>
        </a:effectRef>
        <a:fontRef idx="minor"/>
      </dsp:style>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E9DEE65-8468-7541-98B2-BA1CAEFE108C}">
      <dsp:nvSpPr>
        <dsp:cNvPr id="0" name=""/>
        <dsp:cNvSpPr/>
      </dsp:nvSpPr>
      <dsp:spPr>
        <a:xfrm>
          <a:off x="2562909" y="0"/>
          <a:ext cx="2661860" cy="2661860"/>
        </a:xfrm>
        <a:prstGeom prst="ellipse">
          <a:avLst/>
        </a:prstGeom>
        <a:solidFill>
          <a:schemeClr val="bg1">
            <a:alpha val="43116"/>
          </a:schemeClr>
        </a:solidFill>
        <a:ln w="34925" cap="flat" cmpd="sng" algn="ctr">
          <a:solidFill>
            <a:srgbClr val="EFA92C"/>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1590" tIns="21590" rIns="21590" bIns="21590" numCol="1" spcCol="1270" anchor="ctr" anchorCtr="0">
          <a:noAutofit/>
        </a:bodyPr>
        <a:lstStyle/>
        <a:p>
          <a:pPr marL="0" lvl="0" indent="0" algn="ctr" defTabSz="755650">
            <a:lnSpc>
              <a:spcPct val="90000"/>
            </a:lnSpc>
            <a:spcBef>
              <a:spcPct val="0"/>
            </a:spcBef>
            <a:spcAft>
              <a:spcPct val="35000"/>
            </a:spcAft>
            <a:buNone/>
          </a:pPr>
          <a:r>
            <a:rPr lang="fr-CA" sz="1700" b="0" i="0" kern="1200" baseline="0" noProof="0" dirty="0">
              <a:solidFill>
                <a:srgbClr val="404140"/>
              </a:solidFill>
              <a:latin typeface="Gotham Bold" pitchFamily="50" charset="0"/>
              <a:cs typeface="Gotham Medium" pitchFamily="2" charset="0"/>
            </a:rPr>
            <a:t>RECOMMANDER</a:t>
          </a:r>
          <a:br>
            <a:rPr lang="fr-CA" sz="1700" b="0" i="0" kern="1200" baseline="0" noProof="0" dirty="0">
              <a:latin typeface="Gotham Bold" pitchFamily="50" charset="0"/>
            </a:rPr>
          </a:br>
          <a:br>
            <a:rPr lang="fr-CA" sz="1700" b="0" i="0" kern="1200" baseline="0" noProof="0" dirty="0">
              <a:latin typeface="Gotham Bold" pitchFamily="50" charset="0"/>
            </a:rPr>
          </a:br>
          <a:br>
            <a:rPr lang="fr-CA" sz="1700" b="0" i="0" kern="1200" baseline="0" noProof="0" dirty="0">
              <a:latin typeface="Gotham Bold" pitchFamily="50" charset="0"/>
            </a:rPr>
          </a:br>
          <a:br>
            <a:rPr lang="fr-CA" sz="1700" b="0" i="0" kern="1200" baseline="0" noProof="0" dirty="0">
              <a:latin typeface="Gotham Bold" pitchFamily="50" charset="0"/>
            </a:rPr>
          </a:br>
          <a:br>
            <a:rPr lang="fr-CA" sz="1700" b="0" i="0" kern="1200" baseline="0" noProof="0" dirty="0">
              <a:latin typeface="Gotham Bold" pitchFamily="50" charset="0"/>
            </a:rPr>
          </a:br>
          <a:endParaRPr lang="fr-CA" sz="1700" kern="1200" noProof="0" dirty="0">
            <a:latin typeface="Gotham Bold" pitchFamily="50" charset="0"/>
          </a:endParaRPr>
        </a:p>
      </dsp:txBody>
      <dsp:txXfrm>
        <a:off x="2952729" y="389820"/>
        <a:ext cx="1882220" cy="1882220"/>
      </dsp:txXfrm>
    </dsp:sp>
    <dsp:sp modelId="{6E26A652-9ED0-AC49-BE7B-45F186F1D0B6}">
      <dsp:nvSpPr>
        <dsp:cNvPr id="0" name=""/>
        <dsp:cNvSpPr/>
      </dsp:nvSpPr>
      <dsp:spPr>
        <a:xfrm rot="3596189">
          <a:off x="4531094" y="2595353"/>
          <a:ext cx="709267" cy="898378"/>
        </a:xfrm>
        <a:prstGeom prst="rightArrow">
          <a:avLst>
            <a:gd name="adj1" fmla="val 60000"/>
            <a:gd name="adj2" fmla="val 50000"/>
          </a:avLst>
        </a:prstGeom>
        <a:solidFill>
          <a:srgbClr val="404140"/>
        </a:solidFill>
        <a:ln>
          <a:solidFill>
            <a:srgbClr val="EFA92C"/>
          </a:solid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55650">
            <a:lnSpc>
              <a:spcPct val="90000"/>
            </a:lnSpc>
            <a:spcBef>
              <a:spcPct val="0"/>
            </a:spcBef>
            <a:spcAft>
              <a:spcPct val="35000"/>
            </a:spcAft>
            <a:buNone/>
          </a:pPr>
          <a:endParaRPr lang="fr-CA" sz="1700" kern="1200" noProof="0" dirty="0">
            <a:latin typeface="Gotham Bold" pitchFamily="50" charset="0"/>
          </a:endParaRPr>
        </a:p>
      </dsp:txBody>
      <dsp:txXfrm>
        <a:off x="4584187" y="2682952"/>
        <a:ext cx="496487" cy="539026"/>
      </dsp:txXfrm>
    </dsp:sp>
    <dsp:sp modelId="{868AF6B3-C83A-9944-8DE5-D93759DE38E6}">
      <dsp:nvSpPr>
        <dsp:cNvPr id="0" name=""/>
        <dsp:cNvSpPr/>
      </dsp:nvSpPr>
      <dsp:spPr>
        <a:xfrm>
          <a:off x="4566798" y="3461970"/>
          <a:ext cx="2661860" cy="2661860"/>
        </a:xfrm>
        <a:prstGeom prst="ellipse">
          <a:avLst/>
        </a:prstGeom>
        <a:solidFill>
          <a:schemeClr val="bg1">
            <a:alpha val="43116"/>
          </a:schemeClr>
        </a:solidFill>
        <a:ln w="34925" cap="flat" cmpd="sng" algn="ctr">
          <a:solidFill>
            <a:srgbClr val="EFA92C"/>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26670" rIns="26670" bIns="26670" numCol="1" spcCol="1270" anchor="ctr" anchorCtr="0">
          <a:noAutofit/>
        </a:bodyPr>
        <a:lstStyle/>
        <a:p>
          <a:pPr marL="0" lvl="0" indent="0" algn="ctr" defTabSz="933450">
            <a:lnSpc>
              <a:spcPct val="90000"/>
            </a:lnSpc>
            <a:spcBef>
              <a:spcPct val="0"/>
            </a:spcBef>
            <a:spcAft>
              <a:spcPct val="35000"/>
            </a:spcAft>
            <a:buNone/>
          </a:pPr>
          <a:r>
            <a:rPr lang="fr-CA" sz="2100" b="0" i="0" kern="1200" noProof="0" dirty="0">
              <a:solidFill>
                <a:srgbClr val="404140"/>
              </a:solidFill>
              <a:latin typeface="Gotham Bold" pitchFamily="50" charset="0"/>
              <a:cs typeface="Gotham Medium" pitchFamily="2" charset="0"/>
            </a:rPr>
            <a:t>RECUEILLIR</a:t>
          </a:r>
          <a:br>
            <a:rPr lang="fr-CA" sz="2100" b="0" i="0" kern="1200" noProof="0" dirty="0">
              <a:solidFill>
                <a:srgbClr val="404140"/>
              </a:solidFill>
              <a:latin typeface="Gotham Bold" pitchFamily="50" charset="0"/>
              <a:cs typeface="Gotham Medium" pitchFamily="2" charset="0"/>
            </a:rPr>
          </a:br>
          <a:br>
            <a:rPr lang="fr-CA" sz="2100" kern="1200" noProof="0" dirty="0">
              <a:latin typeface="Gotham Bold" pitchFamily="50" charset="0"/>
            </a:rPr>
          </a:br>
          <a:br>
            <a:rPr lang="fr-CA" sz="2100" kern="1200" noProof="0" dirty="0">
              <a:latin typeface="Gotham Bold" pitchFamily="50" charset="0"/>
            </a:rPr>
          </a:br>
          <a:br>
            <a:rPr lang="fr-CA" sz="2100" kern="1200" noProof="0" dirty="0">
              <a:latin typeface="Gotham Bold" pitchFamily="50" charset="0"/>
            </a:rPr>
          </a:br>
          <a:br>
            <a:rPr lang="fr-CA" sz="2100" kern="1200" noProof="0" dirty="0">
              <a:latin typeface="Gotham Bold" pitchFamily="50" charset="0"/>
            </a:rPr>
          </a:br>
          <a:endParaRPr lang="fr-CA" sz="2100" kern="1200" noProof="0" dirty="0">
            <a:latin typeface="Gotham Bold" pitchFamily="50" charset="0"/>
          </a:endParaRPr>
        </a:p>
      </dsp:txBody>
      <dsp:txXfrm>
        <a:off x="4956618" y="3851790"/>
        <a:ext cx="1882220" cy="1882220"/>
      </dsp:txXfrm>
    </dsp:sp>
    <dsp:sp modelId="{B6FD319C-F44E-2F44-8FF5-AF2B3CE1DAC3}">
      <dsp:nvSpPr>
        <dsp:cNvPr id="0" name=""/>
        <dsp:cNvSpPr/>
      </dsp:nvSpPr>
      <dsp:spPr>
        <a:xfrm rot="10800000">
          <a:off x="3565840" y="4343711"/>
          <a:ext cx="707344" cy="898378"/>
        </a:xfrm>
        <a:prstGeom prst="rightArrow">
          <a:avLst>
            <a:gd name="adj1" fmla="val 60000"/>
            <a:gd name="adj2" fmla="val 50000"/>
          </a:avLst>
        </a:prstGeom>
        <a:solidFill>
          <a:srgbClr val="404140"/>
        </a:solidFill>
        <a:ln>
          <a:solidFill>
            <a:srgbClr val="EFA92C"/>
          </a:solid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55650">
            <a:lnSpc>
              <a:spcPct val="90000"/>
            </a:lnSpc>
            <a:spcBef>
              <a:spcPct val="0"/>
            </a:spcBef>
            <a:spcAft>
              <a:spcPct val="35000"/>
            </a:spcAft>
            <a:buNone/>
          </a:pPr>
          <a:endParaRPr lang="fr-CA" sz="1700" kern="1200" noProof="0" dirty="0">
            <a:latin typeface="Gotham Bold" pitchFamily="50" charset="0"/>
          </a:endParaRPr>
        </a:p>
      </dsp:txBody>
      <dsp:txXfrm rot="10800000">
        <a:off x="3778043" y="4523387"/>
        <a:ext cx="495141" cy="539026"/>
      </dsp:txXfrm>
    </dsp:sp>
    <dsp:sp modelId="{38760847-7C77-354B-B209-D31425707900}">
      <dsp:nvSpPr>
        <dsp:cNvPr id="0" name=""/>
        <dsp:cNvSpPr/>
      </dsp:nvSpPr>
      <dsp:spPr>
        <a:xfrm>
          <a:off x="570326" y="3461970"/>
          <a:ext cx="2661860" cy="2661860"/>
        </a:xfrm>
        <a:prstGeom prst="ellipse">
          <a:avLst/>
        </a:prstGeom>
        <a:solidFill>
          <a:schemeClr val="bg1">
            <a:alpha val="43116"/>
          </a:schemeClr>
        </a:solidFill>
        <a:ln w="34925" cap="flat" cmpd="sng" algn="ctr">
          <a:solidFill>
            <a:srgbClr val="EFA92C"/>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26670" rIns="26670" bIns="26670" numCol="1" spcCol="1270" anchor="ctr" anchorCtr="0">
          <a:noAutofit/>
        </a:bodyPr>
        <a:lstStyle/>
        <a:p>
          <a:pPr marL="0" lvl="0" indent="0" algn="ctr" defTabSz="933450">
            <a:lnSpc>
              <a:spcPct val="90000"/>
            </a:lnSpc>
            <a:spcBef>
              <a:spcPct val="0"/>
            </a:spcBef>
            <a:spcAft>
              <a:spcPct val="35000"/>
            </a:spcAft>
            <a:buNone/>
          </a:pPr>
          <a:r>
            <a:rPr lang="fr-CA" sz="2100" b="0" i="0" kern="1200" noProof="0" dirty="0">
              <a:solidFill>
                <a:srgbClr val="404140"/>
              </a:solidFill>
              <a:latin typeface="Gotham Bold" pitchFamily="50" charset="0"/>
              <a:cs typeface="Gotham Medium" pitchFamily="2" charset="0"/>
            </a:rPr>
            <a:t>MODÉLISER</a:t>
          </a:r>
          <a:br>
            <a:rPr lang="fr-CA" sz="2100" kern="1200" noProof="0" dirty="0">
              <a:latin typeface="Gotham Bold" pitchFamily="50" charset="0"/>
            </a:rPr>
          </a:br>
          <a:br>
            <a:rPr lang="fr-CA" sz="2100" kern="1200" noProof="0" dirty="0">
              <a:latin typeface="Gotham Bold" pitchFamily="50" charset="0"/>
            </a:rPr>
          </a:br>
          <a:br>
            <a:rPr lang="fr-CA" sz="2100" kern="1200" noProof="0" dirty="0">
              <a:latin typeface="Gotham Bold" pitchFamily="50" charset="0"/>
            </a:rPr>
          </a:br>
          <a:br>
            <a:rPr lang="fr-CA" sz="2100" kern="1200" noProof="0" dirty="0">
              <a:latin typeface="Gotham Bold" pitchFamily="50" charset="0"/>
            </a:rPr>
          </a:br>
          <a:endParaRPr lang="fr-CA" sz="2100" kern="1200" noProof="0" dirty="0">
            <a:latin typeface="Gotham Bold" pitchFamily="50" charset="0"/>
          </a:endParaRPr>
        </a:p>
      </dsp:txBody>
      <dsp:txXfrm>
        <a:off x="960146" y="3851790"/>
        <a:ext cx="1882220" cy="1882220"/>
      </dsp:txXfrm>
    </dsp:sp>
    <dsp:sp modelId="{D8E95508-F736-B14D-95A2-DCE5269E3FEF}">
      <dsp:nvSpPr>
        <dsp:cNvPr id="0" name=""/>
        <dsp:cNvSpPr/>
      </dsp:nvSpPr>
      <dsp:spPr>
        <a:xfrm rot="17995389">
          <a:off x="2534441" y="2630050"/>
          <a:ext cx="706271" cy="898378"/>
        </a:xfrm>
        <a:prstGeom prst="rightArrow">
          <a:avLst>
            <a:gd name="adj1" fmla="val 60000"/>
            <a:gd name="adj2" fmla="val 50000"/>
          </a:avLst>
        </a:prstGeom>
        <a:solidFill>
          <a:srgbClr val="404140"/>
        </a:solidFill>
        <a:ln>
          <a:solidFill>
            <a:srgbClr val="EFA92C"/>
          </a:solid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55650">
            <a:lnSpc>
              <a:spcPct val="90000"/>
            </a:lnSpc>
            <a:spcBef>
              <a:spcPct val="0"/>
            </a:spcBef>
            <a:spcAft>
              <a:spcPct val="35000"/>
            </a:spcAft>
            <a:buNone/>
          </a:pPr>
          <a:endParaRPr lang="fr-CA" sz="1700" kern="1200" noProof="0" dirty="0">
            <a:latin typeface="Gotham Bold" pitchFamily="50" charset="0"/>
          </a:endParaRPr>
        </a:p>
      </dsp:txBody>
      <dsp:txXfrm>
        <a:off x="2587534" y="2901544"/>
        <a:ext cx="494390" cy="539026"/>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A214A6C-6D53-4D49-8445-00AD0C3F89F8}">
      <dsp:nvSpPr>
        <dsp:cNvPr id="0" name=""/>
        <dsp:cNvSpPr/>
      </dsp:nvSpPr>
      <dsp:spPr>
        <a:xfrm rot="10800000">
          <a:off x="-1" y="0"/>
          <a:ext cx="7886703" cy="1208786"/>
        </a:xfrm>
        <a:prstGeom prst="round2DiagRect">
          <a:avLst/>
        </a:prstGeom>
        <a:solidFill>
          <a:schemeClr val="bg1">
            <a:alpha val="41211"/>
          </a:schemeClr>
        </a:solidFill>
        <a:ln w="47625" cap="flat" cmpd="sng" algn="ctr">
          <a:solidFill>
            <a:srgbClr val="42609E"/>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041" tIns="110490" rIns="206248" bIns="110490" numCol="1" spcCol="1270" anchor="ctr" anchorCtr="0">
          <a:noAutofit/>
        </a:bodyPr>
        <a:lstStyle/>
        <a:p>
          <a:pPr marL="0" lvl="0" indent="0" algn="ctr" defTabSz="1289050">
            <a:lnSpc>
              <a:spcPct val="90000"/>
            </a:lnSpc>
            <a:spcBef>
              <a:spcPct val="0"/>
            </a:spcBef>
            <a:spcAft>
              <a:spcPct val="35000"/>
            </a:spcAft>
            <a:buNone/>
          </a:pPr>
          <a:r>
            <a:rPr lang="fr-CA" sz="2900" b="0" i="0" kern="1200" noProof="0" dirty="0">
              <a:solidFill>
                <a:srgbClr val="404140"/>
              </a:solidFill>
              <a:latin typeface="Gotham Bold" pitchFamily="50" charset="0"/>
              <a:cs typeface="Gotham Medium" pitchFamily="2" charset="0"/>
            </a:rPr>
            <a:t>Les données recueillies à ton sujet</a:t>
          </a:r>
        </a:p>
      </dsp:txBody>
      <dsp:txXfrm rot="10800000">
        <a:off x="59007" y="59008"/>
        <a:ext cx="7768687" cy="1090770"/>
      </dsp:txXfrm>
    </dsp:sp>
    <dsp:sp modelId="{DA13984F-602F-8943-ADCE-2D81AACDEBFC}">
      <dsp:nvSpPr>
        <dsp:cNvPr id="0" name=""/>
        <dsp:cNvSpPr/>
      </dsp:nvSpPr>
      <dsp:spPr>
        <a:xfrm>
          <a:off x="716628" y="1656"/>
          <a:ext cx="1208786" cy="1208786"/>
        </a:xfrm>
        <a:prstGeom prst="ellipse">
          <a:avLst/>
        </a:prstGeom>
        <a:noFill/>
        <a:ln w="12700" cap="flat" cmpd="sng" algn="ctr">
          <a:noFill/>
          <a:prstDash val="solid"/>
          <a:miter lim="800000"/>
        </a:ln>
        <a:effectLst/>
      </dsp:spPr>
      <dsp:style>
        <a:lnRef idx="2">
          <a:scrgbClr r="0" g="0" b="0"/>
        </a:lnRef>
        <a:fillRef idx="1">
          <a:scrgbClr r="0" g="0" b="0"/>
        </a:fillRef>
        <a:effectRef idx="0">
          <a:scrgbClr r="0" g="0" b="0"/>
        </a:effectRef>
        <a:fontRef idx="minor"/>
      </dsp:style>
    </dsp:sp>
    <dsp:sp modelId="{7942EEF4-7F2B-AB40-AA6F-19A9EDFD33DF}">
      <dsp:nvSpPr>
        <dsp:cNvPr id="0" name=""/>
        <dsp:cNvSpPr/>
      </dsp:nvSpPr>
      <dsp:spPr>
        <a:xfrm rot="10800000">
          <a:off x="-1" y="1525716"/>
          <a:ext cx="7886703" cy="1208786"/>
        </a:xfrm>
        <a:prstGeom prst="round2DiagRect">
          <a:avLst/>
        </a:prstGeom>
        <a:solidFill>
          <a:schemeClr val="bg1">
            <a:alpha val="41211"/>
          </a:schemeClr>
        </a:solidFill>
        <a:ln w="47625" cap="flat" cmpd="sng" algn="ctr">
          <a:solidFill>
            <a:srgbClr val="42609E"/>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041" tIns="110490" rIns="206248" bIns="110490" numCol="1" spcCol="1270" anchor="ctr" anchorCtr="0">
          <a:noAutofit/>
        </a:bodyPr>
        <a:lstStyle/>
        <a:p>
          <a:pPr marL="0" lvl="0" indent="0" algn="ctr" defTabSz="1289050">
            <a:lnSpc>
              <a:spcPct val="90000"/>
            </a:lnSpc>
            <a:spcBef>
              <a:spcPct val="0"/>
            </a:spcBef>
            <a:spcAft>
              <a:spcPct val="35000"/>
            </a:spcAft>
            <a:buNone/>
          </a:pPr>
          <a:r>
            <a:rPr lang="fr-CA" sz="2900" b="0" i="0" kern="1200" noProof="0" dirty="0">
              <a:solidFill>
                <a:srgbClr val="404140"/>
              </a:solidFill>
              <a:latin typeface="Gotham Bold" pitchFamily="50" charset="0"/>
              <a:cs typeface="Gotham Medium" pitchFamily="2" charset="0"/>
            </a:rPr>
            <a:t>Les informations te concernant </a:t>
          </a:r>
          <a:br>
            <a:rPr lang="fr-CA" sz="2900" b="0" i="0" kern="1200" noProof="0" dirty="0">
              <a:solidFill>
                <a:srgbClr val="404140"/>
              </a:solidFill>
              <a:latin typeface="Gotham Bold" pitchFamily="50" charset="0"/>
              <a:cs typeface="Gotham Medium" pitchFamily="2" charset="0"/>
            </a:rPr>
          </a:br>
          <a:r>
            <a:rPr lang="fr-CA" sz="2900" b="0" i="0" kern="1200" noProof="0" dirty="0">
              <a:solidFill>
                <a:srgbClr val="404140"/>
              </a:solidFill>
              <a:latin typeface="Gotham Bold" pitchFamily="50" charset="0"/>
              <a:cs typeface="Gotham Medium" pitchFamily="2" charset="0"/>
            </a:rPr>
            <a:t>achetées par l’entreprise</a:t>
          </a:r>
        </a:p>
      </dsp:txBody>
      <dsp:txXfrm rot="10800000">
        <a:off x="59007" y="1584724"/>
        <a:ext cx="7768687" cy="1090770"/>
      </dsp:txXfrm>
    </dsp:sp>
    <dsp:sp modelId="{5DE24930-6170-B84F-8A43-CCDCCA0C59B1}">
      <dsp:nvSpPr>
        <dsp:cNvPr id="0" name=""/>
        <dsp:cNvSpPr/>
      </dsp:nvSpPr>
      <dsp:spPr>
        <a:xfrm>
          <a:off x="716628" y="1571275"/>
          <a:ext cx="1208786" cy="1208786"/>
        </a:xfrm>
        <a:prstGeom prst="ellipse">
          <a:avLst/>
        </a:prstGeom>
        <a:noFill/>
        <a:ln w="12700" cap="flat" cmpd="sng" algn="ctr">
          <a:noFill/>
          <a:prstDash val="solid"/>
          <a:miter lim="800000"/>
        </a:ln>
        <a:effectLst/>
      </dsp:spPr>
      <dsp:style>
        <a:lnRef idx="2">
          <a:scrgbClr r="0" g="0" b="0"/>
        </a:lnRef>
        <a:fillRef idx="1">
          <a:scrgbClr r="0" g="0" b="0"/>
        </a:fillRef>
        <a:effectRef idx="0">
          <a:scrgbClr r="0" g="0" b="0"/>
        </a:effectRef>
        <a:fontRef idx="minor"/>
      </dsp:style>
    </dsp:sp>
    <dsp:sp modelId="{B81B5EE9-45FB-9940-8FA8-8BE3D2895FC0}">
      <dsp:nvSpPr>
        <dsp:cNvPr id="0" name=""/>
        <dsp:cNvSpPr/>
      </dsp:nvSpPr>
      <dsp:spPr>
        <a:xfrm rot="10800000">
          <a:off x="-1" y="3142551"/>
          <a:ext cx="7886703" cy="1208786"/>
        </a:xfrm>
        <a:prstGeom prst="round2DiagRect">
          <a:avLst/>
        </a:prstGeom>
        <a:solidFill>
          <a:schemeClr val="bg1">
            <a:alpha val="41211"/>
          </a:schemeClr>
        </a:solidFill>
        <a:ln w="47625" cap="flat" cmpd="sng" algn="ctr">
          <a:solidFill>
            <a:srgbClr val="42609E"/>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041" tIns="106680" rIns="199136" bIns="106680" numCol="1" spcCol="1270" anchor="ctr" anchorCtr="0">
          <a:noAutofit/>
        </a:bodyPr>
        <a:lstStyle/>
        <a:p>
          <a:pPr marL="0" lvl="0" indent="0" algn="ctr" defTabSz="1244600">
            <a:lnSpc>
              <a:spcPct val="90000"/>
            </a:lnSpc>
            <a:spcBef>
              <a:spcPct val="0"/>
            </a:spcBef>
            <a:spcAft>
              <a:spcPct val="35000"/>
            </a:spcAft>
            <a:buNone/>
          </a:pPr>
          <a:r>
            <a:rPr lang="fr-CA" sz="2800" b="0" i="0" kern="1200" noProof="0" dirty="0">
              <a:solidFill>
                <a:srgbClr val="404140"/>
              </a:solidFill>
              <a:latin typeface="Gotham Bold" pitchFamily="50" charset="0"/>
              <a:cs typeface="Gotham Medium" pitchFamily="2" charset="0"/>
            </a:rPr>
            <a:t>Les informations partagées entre </a:t>
          </a:r>
          <a:br>
            <a:rPr lang="fr-CA" sz="2800" b="0" i="0" kern="1200" noProof="0" dirty="0">
              <a:solidFill>
                <a:srgbClr val="404140"/>
              </a:solidFill>
              <a:latin typeface="Gotham Bold" pitchFamily="50" charset="0"/>
              <a:cs typeface="Gotham Medium" pitchFamily="2" charset="0"/>
            </a:rPr>
          </a:br>
          <a:r>
            <a:rPr lang="fr-CA" sz="2800" b="0" i="0" kern="1200" noProof="0" dirty="0">
              <a:solidFill>
                <a:srgbClr val="404140"/>
              </a:solidFill>
              <a:latin typeface="Gotham Bold" pitchFamily="50" charset="0"/>
              <a:cs typeface="Gotham Medium" pitchFamily="2" charset="0"/>
            </a:rPr>
            <a:t>différentes parties d’une même entreprise</a:t>
          </a:r>
        </a:p>
      </dsp:txBody>
      <dsp:txXfrm rot="10800000">
        <a:off x="59007" y="3201559"/>
        <a:ext cx="7768687" cy="1090770"/>
      </dsp:txXfrm>
    </dsp:sp>
    <dsp:sp modelId="{2C5E466C-DC7D-4F40-BC5F-64D079DCF4A9}">
      <dsp:nvSpPr>
        <dsp:cNvPr id="0" name=""/>
        <dsp:cNvSpPr/>
      </dsp:nvSpPr>
      <dsp:spPr>
        <a:xfrm>
          <a:off x="716628" y="3140894"/>
          <a:ext cx="1208786" cy="1208786"/>
        </a:xfrm>
        <a:prstGeom prst="ellipse">
          <a:avLst/>
        </a:prstGeom>
        <a:noFill/>
        <a:ln w="12700" cap="flat" cmpd="sng" algn="ctr">
          <a:no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4D5D782-5E2B-0A4B-B5FD-6ABF744AD13F}">
      <dsp:nvSpPr>
        <dsp:cNvPr id="0" name=""/>
        <dsp:cNvSpPr/>
      </dsp:nvSpPr>
      <dsp:spPr>
        <a:xfrm>
          <a:off x="2181044" y="0"/>
          <a:ext cx="5167223" cy="5167223"/>
        </a:xfrm>
        <a:prstGeom prst="diamond">
          <a:avLst/>
        </a:prstGeom>
        <a:noFill/>
        <a:ln>
          <a:noFill/>
        </a:ln>
        <a:effectLst/>
      </dsp:spPr>
      <dsp:style>
        <a:lnRef idx="0">
          <a:scrgbClr r="0" g="0" b="0"/>
        </a:lnRef>
        <a:fillRef idx="1">
          <a:scrgbClr r="0" g="0" b="0"/>
        </a:fillRef>
        <a:effectRef idx="0">
          <a:scrgbClr r="0" g="0" b="0"/>
        </a:effectRef>
        <a:fontRef idx="minor"/>
      </dsp:style>
    </dsp:sp>
    <dsp:sp modelId="{EDA0BE6F-4E4A-354F-9ACB-B72007ECD3FB}">
      <dsp:nvSpPr>
        <dsp:cNvPr id="0" name=""/>
        <dsp:cNvSpPr/>
      </dsp:nvSpPr>
      <dsp:spPr>
        <a:xfrm>
          <a:off x="1070045" y="335654"/>
          <a:ext cx="2866102" cy="1809503"/>
        </a:xfrm>
        <a:prstGeom prst="roundRect">
          <a:avLst/>
        </a:prstGeom>
        <a:solidFill>
          <a:srgbClr val="42609E"/>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fr-CA" sz="2000" b="0" i="0" kern="1200" noProof="0" dirty="0">
              <a:latin typeface="Gotham Bold" pitchFamily="50" charset="0"/>
              <a:cs typeface="Gotham Book" pitchFamily="2" charset="0"/>
            </a:rPr>
            <a:t> Les algorithmes peuvent renforcer </a:t>
          </a:r>
          <a:br>
            <a:rPr lang="fr-CA" sz="2000" b="0" i="0" kern="1200" noProof="0" dirty="0">
              <a:latin typeface="Gotham Bold" pitchFamily="50" charset="0"/>
              <a:cs typeface="Gotham Book" pitchFamily="2" charset="0"/>
            </a:rPr>
          </a:br>
          <a:r>
            <a:rPr lang="fr-CA" sz="2000" b="0" i="0" kern="1200" noProof="0" dirty="0">
              <a:latin typeface="Gotham Bold" pitchFamily="50" charset="0"/>
              <a:cs typeface="Gotham Book" pitchFamily="2" charset="0"/>
            </a:rPr>
            <a:t>les partis pris </a:t>
          </a:r>
          <a:br>
            <a:rPr lang="fr-CA" sz="2000" b="0" i="0" kern="1200" noProof="0" dirty="0">
              <a:latin typeface="Gotham Bold" pitchFamily="50" charset="0"/>
              <a:cs typeface="Gotham Book" pitchFamily="2" charset="0"/>
            </a:rPr>
          </a:br>
          <a:r>
            <a:rPr lang="fr-CA" sz="2000" b="0" i="0" kern="1200" noProof="0" dirty="0">
              <a:latin typeface="Gotham Bold" pitchFamily="50" charset="0"/>
              <a:cs typeface="Gotham Book" pitchFamily="2" charset="0"/>
            </a:rPr>
            <a:t>du monde réel.</a:t>
          </a:r>
        </a:p>
      </dsp:txBody>
      <dsp:txXfrm>
        <a:off x="1158378" y="423987"/>
        <a:ext cx="2689436" cy="1632837"/>
      </dsp:txXfrm>
    </dsp:sp>
    <dsp:sp modelId="{AD51F2DC-2F9C-E645-B3E8-7F9691B9EE5E}">
      <dsp:nvSpPr>
        <dsp:cNvPr id="0" name=""/>
        <dsp:cNvSpPr/>
      </dsp:nvSpPr>
      <dsp:spPr>
        <a:xfrm>
          <a:off x="5306682" y="298453"/>
          <a:ext cx="2866102" cy="1809503"/>
        </a:xfrm>
        <a:prstGeom prst="roundRect">
          <a:avLst/>
        </a:prstGeom>
        <a:solidFill>
          <a:srgbClr val="42609E"/>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fr-CA" sz="2000" b="0" i="0" kern="1200" noProof="0" dirty="0">
              <a:latin typeface="Gotham Bold" pitchFamily="50" charset="0"/>
              <a:cs typeface="Gotham Book" pitchFamily="2" charset="0"/>
            </a:rPr>
            <a:t>Nous ne savons pas toujours comment l’IA prend des décisions.</a:t>
          </a:r>
        </a:p>
      </dsp:txBody>
      <dsp:txXfrm>
        <a:off x="5395015" y="386786"/>
        <a:ext cx="2689436" cy="1632837"/>
      </dsp:txXfrm>
    </dsp:sp>
    <dsp:sp modelId="{812EE8E4-A90A-EE48-865D-E5598BA0D9F7}">
      <dsp:nvSpPr>
        <dsp:cNvPr id="0" name=""/>
        <dsp:cNvSpPr/>
      </dsp:nvSpPr>
      <dsp:spPr>
        <a:xfrm>
          <a:off x="1091970" y="2536680"/>
          <a:ext cx="2866102" cy="1809503"/>
        </a:xfrm>
        <a:prstGeom prst="roundRect">
          <a:avLst/>
        </a:prstGeom>
        <a:solidFill>
          <a:srgbClr val="42609E"/>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fr-CA" sz="2000" b="0" i="0" kern="1200" noProof="0" dirty="0">
              <a:latin typeface="Gotham Bold" pitchFamily="50" charset="0"/>
              <a:cs typeface="Gotham Book" pitchFamily="2" charset="0"/>
            </a:rPr>
            <a:t>L’IA te donne ce qu’elle pense que tu veux, pas ce qui est bon pour toi.</a:t>
          </a:r>
        </a:p>
      </dsp:txBody>
      <dsp:txXfrm>
        <a:off x="1180303" y="2625013"/>
        <a:ext cx="2689436" cy="1632837"/>
      </dsp:txXfrm>
    </dsp:sp>
    <dsp:sp modelId="{5BAFB8A6-67AD-BF40-9C9F-7D15C7C3784F}">
      <dsp:nvSpPr>
        <dsp:cNvPr id="0" name=""/>
        <dsp:cNvSpPr/>
      </dsp:nvSpPr>
      <dsp:spPr>
        <a:xfrm>
          <a:off x="5324698" y="2487508"/>
          <a:ext cx="2866102" cy="1809503"/>
        </a:xfrm>
        <a:prstGeom prst="roundRect">
          <a:avLst/>
        </a:prstGeom>
        <a:solidFill>
          <a:srgbClr val="42609E"/>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fr-CA" sz="2000" b="0" i="0" kern="1200" noProof="0" dirty="0">
              <a:latin typeface="Gotham Bold" pitchFamily="50" charset="0"/>
              <a:cs typeface="Gotham Book" pitchFamily="2" charset="0"/>
            </a:rPr>
            <a:t>L’IA prend des </a:t>
          </a:r>
          <a:br>
            <a:rPr lang="fr-CA" sz="2000" b="0" i="0" kern="1200" noProof="0" dirty="0">
              <a:latin typeface="Gotham Bold" pitchFamily="50" charset="0"/>
              <a:cs typeface="Gotham Book" pitchFamily="2" charset="0"/>
            </a:rPr>
          </a:br>
          <a:r>
            <a:rPr lang="fr-CA" sz="2000" b="0" i="0" kern="1200" noProof="0" dirty="0">
              <a:latin typeface="Gotham Bold" pitchFamily="50" charset="0"/>
              <a:cs typeface="Gotham Book" pitchFamily="2" charset="0"/>
            </a:rPr>
            <a:t>décisions en se fondant sur ce qu’elle pense savoir à ton sujet.</a:t>
          </a:r>
        </a:p>
      </dsp:txBody>
      <dsp:txXfrm>
        <a:off x="5413031" y="2575841"/>
        <a:ext cx="2689436" cy="1632837"/>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31E38DC-8FED-8F49-8D52-838FCE83DE6D}">
      <dsp:nvSpPr>
        <dsp:cNvPr id="0" name=""/>
        <dsp:cNvSpPr/>
      </dsp:nvSpPr>
      <dsp:spPr>
        <a:xfrm rot="10800000">
          <a:off x="2103575" y="207"/>
          <a:ext cx="7536413" cy="821223"/>
        </a:xfrm>
        <a:prstGeom prst="round2DiagRect">
          <a:avLst/>
        </a:prstGeom>
        <a:solidFill>
          <a:schemeClr val="bg1">
            <a:alpha val="46000"/>
          </a:schemeClr>
        </a:solidFill>
        <a:ln w="41275" cap="flat" cmpd="sng" algn="ctr">
          <a:solidFill>
            <a:srgbClr val="42609E"/>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62137" tIns="60960" rIns="113792" bIns="60960" numCol="1" spcCol="1270" anchor="ctr" anchorCtr="0">
          <a:noAutofit/>
        </a:bodyPr>
        <a:lstStyle/>
        <a:p>
          <a:pPr marL="0" lvl="0" indent="0" algn="ctr" defTabSz="711200">
            <a:lnSpc>
              <a:spcPct val="90000"/>
            </a:lnSpc>
            <a:spcBef>
              <a:spcPct val="0"/>
            </a:spcBef>
            <a:spcAft>
              <a:spcPct val="35000"/>
            </a:spcAft>
            <a:buNone/>
          </a:pPr>
          <a:r>
            <a:rPr lang="fr-CA" sz="1600" kern="1200" noProof="0" dirty="0">
              <a:solidFill>
                <a:srgbClr val="404140"/>
              </a:solidFill>
              <a:latin typeface="Gotham Bold" pitchFamily="50" charset="0"/>
              <a:cs typeface="Gotham Medium" pitchFamily="2" charset="0"/>
            </a:rPr>
            <a:t>Quel </a:t>
          </a:r>
          <a:r>
            <a:rPr lang="fr-CA" sz="1600" b="1" kern="1200" noProof="0" dirty="0">
              <a:solidFill>
                <a:srgbClr val="404140"/>
              </a:solidFill>
              <a:highlight>
                <a:srgbClr val="EFA92C"/>
              </a:highlight>
              <a:latin typeface="Gotham Bold" pitchFamily="50" charset="0"/>
              <a:cs typeface="Gotham Medium" pitchFamily="2" charset="0"/>
            </a:rPr>
            <a:t>type de partis pris pourrions-nous trouver</a:t>
          </a:r>
          <a:r>
            <a:rPr lang="fr-CA" sz="1600" kern="1200" noProof="0" dirty="0">
              <a:solidFill>
                <a:srgbClr val="404140"/>
              </a:solidFill>
              <a:latin typeface="Gotham Bold" pitchFamily="50" charset="0"/>
              <a:cs typeface="Gotham Medium" pitchFamily="2" charset="0"/>
            </a:rPr>
            <a:t> dans les textes à partir desquels l’IA a été entraînés? Comment pourraient-ils affecter ses réponses? </a:t>
          </a:r>
        </a:p>
      </dsp:txBody>
      <dsp:txXfrm rot="10800000">
        <a:off x="2143664" y="40296"/>
        <a:ext cx="7456235" cy="741045"/>
      </dsp:txXfrm>
    </dsp:sp>
    <dsp:sp modelId="{CE116C09-E156-A343-9DE5-4EE777F96289}">
      <dsp:nvSpPr>
        <dsp:cNvPr id="0" name=""/>
        <dsp:cNvSpPr/>
      </dsp:nvSpPr>
      <dsp:spPr>
        <a:xfrm>
          <a:off x="1692963" y="207"/>
          <a:ext cx="821223" cy="821223"/>
        </a:xfrm>
        <a:prstGeom prst="ellipse">
          <a:avLst/>
        </a:prstGeom>
        <a:noFill/>
        <a:ln w="12700" cap="flat" cmpd="sng" algn="ctr">
          <a:noFill/>
          <a:prstDash val="solid"/>
          <a:miter lim="800000"/>
        </a:ln>
        <a:effectLst/>
      </dsp:spPr>
      <dsp:style>
        <a:lnRef idx="2">
          <a:scrgbClr r="0" g="0" b="0"/>
        </a:lnRef>
        <a:fillRef idx="1">
          <a:scrgbClr r="0" g="0" b="0"/>
        </a:fillRef>
        <a:effectRef idx="0">
          <a:scrgbClr r="0" g="0" b="0"/>
        </a:effectRef>
        <a:fontRef idx="minor"/>
      </dsp:style>
    </dsp:sp>
    <dsp:sp modelId="{5E4064DE-8DE3-4E4B-A47D-DC3F3D210E23}">
      <dsp:nvSpPr>
        <dsp:cNvPr id="0" name=""/>
        <dsp:cNvSpPr/>
      </dsp:nvSpPr>
      <dsp:spPr>
        <a:xfrm rot="10800000">
          <a:off x="2103575" y="1066573"/>
          <a:ext cx="7536413" cy="821223"/>
        </a:xfrm>
        <a:prstGeom prst="round2DiagRect">
          <a:avLst/>
        </a:prstGeom>
        <a:solidFill>
          <a:schemeClr val="bg1">
            <a:alpha val="46000"/>
          </a:schemeClr>
        </a:solidFill>
        <a:ln w="41275" cap="flat" cmpd="sng" algn="ctr">
          <a:solidFill>
            <a:srgbClr val="42609E"/>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62137" tIns="60960" rIns="113792" bIns="60960" numCol="1" spcCol="1270" anchor="ctr" anchorCtr="0">
          <a:noAutofit/>
        </a:bodyPr>
        <a:lstStyle/>
        <a:p>
          <a:pPr marL="0" lvl="0" indent="0" algn="ctr" defTabSz="711200">
            <a:lnSpc>
              <a:spcPct val="90000"/>
            </a:lnSpc>
            <a:spcBef>
              <a:spcPct val="0"/>
            </a:spcBef>
            <a:spcAft>
              <a:spcPct val="35000"/>
            </a:spcAft>
            <a:buNone/>
          </a:pPr>
          <a:r>
            <a:rPr lang="fr-CA" sz="1600" kern="1200" noProof="0" dirty="0">
              <a:solidFill>
                <a:srgbClr val="404140"/>
              </a:solidFill>
              <a:latin typeface="Gotham Bold" pitchFamily="50" charset="0"/>
              <a:cs typeface="Gotham Medium" pitchFamily="2" charset="0"/>
            </a:rPr>
            <a:t>Les créateurs de l’IA devraient-ils être en </a:t>
          </a:r>
          <a:br>
            <a:rPr lang="fr-CA" sz="1600" kern="1200" noProof="0" dirty="0">
              <a:solidFill>
                <a:srgbClr val="404140"/>
              </a:solidFill>
              <a:latin typeface="Gotham Bold" pitchFamily="50" charset="0"/>
              <a:cs typeface="Gotham Medium" pitchFamily="2" charset="0"/>
            </a:rPr>
          </a:br>
          <a:r>
            <a:rPr lang="fr-CA" sz="1600" kern="1200" noProof="0" dirty="0">
              <a:solidFill>
                <a:srgbClr val="404140"/>
              </a:solidFill>
              <a:latin typeface="Gotham Bold" pitchFamily="50" charset="0"/>
              <a:cs typeface="Gotham Medium" pitchFamily="2" charset="0"/>
            </a:rPr>
            <a:t>mesure </a:t>
          </a:r>
          <a:r>
            <a:rPr lang="fr-CA" sz="1600" b="1" kern="1200" noProof="0" dirty="0">
              <a:solidFill>
                <a:srgbClr val="404140"/>
              </a:solidFill>
              <a:highlight>
                <a:srgbClr val="EFA92C"/>
              </a:highlight>
              <a:latin typeface="Gotham Bold" pitchFamily="50" charset="0"/>
              <a:cs typeface="Gotham Medium" pitchFamily="2" charset="0"/>
            </a:rPr>
            <a:t>d’expliquer leur fonctionnement</a:t>
          </a:r>
          <a:r>
            <a:rPr lang="fr-CA" sz="1600" kern="1200" noProof="0" dirty="0">
              <a:solidFill>
                <a:srgbClr val="404140"/>
              </a:solidFill>
              <a:latin typeface="Gotham Bold" pitchFamily="50" charset="0"/>
              <a:cs typeface="Gotham Medium" pitchFamily="2" charset="0"/>
            </a:rPr>
            <a:t>? </a:t>
          </a:r>
        </a:p>
      </dsp:txBody>
      <dsp:txXfrm rot="10800000">
        <a:off x="2143664" y="1106662"/>
        <a:ext cx="7456235" cy="741045"/>
      </dsp:txXfrm>
    </dsp:sp>
    <dsp:sp modelId="{6965CF59-028E-214E-8AAC-8609660D610A}">
      <dsp:nvSpPr>
        <dsp:cNvPr id="0" name=""/>
        <dsp:cNvSpPr/>
      </dsp:nvSpPr>
      <dsp:spPr>
        <a:xfrm>
          <a:off x="1692963" y="1066573"/>
          <a:ext cx="821223" cy="821223"/>
        </a:xfrm>
        <a:prstGeom prst="ellipse">
          <a:avLst/>
        </a:prstGeom>
        <a:noFill/>
        <a:ln w="12700" cap="flat" cmpd="sng" algn="ctr">
          <a:noFill/>
          <a:prstDash val="solid"/>
          <a:miter lim="800000"/>
        </a:ln>
        <a:effectLst/>
      </dsp:spPr>
      <dsp:style>
        <a:lnRef idx="2">
          <a:scrgbClr r="0" g="0" b="0"/>
        </a:lnRef>
        <a:fillRef idx="1">
          <a:scrgbClr r="0" g="0" b="0"/>
        </a:fillRef>
        <a:effectRef idx="0">
          <a:scrgbClr r="0" g="0" b="0"/>
        </a:effectRef>
        <a:fontRef idx="minor"/>
      </dsp:style>
    </dsp:sp>
    <dsp:sp modelId="{19CC8A04-7354-8F4A-8C7B-5F5E9C996E25}">
      <dsp:nvSpPr>
        <dsp:cNvPr id="0" name=""/>
        <dsp:cNvSpPr/>
      </dsp:nvSpPr>
      <dsp:spPr>
        <a:xfrm rot="10800000">
          <a:off x="2103575" y="2132938"/>
          <a:ext cx="7536413" cy="821223"/>
        </a:xfrm>
        <a:prstGeom prst="round2DiagRect">
          <a:avLst/>
        </a:prstGeom>
        <a:solidFill>
          <a:schemeClr val="bg1">
            <a:alpha val="46000"/>
          </a:schemeClr>
        </a:solidFill>
        <a:ln w="41275" cap="flat" cmpd="sng" algn="ctr">
          <a:solidFill>
            <a:srgbClr val="42609E"/>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62137" tIns="60960" rIns="113792" bIns="60960" numCol="1" spcCol="1270" anchor="ctr" anchorCtr="0">
          <a:noAutofit/>
        </a:bodyPr>
        <a:lstStyle/>
        <a:p>
          <a:pPr marL="0" lvl="0" indent="0" algn="ctr" defTabSz="711200">
            <a:lnSpc>
              <a:spcPct val="90000"/>
            </a:lnSpc>
            <a:spcBef>
              <a:spcPct val="0"/>
            </a:spcBef>
            <a:spcAft>
              <a:spcPct val="35000"/>
            </a:spcAft>
            <a:buNone/>
          </a:pPr>
          <a:r>
            <a:rPr lang="fr-CA" sz="1600" kern="1200" noProof="0" dirty="0">
              <a:solidFill>
                <a:srgbClr val="404140"/>
              </a:solidFill>
              <a:latin typeface="Gotham Bold" pitchFamily="50" charset="0"/>
              <a:cs typeface="Gotham Medium" pitchFamily="2" charset="0"/>
            </a:rPr>
            <a:t>Que pourrait-il se passer si tu </a:t>
          </a:r>
          <a:r>
            <a:rPr lang="fr-CA" sz="1600" b="1" kern="1200" noProof="0" dirty="0">
              <a:solidFill>
                <a:srgbClr val="404140"/>
              </a:solidFill>
              <a:highlight>
                <a:srgbClr val="EFA92C"/>
              </a:highlight>
              <a:latin typeface="Gotham Bold" pitchFamily="50" charset="0"/>
              <a:cs typeface="Gotham Medium" pitchFamily="2" charset="0"/>
            </a:rPr>
            <a:t>demandais conseil à l’IA</a:t>
          </a:r>
          <a:r>
            <a:rPr lang="fr-CA" sz="1600" kern="1200" noProof="0" dirty="0">
              <a:solidFill>
                <a:srgbClr val="404140"/>
              </a:solidFill>
              <a:latin typeface="Gotham Bold" pitchFamily="50" charset="0"/>
              <a:cs typeface="Gotham Medium" pitchFamily="2" charset="0"/>
            </a:rPr>
            <a:t> </a:t>
          </a:r>
          <a:br>
            <a:rPr lang="fr-CA" sz="1600" kern="1200" noProof="0" dirty="0">
              <a:solidFill>
                <a:srgbClr val="404140"/>
              </a:solidFill>
              <a:latin typeface="Gotham Bold" pitchFamily="50" charset="0"/>
              <a:cs typeface="Gotham Medium" pitchFamily="2" charset="0"/>
            </a:rPr>
          </a:br>
          <a:r>
            <a:rPr lang="fr-CA" sz="1600" kern="1200" noProof="0" dirty="0">
              <a:solidFill>
                <a:srgbClr val="404140"/>
              </a:solidFill>
              <a:latin typeface="Gotham Bold" pitchFamily="50" charset="0"/>
              <a:cs typeface="Gotham Medium" pitchFamily="2" charset="0"/>
            </a:rPr>
            <a:t>ou que tu voulais l’utiliser comme source d’information?</a:t>
          </a:r>
        </a:p>
      </dsp:txBody>
      <dsp:txXfrm rot="10800000">
        <a:off x="2143664" y="2173027"/>
        <a:ext cx="7456235" cy="741045"/>
      </dsp:txXfrm>
    </dsp:sp>
    <dsp:sp modelId="{D13417CB-711E-554B-BC1D-AE81E620F396}">
      <dsp:nvSpPr>
        <dsp:cNvPr id="0" name=""/>
        <dsp:cNvSpPr/>
      </dsp:nvSpPr>
      <dsp:spPr>
        <a:xfrm>
          <a:off x="1692963" y="2132938"/>
          <a:ext cx="821223" cy="821223"/>
        </a:xfrm>
        <a:prstGeom prst="ellipse">
          <a:avLst/>
        </a:prstGeom>
        <a:noFill/>
        <a:ln w="12700" cap="flat" cmpd="sng" algn="ctr">
          <a:noFill/>
          <a:prstDash val="solid"/>
          <a:miter lim="800000"/>
        </a:ln>
        <a:effectLst/>
      </dsp:spPr>
      <dsp:style>
        <a:lnRef idx="2">
          <a:scrgbClr r="0" g="0" b="0"/>
        </a:lnRef>
        <a:fillRef idx="1">
          <a:scrgbClr r="0" g="0" b="0"/>
        </a:fillRef>
        <a:effectRef idx="0">
          <a:scrgbClr r="0" g="0" b="0"/>
        </a:effectRef>
        <a:fontRef idx="minor"/>
      </dsp:style>
    </dsp:sp>
    <dsp:sp modelId="{E79B32E4-93D1-E94C-B1C9-AA4417A9C1D3}">
      <dsp:nvSpPr>
        <dsp:cNvPr id="0" name=""/>
        <dsp:cNvSpPr/>
      </dsp:nvSpPr>
      <dsp:spPr>
        <a:xfrm rot="10800000">
          <a:off x="2103575" y="3199303"/>
          <a:ext cx="7536413" cy="821223"/>
        </a:xfrm>
        <a:prstGeom prst="round2DiagRect">
          <a:avLst/>
        </a:prstGeom>
        <a:solidFill>
          <a:schemeClr val="bg1">
            <a:alpha val="46000"/>
          </a:schemeClr>
        </a:solidFill>
        <a:ln w="41275" cap="flat" cmpd="sng" algn="ctr">
          <a:solidFill>
            <a:srgbClr val="42609E"/>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62137" tIns="60960" rIns="113792" bIns="60960" numCol="1" spcCol="1270" anchor="ctr" anchorCtr="0">
          <a:noAutofit/>
        </a:bodyPr>
        <a:lstStyle/>
        <a:p>
          <a:pPr marL="0" lvl="0" indent="0" algn="ctr" defTabSz="711200">
            <a:lnSpc>
              <a:spcPct val="90000"/>
            </a:lnSpc>
            <a:spcBef>
              <a:spcPct val="0"/>
            </a:spcBef>
            <a:spcAft>
              <a:spcPct val="35000"/>
            </a:spcAft>
            <a:buNone/>
          </a:pPr>
          <a:r>
            <a:rPr lang="fr-CA" sz="1600" kern="1200" noProof="0" dirty="0">
              <a:solidFill>
                <a:srgbClr val="404140"/>
              </a:solidFill>
              <a:latin typeface="Gotham Bold" pitchFamily="50" charset="0"/>
              <a:cs typeface="Gotham Medium" pitchFamily="2" charset="0"/>
            </a:rPr>
            <a:t>De quelle façon </a:t>
          </a:r>
          <a:r>
            <a:rPr lang="fr-CA" sz="1600" b="1" kern="1200" noProof="0" dirty="0">
              <a:solidFill>
                <a:srgbClr val="404140"/>
              </a:solidFill>
              <a:highlight>
                <a:srgbClr val="EFA92C"/>
              </a:highlight>
              <a:latin typeface="Gotham Bold" pitchFamily="50" charset="0"/>
              <a:cs typeface="Gotham Medium" pitchFamily="2" charset="0"/>
            </a:rPr>
            <a:t>l’IA obtient-elle des informations</a:t>
          </a:r>
          <a:r>
            <a:rPr lang="fr-CA" sz="1600" b="1" kern="1200" noProof="0" dirty="0">
              <a:solidFill>
                <a:srgbClr val="404140"/>
              </a:solidFill>
              <a:latin typeface="Gotham Bold" pitchFamily="50" charset="0"/>
              <a:cs typeface="Gotham Medium" pitchFamily="2" charset="0"/>
            </a:rPr>
            <a:t> </a:t>
          </a:r>
          <a:r>
            <a:rPr lang="fr-CA" sz="1600" kern="1200" noProof="0" dirty="0">
              <a:solidFill>
                <a:srgbClr val="404140"/>
              </a:solidFill>
              <a:latin typeface="Gotham Bold" pitchFamily="50" charset="0"/>
              <a:cs typeface="Gotham Medium" pitchFamily="2" charset="0"/>
            </a:rPr>
            <a:t>te concernant? </a:t>
          </a:r>
          <a:br>
            <a:rPr lang="fr-CA" sz="1600" kern="1200" noProof="0" dirty="0">
              <a:solidFill>
                <a:srgbClr val="404140"/>
              </a:solidFill>
              <a:latin typeface="Gotham Bold" pitchFamily="50" charset="0"/>
              <a:cs typeface="Gotham Medium" pitchFamily="2" charset="0"/>
            </a:rPr>
          </a:br>
          <a:r>
            <a:rPr lang="fr-CA" sz="1600" kern="1200" noProof="0" dirty="0">
              <a:solidFill>
                <a:srgbClr val="404140"/>
              </a:solidFill>
              <a:latin typeface="Gotham Bold" pitchFamily="50" charset="0"/>
              <a:cs typeface="Gotham Medium" pitchFamily="2" charset="0"/>
            </a:rPr>
            <a:t>Crois-tu que c’est juste? Crois-tu que ces informations sont exactes?</a:t>
          </a:r>
        </a:p>
      </dsp:txBody>
      <dsp:txXfrm rot="10800000">
        <a:off x="2143664" y="3239392"/>
        <a:ext cx="7456235" cy="741045"/>
      </dsp:txXfrm>
    </dsp:sp>
    <dsp:sp modelId="{467A8551-83B7-8E42-9CBF-A08BCCCBB9A5}">
      <dsp:nvSpPr>
        <dsp:cNvPr id="0" name=""/>
        <dsp:cNvSpPr/>
      </dsp:nvSpPr>
      <dsp:spPr>
        <a:xfrm>
          <a:off x="1692963" y="3199303"/>
          <a:ext cx="821223" cy="821223"/>
        </a:xfrm>
        <a:prstGeom prst="ellipse">
          <a:avLst/>
        </a:prstGeom>
        <a:noFill/>
        <a:ln w="12700" cap="flat" cmpd="sng" algn="ctr">
          <a:noFill/>
          <a:prstDash val="solid"/>
          <a:miter lim="800000"/>
        </a:ln>
        <a:effectLst/>
      </dsp:spPr>
      <dsp:style>
        <a:lnRef idx="2">
          <a:scrgbClr r="0" g="0" b="0"/>
        </a:lnRef>
        <a:fillRef idx="1">
          <a:scrgbClr r="0" g="0" b="0"/>
        </a:fillRef>
        <a:effectRef idx="0">
          <a:scrgbClr r="0" g="0" b="0"/>
        </a:effectRef>
        <a:fontRef idx="minor"/>
      </dsp:style>
    </dsp:sp>
    <dsp:sp modelId="{AD6A8633-12EB-E443-87E1-FF5E603FE5A6}">
      <dsp:nvSpPr>
        <dsp:cNvPr id="0" name=""/>
        <dsp:cNvSpPr/>
      </dsp:nvSpPr>
      <dsp:spPr>
        <a:xfrm rot="10800000">
          <a:off x="2103575" y="4265669"/>
          <a:ext cx="7536413" cy="821223"/>
        </a:xfrm>
        <a:prstGeom prst="round2DiagRect">
          <a:avLst/>
        </a:prstGeom>
        <a:solidFill>
          <a:schemeClr val="bg1">
            <a:alpha val="46000"/>
          </a:schemeClr>
        </a:solidFill>
        <a:ln w="41275" cap="flat" cmpd="sng" algn="ctr">
          <a:solidFill>
            <a:srgbClr val="42609E"/>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62137" tIns="60960" rIns="113792" bIns="60960" numCol="1" spcCol="1270" anchor="ctr" anchorCtr="0">
          <a:noAutofit/>
        </a:bodyPr>
        <a:lstStyle/>
        <a:p>
          <a:pPr marL="0" lvl="0" indent="0" algn="ctr" defTabSz="711200">
            <a:lnSpc>
              <a:spcPct val="90000"/>
            </a:lnSpc>
            <a:spcBef>
              <a:spcPct val="0"/>
            </a:spcBef>
            <a:spcAft>
              <a:spcPct val="35000"/>
            </a:spcAft>
            <a:buNone/>
          </a:pPr>
          <a:r>
            <a:rPr lang="fr-CA" sz="1600" kern="1200" noProof="0" dirty="0">
              <a:solidFill>
                <a:srgbClr val="404140"/>
              </a:solidFill>
              <a:latin typeface="Gotham Bold" pitchFamily="50" charset="0"/>
              <a:cs typeface="Gotham Medium" pitchFamily="2" charset="0"/>
            </a:rPr>
            <a:t>Quels types de </a:t>
          </a:r>
          <a:r>
            <a:rPr lang="fr-CA" sz="1600" b="1" kern="1200" noProof="0" dirty="0">
              <a:solidFill>
                <a:srgbClr val="404140"/>
              </a:solidFill>
              <a:highlight>
                <a:srgbClr val="EFA92C"/>
              </a:highlight>
              <a:latin typeface="Gotham Bold" pitchFamily="50" charset="0"/>
              <a:cs typeface="Gotham Medium" pitchFamily="2" charset="0"/>
            </a:rPr>
            <a:t>mesures de protection </a:t>
          </a:r>
          <a:r>
            <a:rPr lang="fr-CA" sz="1600" kern="1200" noProof="0" dirty="0">
              <a:solidFill>
                <a:srgbClr val="404140"/>
              </a:solidFill>
              <a:latin typeface="Gotham Bold" pitchFamily="50" charset="0"/>
              <a:cs typeface="Gotham Medium" pitchFamily="2" charset="0"/>
            </a:rPr>
            <a:t>devraient être exigées des créateurs d’AI? Pour quelles décisions devrions-nous </a:t>
          </a:r>
          <a:r>
            <a:rPr lang="fr-CA" sz="1600" b="1" kern="1200" noProof="0" dirty="0">
              <a:solidFill>
                <a:srgbClr val="404140"/>
              </a:solidFill>
              <a:highlight>
                <a:srgbClr val="EFA92C"/>
              </a:highlight>
              <a:latin typeface="Gotham Bold" pitchFamily="50" charset="0"/>
              <a:cs typeface="Gotham Medium" pitchFamily="2" charset="0"/>
            </a:rPr>
            <a:t>avoir besoin d’un humain</a:t>
          </a:r>
          <a:r>
            <a:rPr lang="fr-CA" sz="1600" kern="1200" noProof="0" dirty="0">
              <a:solidFill>
                <a:srgbClr val="404140"/>
              </a:solidFill>
              <a:latin typeface="Gotham Bold" pitchFamily="50" charset="0"/>
              <a:cs typeface="Gotham Medium" pitchFamily="2" charset="0"/>
            </a:rPr>
            <a:t>?</a:t>
          </a:r>
        </a:p>
      </dsp:txBody>
      <dsp:txXfrm rot="10800000">
        <a:off x="2143664" y="4305758"/>
        <a:ext cx="7456235" cy="741045"/>
      </dsp:txXfrm>
    </dsp:sp>
    <dsp:sp modelId="{078535C9-FF78-2F44-8FF0-26DD057A3B52}">
      <dsp:nvSpPr>
        <dsp:cNvPr id="0" name=""/>
        <dsp:cNvSpPr/>
      </dsp:nvSpPr>
      <dsp:spPr>
        <a:xfrm>
          <a:off x="1692963" y="4265669"/>
          <a:ext cx="821223" cy="821223"/>
        </a:xfrm>
        <a:prstGeom prst="ellipse">
          <a:avLst/>
        </a:prstGeom>
        <a:noFill/>
        <a:ln w="12700" cap="flat" cmpd="sng" algn="ctr">
          <a:noFill/>
          <a:prstDash val="solid"/>
          <a:miter lim="800000"/>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cycle2">
  <dgm:title val=""/>
  <dgm:desc val=""/>
  <dgm:catLst>
    <dgm:cat type="cycle" pri="1000"/>
    <dgm:cat type="convert" pri="10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onstrLst>
      <dgm:constr type="w" for="ch" ptType="node" refType="w"/>
      <dgm:constr type="w" for="ch" ptType="sibTrans" refType="w" refFor="ch" refPtType="node" op="equ" fact="0.25"/>
      <dgm:constr type="sibSp" refType="w" refFor="ch" refPtType="node" fact="0.5"/>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sibTransForEach" axis="followSib" ptType="sibTrans" hideLastTrans="0" cnt="1">
            <dgm:layoutNode name="sibTrans">
              <dgm:choose name="Name11">
                <dgm:if name="Name12" axis="par ch" ptType="doc node" func="cnt" op="lt" val="3">
                  <dgm:alg type="conn">
                    <dgm:param type="begPts" val="radial"/>
                    <dgm:param type="endPts" val="radial"/>
                  </dgm:alg>
                </dgm:if>
                <dgm:else name="Name13">
                  <dgm:alg type="conn">
                    <dgm:param type="begPts" val="auto"/>
                    <dgm:param type="endPts" val="auto"/>
                  </dgm:alg>
                </dgm:else>
              </dgm:choose>
              <dgm:shape xmlns:r="http://schemas.openxmlformats.org/officeDocument/2006/relationships" type="conn" r:blip="">
                <dgm:adjLst/>
              </dgm:shape>
              <dgm:presOf axis="self"/>
              <dgm:constrLst>
                <dgm:constr type="h" refType="w" fact="1.35"/>
                <dgm:constr type="connDist"/>
                <dgm:constr type="w" for="ch" refType="connDist" fact="0.45"/>
                <dgm:constr type="h" for="ch" refType="h"/>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14"/>
      </dgm:choose>
    </dgm:forEach>
  </dgm:layoutNode>
</dgm:layoutDef>
</file>

<file path=ppt/diagrams/layout5.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matrix3">
  <dgm:title val=""/>
  <dgm:desc val=""/>
  <dgm:catLst>
    <dgm:cat type="matrix" pri="1000"/>
    <dgm:cat type="convert" pri="18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0" destOrd="0"/>
        <dgm:cxn modelId="8" srcId="0" destId="4" srcOrd="1" destOrd="0"/>
      </dgm:cxnLst>
      <dgm:bg/>
      <dgm:whole/>
    </dgm:dataModel>
  </dgm:sampData>
  <dgm:styleData useDef="1">
    <dgm:dataModel>
      <dgm:ptLst/>
      <dgm:bg/>
      <dgm:whole/>
    </dgm:dataModel>
  </dgm:styleData>
  <dgm:clrData useDef="1">
    <dgm:dataModel>
      <dgm:ptLst/>
      <dgm:bg/>
      <dgm:whole/>
    </dgm:dataModel>
  </dgm:clrData>
  <dgm:layoutNode name="matrix">
    <dgm:varLst>
      <dgm:chMax val="1"/>
      <dgm:dir/>
      <dgm:resizeHandles val="exact"/>
    </dgm:varLst>
    <dgm:alg type="composite">
      <dgm:param type="ar" val="1"/>
    </dgm:alg>
    <dgm:shape xmlns:r="http://schemas.openxmlformats.org/officeDocument/2006/relationships" r:blip="">
      <dgm:adjLst/>
    </dgm:shape>
    <dgm:presOf/>
    <dgm:choose name="Name0">
      <dgm:if name="Name1" func="var" arg="dir" op="equ" val="norm">
        <dgm:constrLst>
          <dgm:constr type="w" for="ch" forName="diamond" refType="w"/>
          <dgm:constr type="h" for="ch" forName="diamond" refType="h"/>
          <dgm:constr type="w" for="ch" forName="quad1" refType="w" fact="0.39"/>
          <dgm:constr type="h" for="ch" forName="quad1" refType="h" fact="0.39"/>
          <dgm:constr type="ctrX" for="ch" forName="quad1" refType="w" fact="0.29"/>
          <dgm:constr type="ctrY" for="ch" forName="quad1" refType="h" fact="0.29"/>
          <dgm:constr type="w" for="ch" forName="quad2" refType="w" fact="0.39"/>
          <dgm:constr type="h" for="ch" forName="quad2" refType="h" fact="0.39"/>
          <dgm:constr type="ctrX" for="ch" forName="quad2" refType="w" fact="0.71"/>
          <dgm:constr type="ctrY" for="ch" forName="quad2" refType="h" fact="0.29"/>
          <dgm:constr type="w" for="ch" forName="quad3" refType="w" fact="0.39"/>
          <dgm:constr type="h" for="ch" forName="quad3" refType="h" fact="0.39"/>
          <dgm:constr type="ctrX" for="ch" forName="quad3" refType="w" fact="0.29"/>
          <dgm:constr type="ctrY" for="ch" forName="quad3" refType="h" fact="0.71"/>
          <dgm:constr type="w" for="ch" forName="quad4" refType="w" fact="0.39"/>
          <dgm:constr type="h" for="ch" forName="quad4" refType="h" fact="0.39"/>
          <dgm:constr type="ctrX" for="ch" forName="quad4" refType="w" fact="0.71"/>
          <dgm:constr type="ctrY" for="ch" forName="quad4" refType="h" fact="0.71"/>
          <dgm:constr type="primFontSz" for="des" ptType="node" op="equ" val="65"/>
        </dgm:constrLst>
      </dgm:if>
      <dgm:else name="Name2">
        <dgm:constrLst>
          <dgm:constr type="w" for="ch" forName="diamond" refType="w"/>
          <dgm:constr type="h" for="ch" forName="diamond" refType="h"/>
          <dgm:constr type="w" for="ch" forName="quad1" refType="w" fact="0.39"/>
          <dgm:constr type="h" for="ch" forName="quad1" refType="h" fact="0.39"/>
          <dgm:constr type="ctrX" for="ch" forName="quad1" refType="w" fact="0.71"/>
          <dgm:constr type="ctrY" for="ch" forName="quad1" refType="h" fact="0.29"/>
          <dgm:constr type="w" for="ch" forName="quad2" refType="w" fact="0.39"/>
          <dgm:constr type="h" for="ch" forName="quad2" refType="h" fact="0.39"/>
          <dgm:constr type="ctrX" for="ch" forName="quad2" refType="w" fact="0.29"/>
          <dgm:constr type="ctrY" for="ch" forName="quad2" refType="h" fact="0.29"/>
          <dgm:constr type="w" for="ch" forName="quad3" refType="w" fact="0.39"/>
          <dgm:constr type="h" for="ch" forName="quad3" refType="h" fact="0.39"/>
          <dgm:constr type="ctrX" for="ch" forName="quad3" refType="w" fact="0.71"/>
          <dgm:constr type="ctrY" for="ch" forName="quad3" refType="h" fact="0.71"/>
          <dgm:constr type="w" for="ch" forName="quad4" refType="w" fact="0.39"/>
          <dgm:constr type="h" for="ch" forName="quad4" refType="h" fact="0.39"/>
          <dgm:constr type="ctrX" for="ch" forName="quad4" refType="w" fact="0.29"/>
          <dgm:constr type="ctrY" for="ch" forName="quad4" refType="h" fact="0.71"/>
          <dgm:constr type="primFontSz" for="des" ptType="node" op="equ" val="65"/>
        </dgm:constrLst>
      </dgm:else>
    </dgm:choose>
    <dgm:ruleLst/>
    <dgm:choose name="Name3">
      <dgm:if name="Name4" axis="ch" ptType="node" func="cnt" op="gte" val="1">
        <dgm:layoutNode name="diamond" styleLbl="bgShp">
          <dgm:alg type="sp"/>
          <dgm:shape xmlns:r="http://schemas.openxmlformats.org/officeDocument/2006/relationships" type="diamond" r:blip="">
            <dgm:adjLst/>
          </dgm:shape>
          <dgm:presOf/>
          <dgm:constrLst>
            <dgm:constr type="w" refType="h" op="equ"/>
          </dgm:constrLst>
          <dgm:ruleLst/>
        </dgm:layoutNode>
        <dgm:layoutNode name="quad1">
          <dgm:varLst>
            <dgm:chMax val="0"/>
            <dgm:chPref val="0"/>
            <dgm:bulletEnabled val="1"/>
          </dgm:varLst>
          <dgm:alg type="tx"/>
          <dgm:shape xmlns:r="http://schemas.openxmlformats.org/officeDocument/2006/relationships" type="roundRect" r:blip="">
            <dgm:adjLst/>
          </dgm:shape>
          <dgm:presOf axis="ch desOrSelf" ptType="node node" st="1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2">
          <dgm:varLst>
            <dgm:chMax val="0"/>
            <dgm:chPref val="0"/>
            <dgm:bulletEnabled val="1"/>
          </dgm:varLst>
          <dgm:alg type="tx"/>
          <dgm:shape xmlns:r="http://schemas.openxmlformats.org/officeDocument/2006/relationships" type="roundRect" r:blip="">
            <dgm:adjLst/>
          </dgm:shape>
          <dgm:presOf axis="ch desOrSelf" ptType="node node" st="2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3">
          <dgm:varLst>
            <dgm:chMax val="0"/>
            <dgm:chPref val="0"/>
            <dgm:bulletEnabled val="1"/>
          </dgm:varLst>
          <dgm:alg type="tx"/>
          <dgm:shape xmlns:r="http://schemas.openxmlformats.org/officeDocument/2006/relationships" type="roundRect" r:blip="">
            <dgm:adjLst/>
          </dgm:shape>
          <dgm:presOf axis="ch desOrSelf" ptType="node node" st="3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4">
          <dgm:varLst>
            <dgm:chMax val="0"/>
            <dgm:chPref val="0"/>
            <dgm:bulletEnabled val="1"/>
          </dgm:varLst>
          <dgm:alg type="tx"/>
          <dgm:shape xmlns:r="http://schemas.openxmlformats.org/officeDocument/2006/relationships" type="roundRect" r:blip="">
            <dgm:adjLst/>
          </dgm:shape>
          <dgm:presOf axis="ch desOrSelf" ptType="node node" st="4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5"/>
    </dgm:choose>
  </dgm:layoutNode>
</dgm:layoutDef>
</file>

<file path=ppt/diagrams/layout7.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Gotham Bold" pitchFamily="50" charset="0"/>
              </a:defRPr>
            </a:lvl1pPr>
          </a:lstStyle>
          <a:p>
            <a:endParaRPr lang="en-CA"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Gotham Bold" pitchFamily="50" charset="0"/>
              </a:defRPr>
            </a:lvl1pPr>
          </a:lstStyle>
          <a:p>
            <a:fld id="{FAD5448F-AC75-4E7A-B28B-4BD91C5E0D07}" type="datetimeFigureOut">
              <a:rPr lang="en-CA" smtClean="0"/>
              <a:pPr/>
              <a:t>2024-09-16</a:t>
            </a:fld>
            <a:endParaRPr lang="en-CA" dirty="0"/>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CA"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CA" dirty="0"/>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Gotham Bold" pitchFamily="50" charset="0"/>
              </a:defRPr>
            </a:lvl1pPr>
          </a:lstStyle>
          <a:p>
            <a:endParaRPr lang="en-CA"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Gotham Bold" pitchFamily="50" charset="0"/>
              </a:defRPr>
            </a:lvl1pPr>
          </a:lstStyle>
          <a:p>
            <a:fld id="{3AD0913F-609A-4462-B847-134D19F6CE0E}" type="slidenum">
              <a:rPr lang="en-CA" smtClean="0"/>
              <a:pPr/>
              <a:t>‹#›</a:t>
            </a:fld>
            <a:endParaRPr lang="en-CA" dirty="0"/>
          </a:p>
        </p:txBody>
      </p:sp>
    </p:spTree>
    <p:extLst>
      <p:ext uri="{BB962C8B-B14F-4D97-AF65-F5344CB8AC3E}">
        <p14:creationId xmlns:p14="http://schemas.microsoft.com/office/powerpoint/2010/main" val="110419244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Gotham Bold" pitchFamily="50" charset="0"/>
        <a:ea typeface="+mn-ea"/>
        <a:cs typeface="+mn-cs"/>
      </a:defRPr>
    </a:lvl1pPr>
    <a:lvl2pPr marL="457200" algn="l" defTabSz="914400" rtl="0" eaLnBrk="1" latinLnBrk="0" hangingPunct="1">
      <a:defRPr sz="1200" kern="1200">
        <a:solidFill>
          <a:schemeClr val="tx1"/>
        </a:solidFill>
        <a:latin typeface="Gotham Bold" pitchFamily="50" charset="0"/>
        <a:ea typeface="+mn-ea"/>
        <a:cs typeface="+mn-cs"/>
      </a:defRPr>
    </a:lvl2pPr>
    <a:lvl3pPr marL="914400" algn="l" defTabSz="914400" rtl="0" eaLnBrk="1" latinLnBrk="0" hangingPunct="1">
      <a:defRPr sz="1200" kern="1200">
        <a:solidFill>
          <a:schemeClr val="tx1"/>
        </a:solidFill>
        <a:latin typeface="Gotham Bold" pitchFamily="50" charset="0"/>
        <a:ea typeface="+mn-ea"/>
        <a:cs typeface="+mn-cs"/>
      </a:defRPr>
    </a:lvl3pPr>
    <a:lvl4pPr marL="1371600" algn="l" defTabSz="914400" rtl="0" eaLnBrk="1" latinLnBrk="0" hangingPunct="1">
      <a:defRPr sz="1200" kern="1200">
        <a:solidFill>
          <a:schemeClr val="tx1"/>
        </a:solidFill>
        <a:latin typeface="Gotham Bold" pitchFamily="50" charset="0"/>
        <a:ea typeface="+mn-ea"/>
        <a:cs typeface="+mn-cs"/>
      </a:defRPr>
    </a:lvl4pPr>
    <a:lvl5pPr marL="1828800" algn="l" defTabSz="914400" rtl="0" eaLnBrk="1" latinLnBrk="0" hangingPunct="1">
      <a:defRPr sz="1200" kern="1200">
        <a:solidFill>
          <a:schemeClr val="tx1"/>
        </a:solidFill>
        <a:latin typeface="Gotham Bold" pitchFamily="50"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3" Type="http://schemas.openxmlformats.org/officeDocument/2006/relationships/hyperlink" Target="https://tosdr.org/" TargetMode="External"/><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5"/>
          </p:nvPr>
        </p:nvSpPr>
        <p:spPr/>
        <p:txBody>
          <a:bodyPr/>
          <a:lstStyle/>
          <a:p>
            <a:fld id="{3AD0913F-609A-4462-B847-134D19F6CE0E}" type="slidenum">
              <a:rPr lang="en-CA" smtClean="0"/>
              <a:t>1</a:t>
            </a:fld>
            <a:endParaRPr lang="en-CA" dirty="0"/>
          </a:p>
        </p:txBody>
      </p:sp>
    </p:spTree>
    <p:extLst>
      <p:ext uri="{BB962C8B-B14F-4D97-AF65-F5344CB8AC3E}">
        <p14:creationId xmlns:p14="http://schemas.microsoft.com/office/powerpoint/2010/main" val="281794724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a:spcBef>
                <a:spcPts val="0"/>
              </a:spcBef>
            </a:pPr>
            <a:r>
              <a:rPr lang="fr-CA" kern="1400" dirty="0">
                <a:solidFill>
                  <a:srgbClr val="000000"/>
                </a:solidFill>
              </a:rPr>
              <a:t>L’idée semble bonne. Après tout, si tu dois voir des publicités, il vaut mieux qu’elles portent sur des sujets qui t’intéressent. Mais comme les algorithmes nous montrent ce qu’ils pensent que nous voulons voir, ils peuvent nous empêcher d’avoir une vue d’ensemble. Tu risques de manquer une publication importante de l’un de tes amis parce que l’algorithme pense qu’elle ne te plaira pas. Tu n’obtiendras peut-être pas les résultats les meilleurs ou les plus fiables d’un moteur de recherche parce que son algorithme pense que tu serais plus intéressé par d’autres sources. Les algorithmes des réseaux sociaux et des sites de diffusion de vidéos préfèrent généralement le contenu avec lequel les gens ont interagi le plus, ce qui signifie que les canulars, les théories du complot et les fausses informations se répandent souvent plus facilement que les informations fiables, et que les voix les plus fortes peuvent sembler majoritaires.</a:t>
            </a:r>
          </a:p>
          <a:p>
            <a:pPr marL="0" marR="0" indent="0" algn="l">
              <a:spcBef>
                <a:spcPts val="0"/>
              </a:spcBef>
            </a:pPr>
            <a:endParaRPr lang="fr-CA" kern="1400" dirty="0">
              <a:ln>
                <a:noFill/>
              </a:ln>
              <a:solidFill>
                <a:srgbClr val="000000"/>
              </a:solidFill>
              <a:effectLst/>
            </a:endParaRPr>
          </a:p>
          <a:p>
            <a:pPr marL="0" marR="0" indent="0" algn="l">
              <a:spcBef>
                <a:spcPts val="0"/>
              </a:spcBef>
            </a:pPr>
            <a:r>
              <a:rPr lang="fr-CA" kern="1400" dirty="0">
                <a:ln>
                  <a:noFill/>
                </a:ln>
                <a:solidFill>
                  <a:srgbClr val="000000"/>
                </a:solidFill>
                <a:effectLst/>
              </a:rPr>
              <a:t>B Farias de Noun Project</a:t>
            </a:r>
          </a:p>
          <a:p>
            <a:endParaRPr lang="fr-CA" dirty="0"/>
          </a:p>
        </p:txBody>
      </p:sp>
      <p:sp>
        <p:nvSpPr>
          <p:cNvPr id="4" name="Slide Number Placeholder 3"/>
          <p:cNvSpPr>
            <a:spLocks noGrp="1"/>
          </p:cNvSpPr>
          <p:nvPr>
            <p:ph type="sldNum" sz="quarter" idx="5"/>
          </p:nvPr>
        </p:nvSpPr>
        <p:spPr/>
        <p:txBody>
          <a:bodyPr/>
          <a:lstStyle/>
          <a:p>
            <a:fld id="{096A7BF6-983B-4739-9846-3A32064B7237}" type="slidenum">
              <a:rPr lang="fr-CA" smtClean="0"/>
              <a:t>10</a:t>
            </a:fld>
            <a:endParaRPr lang="fr-CA" dirty="0"/>
          </a:p>
        </p:txBody>
      </p:sp>
    </p:spTree>
    <p:extLst>
      <p:ext uri="{BB962C8B-B14F-4D97-AF65-F5344CB8AC3E}">
        <p14:creationId xmlns:p14="http://schemas.microsoft.com/office/powerpoint/2010/main" val="107301871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CA" sz="1200" dirty="0">
                <a:solidFill>
                  <a:srgbClr val="434343"/>
                </a:solidFill>
                <a:ea typeface="Roboto" panose="02000000000000000000" pitchFamily="2" charset="0"/>
                <a:cs typeface="Roboto" panose="02000000000000000000" pitchFamily="2" charset="0"/>
              </a:rPr>
              <a:t>Outre les différents </a:t>
            </a:r>
            <a:r>
              <a:rPr lang="fr-CA" sz="1200" i="1" dirty="0">
                <a:solidFill>
                  <a:srgbClr val="434343"/>
                </a:solidFill>
                <a:ea typeface="Roboto" panose="02000000000000000000" pitchFamily="2" charset="0"/>
                <a:cs typeface="Roboto" panose="02000000000000000000" pitchFamily="2" charset="0"/>
              </a:rPr>
              <a:t>types</a:t>
            </a:r>
            <a:r>
              <a:rPr lang="fr-CA" sz="1200" dirty="0">
                <a:solidFill>
                  <a:srgbClr val="434343"/>
                </a:solidFill>
                <a:ea typeface="Roboto" panose="02000000000000000000" pitchFamily="2" charset="0"/>
                <a:cs typeface="Roboto" panose="02000000000000000000" pitchFamily="2" charset="0"/>
              </a:rPr>
              <a:t> d’algorithmes (trier, classer, jumeler, filtrer), ils peuvent également être </a:t>
            </a:r>
            <a:r>
              <a:rPr lang="fr-CA" i="1" dirty="0">
                <a:solidFill>
                  <a:srgbClr val="434343"/>
                </a:solidFill>
                <a:ea typeface="Roboto" panose="02000000000000000000" pitchFamily="2" charset="0"/>
                <a:cs typeface="Roboto" panose="02000000000000000000" pitchFamily="2" charset="0"/>
              </a:rPr>
              <a:t>optimisés</a:t>
            </a:r>
            <a:r>
              <a:rPr lang="fr-CA" dirty="0">
                <a:solidFill>
                  <a:srgbClr val="434343"/>
                </a:solidFill>
                <a:ea typeface="Roboto" panose="02000000000000000000" pitchFamily="2" charset="0"/>
                <a:cs typeface="Roboto" panose="02000000000000000000" pitchFamily="2" charset="0"/>
              </a:rPr>
              <a:t> à différentes fins. Par exemple, l’algorithme « Vidéo suivante » ou « Pour toi » d’un site de diffusion de vidéos peut être optimisé à l’une des fins suivantes.</a:t>
            </a:r>
            <a:endParaRPr lang="fr-CA" dirty="0"/>
          </a:p>
        </p:txBody>
      </p:sp>
      <p:sp>
        <p:nvSpPr>
          <p:cNvPr id="4" name="Slide Number Placeholder 3"/>
          <p:cNvSpPr>
            <a:spLocks noGrp="1"/>
          </p:cNvSpPr>
          <p:nvPr>
            <p:ph type="sldNum" sz="quarter" idx="5"/>
          </p:nvPr>
        </p:nvSpPr>
        <p:spPr/>
        <p:txBody>
          <a:bodyPr/>
          <a:lstStyle/>
          <a:p>
            <a:fld id="{3AD0913F-609A-4462-B847-134D19F6CE0E}" type="slidenum">
              <a:rPr lang="fr-CA" smtClean="0"/>
              <a:t>11</a:t>
            </a:fld>
            <a:endParaRPr lang="fr-CA" dirty="0"/>
          </a:p>
        </p:txBody>
      </p:sp>
    </p:spTree>
    <p:extLst>
      <p:ext uri="{BB962C8B-B14F-4D97-AF65-F5344CB8AC3E}">
        <p14:creationId xmlns:p14="http://schemas.microsoft.com/office/powerpoint/2010/main" val="78656287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5"/>
          </p:nvPr>
        </p:nvSpPr>
        <p:spPr/>
        <p:txBody>
          <a:bodyPr/>
          <a:lstStyle/>
          <a:p>
            <a:fld id="{3AD0913F-609A-4462-B847-134D19F6CE0E}" type="slidenum">
              <a:rPr lang="en-CA" smtClean="0"/>
              <a:t>12</a:t>
            </a:fld>
            <a:endParaRPr lang="en-CA" dirty="0"/>
          </a:p>
        </p:txBody>
      </p:sp>
    </p:spTree>
    <p:extLst>
      <p:ext uri="{BB962C8B-B14F-4D97-AF65-F5344CB8AC3E}">
        <p14:creationId xmlns:p14="http://schemas.microsoft.com/office/powerpoint/2010/main" val="367214237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93420" y="4400550"/>
            <a:ext cx="5486400" cy="3600450"/>
          </a:xfrm>
        </p:spPr>
        <p:txBody>
          <a:bodyPr/>
          <a:lstStyle/>
          <a:p>
            <a:r>
              <a:rPr lang="fr-CA" dirty="0"/>
              <a:t>Pour prendre des décisions, un algorithme </a:t>
            </a:r>
            <a:r>
              <a:rPr lang="fr-CA" i="1" dirty="0"/>
              <a:t>classe</a:t>
            </a:r>
            <a:r>
              <a:rPr lang="fr-CA" dirty="0"/>
              <a:t> ou </a:t>
            </a:r>
            <a:r>
              <a:rPr lang="fr-CA" i="1" dirty="0"/>
              <a:t>pondère</a:t>
            </a:r>
            <a:r>
              <a:rPr lang="fr-CA" dirty="0"/>
              <a:t> différents facteurs.</a:t>
            </a:r>
          </a:p>
          <a:p>
            <a:endParaRPr lang="fr-CA" dirty="0"/>
          </a:p>
          <a:p>
            <a:r>
              <a:rPr lang="fr-CA" dirty="0"/>
              <a:t>Par exemple, voici quelques-uns des éléments qu’un site de diffusion de vidéos comme YouTube ou TikTok peut prendre en considération pour choisir les vidéos qu’il te recommandera :</a:t>
            </a:r>
          </a:p>
          <a:p>
            <a:endParaRPr lang="fr-CA" dirty="0"/>
          </a:p>
          <a:p>
            <a:pPr marL="171450" indent="-171450">
              <a:buFont typeface="Arial" panose="020B0604020202020204" pitchFamily="34" charset="0"/>
              <a:buChar char="•"/>
            </a:pPr>
            <a:r>
              <a:rPr lang="fr-CA" dirty="0"/>
              <a:t>le nombre de vues d’une vidéo;</a:t>
            </a:r>
          </a:p>
          <a:p>
            <a:pPr marL="171450" indent="-171450">
              <a:buFont typeface="Arial" panose="020B0604020202020204" pitchFamily="34" charset="0"/>
              <a:buChar char="•"/>
            </a:pPr>
            <a:r>
              <a:rPr lang="fr-CA" dirty="0"/>
              <a:t>le nombre de mentions « J’aime » d’une vidéo;</a:t>
            </a:r>
          </a:p>
          <a:p>
            <a:pPr marL="171450" indent="-171450">
              <a:buFont typeface="Arial" panose="020B0604020202020204" pitchFamily="34" charset="0"/>
              <a:buChar char="•"/>
            </a:pPr>
            <a:r>
              <a:rPr lang="fr-CA" dirty="0"/>
              <a:t>la popularité rapide et récente de la vidéo;</a:t>
            </a:r>
          </a:p>
          <a:p>
            <a:pPr marL="171450" indent="-171450">
              <a:buFont typeface="Arial" panose="020B0604020202020204" pitchFamily="34" charset="0"/>
              <a:buChar char="•"/>
            </a:pPr>
            <a:r>
              <a:rPr lang="fr-CA" dirty="0"/>
              <a:t>le nombre de personnes qui ont partagé la vidéo sur le site;</a:t>
            </a:r>
          </a:p>
          <a:p>
            <a:pPr marL="171450" indent="-171450">
              <a:buFont typeface="Arial" panose="020B0604020202020204" pitchFamily="34" charset="0"/>
              <a:buChar char="•"/>
            </a:pPr>
            <a:r>
              <a:rPr lang="fr-CA" dirty="0"/>
              <a:t>le nombre de personnes qui ont renvoyé à la vidéo à partir d’autres sites;</a:t>
            </a:r>
          </a:p>
          <a:p>
            <a:pPr marL="171450" indent="-171450">
              <a:buFont typeface="Arial" panose="020B0604020202020204" pitchFamily="34" charset="0"/>
              <a:buChar char="•"/>
            </a:pPr>
            <a:r>
              <a:rPr lang="fr-CA" dirty="0"/>
              <a:t>le nombre d’abonnés du créateur de la vidéo.</a:t>
            </a:r>
          </a:p>
          <a:p>
            <a:endParaRPr lang="fr-CA" i="0" dirty="0"/>
          </a:p>
          <a:p>
            <a:r>
              <a:rPr lang="fr-CA" i="0" dirty="0"/>
              <a:t>Ces éléments n’ont pas tous le même poids! En fonction de la fin à laquelle la plateforme a été </a:t>
            </a:r>
            <a:r>
              <a:rPr lang="fr-CA" i="1" dirty="0"/>
              <a:t>optimisée</a:t>
            </a:r>
            <a:r>
              <a:rPr lang="fr-CA" i="0" dirty="0"/>
              <a:t>, certains compteront plus que d’autres et d’autres ne compteront pas du tout.</a:t>
            </a:r>
            <a:endParaRPr lang="fr-CA" dirty="0"/>
          </a:p>
        </p:txBody>
      </p:sp>
      <p:sp>
        <p:nvSpPr>
          <p:cNvPr id="4" name="Slide Number Placeholder 3"/>
          <p:cNvSpPr>
            <a:spLocks noGrp="1"/>
          </p:cNvSpPr>
          <p:nvPr>
            <p:ph type="sldNum" sz="quarter" idx="5"/>
          </p:nvPr>
        </p:nvSpPr>
        <p:spPr/>
        <p:txBody>
          <a:bodyPr/>
          <a:lstStyle/>
          <a:p>
            <a:fld id="{3AD0913F-609A-4462-B847-134D19F6CE0E}" type="slidenum">
              <a:rPr lang="fr-CA" smtClean="0"/>
              <a:t>13</a:t>
            </a:fld>
            <a:endParaRPr lang="fr-CA" dirty="0"/>
          </a:p>
        </p:txBody>
      </p:sp>
    </p:spTree>
    <p:extLst>
      <p:ext uri="{BB962C8B-B14F-4D97-AF65-F5344CB8AC3E}">
        <p14:creationId xmlns:p14="http://schemas.microsoft.com/office/powerpoint/2010/main" val="170681243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5"/>
          </p:nvPr>
        </p:nvSpPr>
        <p:spPr/>
        <p:txBody>
          <a:bodyPr/>
          <a:lstStyle/>
          <a:p>
            <a:fld id="{3AD0913F-609A-4462-B847-134D19F6CE0E}" type="slidenum">
              <a:rPr lang="en-CA" smtClean="0"/>
              <a:t>14</a:t>
            </a:fld>
            <a:endParaRPr lang="en-CA" dirty="0"/>
          </a:p>
        </p:txBody>
      </p:sp>
    </p:spTree>
    <p:extLst>
      <p:ext uri="{BB962C8B-B14F-4D97-AF65-F5344CB8AC3E}">
        <p14:creationId xmlns:p14="http://schemas.microsoft.com/office/powerpoint/2010/main" val="281494316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CA" dirty="0"/>
              <a:t>Lorsque nous interagissons avec un algorithme, nous ne savons pas toujours que nous lui donnons des informations.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fr-CA" dirty="0"/>
          </a:p>
          <a:p>
            <a:pPr marL="0" marR="0" lvl="0" indent="0" algn="l" defTabSz="914400" rtl="0" eaLnBrk="1" fontAlgn="auto" latinLnBrk="0" hangingPunct="1">
              <a:lnSpc>
                <a:spcPct val="100000"/>
              </a:lnSpc>
              <a:spcBef>
                <a:spcPts val="0"/>
              </a:spcBef>
              <a:spcAft>
                <a:spcPts val="0"/>
              </a:spcAft>
              <a:buClrTx/>
              <a:buSzTx/>
              <a:buFontTx/>
              <a:buNone/>
              <a:tabLst/>
              <a:defRPr/>
            </a:pPr>
            <a:r>
              <a:rPr lang="fr-CA" dirty="0"/>
              <a:t>Les données </a:t>
            </a:r>
            <a:r>
              <a:rPr lang="fr-CA" i="1" dirty="0"/>
              <a:t>explicites</a:t>
            </a:r>
            <a:r>
              <a:rPr lang="fr-CA" dirty="0"/>
              <a:t> sont celles que nous savons que nous donnons et pour lesquelles nous avons le choix. Le bouton « J’aime » est un bon exemple de donnée </a:t>
            </a:r>
            <a:r>
              <a:rPr lang="fr-CA" i="1" dirty="0"/>
              <a:t>explicite</a:t>
            </a:r>
            <a:r>
              <a:rPr lang="fr-CA" dirty="0"/>
              <a:t>. Sur la plupart des réseaux sociaux, en cliquant sur le bouton « J’aime », l’algorithme comprend qu’il doit te montrer davantage de contenus similaires.</a:t>
            </a:r>
          </a:p>
        </p:txBody>
      </p:sp>
      <p:sp>
        <p:nvSpPr>
          <p:cNvPr id="4" name="Slide Number Placeholder 3"/>
          <p:cNvSpPr>
            <a:spLocks noGrp="1"/>
          </p:cNvSpPr>
          <p:nvPr>
            <p:ph type="sldNum" sz="quarter" idx="5"/>
          </p:nvPr>
        </p:nvSpPr>
        <p:spPr/>
        <p:txBody>
          <a:bodyPr/>
          <a:lstStyle/>
          <a:p>
            <a:fld id="{D6F06879-F5EA-4796-B7D5-4050643419F0}" type="slidenum">
              <a:rPr lang="fr-CA" smtClean="0"/>
              <a:t>15</a:t>
            </a:fld>
            <a:endParaRPr lang="fr-CA" dirty="0"/>
          </a:p>
        </p:txBody>
      </p:sp>
    </p:spTree>
    <p:extLst>
      <p:ext uri="{BB962C8B-B14F-4D97-AF65-F5344CB8AC3E}">
        <p14:creationId xmlns:p14="http://schemas.microsoft.com/office/powerpoint/2010/main" val="125199067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t>Les données </a:t>
            </a:r>
            <a:r>
              <a:rPr lang="fr-CA" i="1" dirty="0"/>
              <a:t>implicites</a:t>
            </a:r>
            <a:r>
              <a:rPr lang="fr-CA" dirty="0"/>
              <a:t> sont celles que tu fournis sans le savoir, comme la durée pendant laquelle tu regardes une vidéo. Les algorithmes s’appuient également sur des éléments comme ton historique de navigation pour déterminer le contenu auquel tu es susceptible de réagir, et les sites de commerce électronique fixent souvent des prix plus élevés si tu utilises un appareil Apple.</a:t>
            </a:r>
          </a:p>
          <a:p>
            <a:endParaRPr lang="fr-CA" dirty="0"/>
          </a:p>
          <a:p>
            <a:r>
              <a:rPr lang="fr-CA" dirty="0"/>
              <a:t>Les données implicites ont généralement plus de poids que les données explicites. Par exemple, si le fait de cliquer sur le bouton « J’aime » a un impact sur des plateformes comme Twitter et Instagram, l’algorithme de TikTok semble plutôt l’ignorer.</a:t>
            </a:r>
          </a:p>
          <a:p>
            <a:endParaRPr lang="fr-CA" dirty="0"/>
          </a:p>
          <a:p>
            <a:r>
              <a:rPr lang="fr-CA" dirty="0"/>
              <a:t>Le succès de TikTok n’est pas vraiment attribuable à son algorithme, qui n’a rien de révolutionnaire, mais plutôt à la manière dont sa </a:t>
            </a:r>
            <a:r>
              <a:rPr lang="fr-CA" i="1" dirty="0"/>
              <a:t>conception</a:t>
            </a:r>
            <a:r>
              <a:rPr lang="fr-CA" dirty="0"/>
              <a:t> encourage les utilisateurs à interagir avec l’algorithme en leur permettant de montrer facilement qu’ils n’aiment pas quelque chose (en balayant l’élément sur l’écran) ou qu’ils l’aiment (en continuant de regarder le contenu).</a:t>
            </a:r>
          </a:p>
        </p:txBody>
      </p:sp>
      <p:sp>
        <p:nvSpPr>
          <p:cNvPr id="4" name="Slide Number Placeholder 3"/>
          <p:cNvSpPr>
            <a:spLocks noGrp="1"/>
          </p:cNvSpPr>
          <p:nvPr>
            <p:ph type="sldNum" sz="quarter" idx="5"/>
          </p:nvPr>
        </p:nvSpPr>
        <p:spPr/>
        <p:txBody>
          <a:bodyPr/>
          <a:lstStyle/>
          <a:p>
            <a:fld id="{D6F06879-F5EA-4796-B7D5-4050643419F0}" type="slidenum">
              <a:rPr lang="fr-CA" smtClean="0"/>
              <a:t>16</a:t>
            </a:fld>
            <a:endParaRPr lang="fr-CA" dirty="0"/>
          </a:p>
        </p:txBody>
      </p:sp>
    </p:spTree>
    <p:extLst>
      <p:ext uri="{BB962C8B-B14F-4D97-AF65-F5344CB8AC3E}">
        <p14:creationId xmlns:p14="http://schemas.microsoft.com/office/powerpoint/2010/main" val="69392104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t>Parlons maintenant d’intelligence artificielle (IA). Que signifie ce terme pour toi?</a:t>
            </a:r>
          </a:p>
        </p:txBody>
      </p:sp>
      <p:sp>
        <p:nvSpPr>
          <p:cNvPr id="4" name="Slide Number Placeholder 3"/>
          <p:cNvSpPr>
            <a:spLocks noGrp="1"/>
          </p:cNvSpPr>
          <p:nvPr>
            <p:ph type="sldNum" sz="quarter" idx="5"/>
          </p:nvPr>
        </p:nvSpPr>
        <p:spPr/>
        <p:txBody>
          <a:bodyPr/>
          <a:lstStyle/>
          <a:p>
            <a:fld id="{3AD0913F-609A-4462-B847-134D19F6CE0E}" type="slidenum">
              <a:rPr lang="fr-CA" smtClean="0"/>
              <a:t>17</a:t>
            </a:fld>
            <a:endParaRPr lang="fr-CA" dirty="0"/>
          </a:p>
        </p:txBody>
      </p:sp>
    </p:spTree>
    <p:extLst>
      <p:ext uri="{BB962C8B-B14F-4D97-AF65-F5344CB8AC3E}">
        <p14:creationId xmlns:p14="http://schemas.microsoft.com/office/powerpoint/2010/main" val="409983098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lnSpc>
                <a:spcPct val="105000"/>
              </a:lnSpc>
              <a:spcAft>
                <a:spcPts val="800"/>
              </a:spcAft>
            </a:pPr>
            <a:r>
              <a:rPr lang="fr-CA" dirty="0">
                <a:effectLst/>
                <a:ea typeface="Yu Mincho" panose="02020400000000000000" pitchFamily="18" charset="-128"/>
                <a:cs typeface="Arial" panose="020B0604020202020204" pitchFamily="34" charset="0"/>
              </a:rPr>
              <a:t>Les algorithmes d’apprentissage machine, parfois appelés « intelligence artificielle », traitent d’</a:t>
            </a:r>
            <a:r>
              <a:rPr lang="fr-CA" i="1" dirty="0">
                <a:effectLst/>
                <a:ea typeface="Yu Mincho" panose="02020400000000000000" pitchFamily="18" charset="-128"/>
                <a:cs typeface="Arial" panose="020B0604020202020204" pitchFamily="34" charset="0"/>
              </a:rPr>
              <a:t>énormes</a:t>
            </a:r>
            <a:r>
              <a:rPr lang="fr-CA" dirty="0">
                <a:effectLst/>
                <a:ea typeface="Yu Mincho" panose="02020400000000000000" pitchFamily="18" charset="-128"/>
                <a:cs typeface="Arial" panose="020B0604020202020204" pitchFamily="34" charset="0"/>
              </a:rPr>
              <a:t> quantités de données pour trouver des liens que les gens ne remarqueraient pas nécessairement, puis les utilisent pour faire des déductions ou des suppositions. Si une supposition semble fonctionner, elle deviendra une règle.</a:t>
            </a:r>
            <a:endParaRPr lang="fr-CA" dirty="0"/>
          </a:p>
        </p:txBody>
      </p:sp>
      <p:sp>
        <p:nvSpPr>
          <p:cNvPr id="4" name="Slide Number Placeholder 3"/>
          <p:cNvSpPr>
            <a:spLocks noGrp="1"/>
          </p:cNvSpPr>
          <p:nvPr>
            <p:ph type="sldNum" sz="quarter" idx="5"/>
          </p:nvPr>
        </p:nvSpPr>
        <p:spPr/>
        <p:txBody>
          <a:bodyPr/>
          <a:lstStyle/>
          <a:p>
            <a:fld id="{096A7BF6-983B-4739-9846-3A32064B7237}" type="slidenum">
              <a:rPr lang="fr-CA" smtClean="0"/>
              <a:t>18</a:t>
            </a:fld>
            <a:endParaRPr lang="fr-CA" dirty="0"/>
          </a:p>
        </p:txBody>
      </p:sp>
    </p:spTree>
    <p:extLst>
      <p:ext uri="{BB962C8B-B14F-4D97-AF65-F5344CB8AC3E}">
        <p14:creationId xmlns:p14="http://schemas.microsoft.com/office/powerpoint/2010/main" val="220305520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t>D’après ce que tu sais des algorithmes et de l’intelligence artificielle, crois-tu que :</a:t>
            </a:r>
          </a:p>
          <a:p>
            <a:endParaRPr lang="fr-CA" dirty="0"/>
          </a:p>
          <a:p>
            <a:pPr marL="171450" indent="-171450">
              <a:buFont typeface="Arial" panose="020B0604020202020204" pitchFamily="34" charset="0"/>
              <a:buChar char="•"/>
            </a:pPr>
            <a:r>
              <a:rPr lang="fr-CA" dirty="0"/>
              <a:t>l’IA a des sentiments?</a:t>
            </a:r>
          </a:p>
          <a:p>
            <a:pPr marL="171450" indent="-171450">
              <a:buFont typeface="Arial" panose="020B0604020202020204" pitchFamily="34" charset="0"/>
              <a:buChar char="•"/>
            </a:pPr>
            <a:r>
              <a:rPr lang="fr-CA" dirty="0"/>
              <a:t>l’IA peut se sentir blessée ou exclue?</a:t>
            </a:r>
          </a:p>
          <a:p>
            <a:pPr marL="171450" indent="-171450">
              <a:buFont typeface="Arial" panose="020B0604020202020204" pitchFamily="34" charset="0"/>
              <a:buChar char="•"/>
            </a:pPr>
            <a:r>
              <a:rPr lang="fr-CA" dirty="0"/>
              <a:t>l’IA peut choisir de faire ou de ne pas faire certaines choses?</a:t>
            </a:r>
          </a:p>
          <a:p>
            <a:pPr marL="171450" indent="-171450">
              <a:buFont typeface="Arial" panose="020B0604020202020204" pitchFamily="34" charset="0"/>
              <a:buChar char="•"/>
            </a:pPr>
            <a:r>
              <a:rPr lang="fr-CA" dirty="0"/>
              <a:t>l’IA est intelligente?</a:t>
            </a:r>
          </a:p>
          <a:p>
            <a:pPr marL="171450" indent="-171450">
              <a:buFont typeface="Arial" panose="020B0604020202020204" pitchFamily="34" charset="0"/>
              <a:buChar char="•"/>
            </a:pPr>
            <a:r>
              <a:rPr lang="fr-CA" dirty="0"/>
              <a:t>l’IA donne toujours de bonnes informations?</a:t>
            </a:r>
          </a:p>
          <a:p>
            <a:pPr marL="171450" indent="-171450">
              <a:buFont typeface="Arial" panose="020B0604020202020204" pitchFamily="34" charset="0"/>
              <a:buChar char="•"/>
            </a:pPr>
            <a:r>
              <a:rPr lang="fr-CA" dirty="0"/>
              <a:t>l’IA sait si elle te donne de bonnes informations ou non?</a:t>
            </a:r>
          </a:p>
          <a:p>
            <a:pPr marL="171450" indent="-171450">
              <a:buFont typeface="Arial" panose="020B0604020202020204" pitchFamily="34" charset="0"/>
              <a:buChar char="•"/>
            </a:pPr>
            <a:r>
              <a:rPr lang="fr-CA" dirty="0"/>
              <a:t>l’IA peut déterminer si une chose est bien ou mal?</a:t>
            </a:r>
          </a:p>
          <a:p>
            <a:endParaRPr lang="fr-CA" dirty="0"/>
          </a:p>
          <a:p>
            <a:r>
              <a:rPr lang="fr-CA" dirty="0"/>
              <a:t>Beaucoup de gens sont incertains quant à ces éléments : dans une étude, un quart des enfants de 11 ans pensaient qu’« Alexa » (un haut-parleur intelligent qui utilise l’IA) avait des sentiments et pouvait penser par elle-même, et un autre tiers pensait que ces affirmations étaient « peut-être » vraies.</a:t>
            </a:r>
          </a:p>
          <a:p>
            <a:endParaRPr lang="fr-CA" dirty="0"/>
          </a:p>
          <a:p>
            <a:r>
              <a:rPr lang="fr-CA" dirty="0"/>
              <a:t>Les outils d’intelligence artificielle semblent incontestablement intelligents (d’où les termes « intelligence artificielle ») et peuvent même sembler avoir des sentiments. Ils semblent même très intelligents et prennent des décisions : par exemple, ils peuvent refuser de faire quelque chose que nous leur demandons, et si nous leur posons une question, ils « choisiront » ce qu’il faut inclure ou exclure de la réponse.</a:t>
            </a:r>
          </a:p>
        </p:txBody>
      </p:sp>
      <p:sp>
        <p:nvSpPr>
          <p:cNvPr id="4" name="Slide Number Placeholder 3"/>
          <p:cNvSpPr>
            <a:spLocks noGrp="1"/>
          </p:cNvSpPr>
          <p:nvPr>
            <p:ph type="sldNum" sz="quarter" idx="5"/>
          </p:nvPr>
        </p:nvSpPr>
        <p:spPr/>
        <p:txBody>
          <a:bodyPr/>
          <a:lstStyle/>
          <a:p>
            <a:fld id="{3AD0913F-609A-4462-B847-134D19F6CE0E}" type="slidenum">
              <a:rPr lang="fr-CA" smtClean="0"/>
              <a:t>19</a:t>
            </a:fld>
            <a:endParaRPr lang="fr-CA" dirty="0"/>
          </a:p>
        </p:txBody>
      </p:sp>
    </p:spTree>
    <p:extLst>
      <p:ext uri="{BB962C8B-B14F-4D97-AF65-F5344CB8AC3E}">
        <p14:creationId xmlns:p14="http://schemas.microsoft.com/office/powerpoint/2010/main" val="98366026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t>Que sais-tu des algorithmes?</a:t>
            </a:r>
          </a:p>
          <a:p>
            <a:endParaRPr lang="fr-CA" dirty="0"/>
          </a:p>
          <a:p>
            <a:r>
              <a:rPr lang="fr-CA" dirty="0"/>
              <a:t>Que sont-ils à ton avis? Comment fonctionnent-ils? Quel impact ont-ils sur toi?</a:t>
            </a:r>
          </a:p>
        </p:txBody>
      </p:sp>
      <p:sp>
        <p:nvSpPr>
          <p:cNvPr id="4" name="Slide Number Placeholder 3"/>
          <p:cNvSpPr>
            <a:spLocks noGrp="1"/>
          </p:cNvSpPr>
          <p:nvPr>
            <p:ph type="sldNum" sz="quarter" idx="5"/>
          </p:nvPr>
        </p:nvSpPr>
        <p:spPr/>
        <p:txBody>
          <a:bodyPr/>
          <a:lstStyle/>
          <a:p>
            <a:fld id="{3AD0913F-609A-4462-B847-134D19F6CE0E}" type="slidenum">
              <a:rPr lang="fr-CA" smtClean="0"/>
              <a:t>2</a:t>
            </a:fld>
            <a:endParaRPr lang="fr-CA" dirty="0"/>
          </a:p>
        </p:txBody>
      </p:sp>
    </p:spTree>
    <p:extLst>
      <p:ext uri="{BB962C8B-B14F-4D97-AF65-F5344CB8AC3E}">
        <p14:creationId xmlns:p14="http://schemas.microsoft.com/office/powerpoint/2010/main" val="238929211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t>Si les bienfaits ou les torts d’une technologie dépendent d’abord de la manière dont elle est utilisée, la </a:t>
            </a:r>
            <a:r>
              <a:rPr lang="fr-CA" i="1" dirty="0"/>
              <a:t>nature</a:t>
            </a:r>
            <a:r>
              <a:rPr lang="fr-CA" dirty="0"/>
              <a:t> de la technologie détermine également la manière dont nous l’utilisons. C’est particulièrement le cas des algorithmes pour deux raisons : d’abord, comme nous l’avons déjà vu, leur fonctionnement et la manière dont nous interagissons avec eux nous sont souvent invisibles, et ensuite, comme nous le verrons dans cette section, les algorithmes d’apprentissage machine en particulier résistent à notre compréhension.</a:t>
            </a:r>
          </a:p>
        </p:txBody>
      </p:sp>
      <p:sp>
        <p:nvSpPr>
          <p:cNvPr id="4" name="Slide Number Placeholder 3"/>
          <p:cNvSpPr>
            <a:spLocks noGrp="1"/>
          </p:cNvSpPr>
          <p:nvPr>
            <p:ph type="sldNum" sz="quarter" idx="5"/>
          </p:nvPr>
        </p:nvSpPr>
        <p:spPr/>
        <p:txBody>
          <a:bodyPr/>
          <a:lstStyle/>
          <a:p>
            <a:fld id="{D6F06879-F5EA-4796-B7D5-4050643419F0}" type="slidenum">
              <a:rPr lang="fr-CA" smtClean="0"/>
              <a:t>20</a:t>
            </a:fld>
            <a:endParaRPr lang="fr-CA" dirty="0"/>
          </a:p>
        </p:txBody>
      </p:sp>
    </p:spTree>
    <p:extLst>
      <p:ext uri="{BB962C8B-B14F-4D97-AF65-F5344CB8AC3E}">
        <p14:creationId xmlns:p14="http://schemas.microsoft.com/office/powerpoint/2010/main" val="134764228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effectLst/>
                <a:ea typeface="Calibri" panose="020F0502020204030204" pitchFamily="34" charset="0"/>
              </a:rPr>
              <a:t>L’utilisation d’algorithmes rend les décisions plus cohérentes et plus équitables puisque les mêmes normes s’appliquent à tout le monde, mais si nous ne sommes pas prudents, il peut aussi être plus difficile de nous rendre compte qu’un algorithme n’est </a:t>
            </a:r>
            <a:r>
              <a:rPr lang="fr-CA" i="1" dirty="0">
                <a:effectLst/>
                <a:ea typeface="Calibri" panose="020F0502020204030204" pitchFamily="34" charset="0"/>
              </a:rPr>
              <a:t>pas</a:t>
            </a:r>
            <a:r>
              <a:rPr lang="fr-CA" dirty="0">
                <a:effectLst/>
                <a:ea typeface="Calibri" panose="020F0502020204030204" pitchFamily="34" charset="0"/>
              </a:rPr>
              <a:t> juste.</a:t>
            </a:r>
            <a:endParaRPr lang="fr-CA" dirty="0"/>
          </a:p>
        </p:txBody>
      </p:sp>
      <p:sp>
        <p:nvSpPr>
          <p:cNvPr id="4" name="Slide Number Placeholder 3"/>
          <p:cNvSpPr>
            <a:spLocks noGrp="1"/>
          </p:cNvSpPr>
          <p:nvPr>
            <p:ph type="sldNum" sz="quarter" idx="5"/>
          </p:nvPr>
        </p:nvSpPr>
        <p:spPr/>
        <p:txBody>
          <a:bodyPr/>
          <a:lstStyle/>
          <a:p>
            <a:fld id="{3AD0913F-609A-4462-B847-134D19F6CE0E}" type="slidenum">
              <a:rPr lang="fr-CA" smtClean="0"/>
              <a:t>21</a:t>
            </a:fld>
            <a:endParaRPr lang="fr-CA" dirty="0"/>
          </a:p>
        </p:txBody>
      </p:sp>
    </p:spTree>
    <p:extLst>
      <p:ext uri="{BB962C8B-B14F-4D97-AF65-F5344CB8AC3E}">
        <p14:creationId xmlns:p14="http://schemas.microsoft.com/office/powerpoint/2010/main" val="172210013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t>Voici un algorithme très simple que nous pouvons utiliser comme exemple.</a:t>
            </a:r>
          </a:p>
          <a:p>
            <a:endParaRPr lang="fr-CA" dirty="0"/>
          </a:p>
          <a:p>
            <a:r>
              <a:rPr lang="fr-CA" dirty="0"/>
              <a:t>Les greffes de rein peuvent donner aux gens de nombreuses années de vie supplémentaires. Mais comme il y a toujours plus de personnes qui ont besoin d’une greffe que de reins disponibles, quelqu’un doit décider qui reçoit un rein et qui n’en reçoit pas. Il est important que cette décision soit équitable. C’est pourquoi, en 2007, des médecins ont mis au point un algorithme permettant de prendre cette décision.</a:t>
            </a:r>
          </a:p>
        </p:txBody>
      </p:sp>
      <p:sp>
        <p:nvSpPr>
          <p:cNvPr id="4" name="Slide Number Placeholder 3"/>
          <p:cNvSpPr>
            <a:spLocks noGrp="1"/>
          </p:cNvSpPr>
          <p:nvPr>
            <p:ph type="sldNum" sz="quarter" idx="5"/>
          </p:nvPr>
        </p:nvSpPr>
        <p:spPr/>
        <p:txBody>
          <a:bodyPr/>
          <a:lstStyle/>
          <a:p>
            <a:fld id="{3AD0913F-609A-4462-B847-134D19F6CE0E}" type="slidenum">
              <a:rPr lang="fr-CA" smtClean="0"/>
              <a:t>22</a:t>
            </a:fld>
            <a:endParaRPr lang="fr-CA" dirty="0"/>
          </a:p>
        </p:txBody>
      </p:sp>
    </p:spTree>
    <p:extLst>
      <p:ext uri="{BB962C8B-B14F-4D97-AF65-F5344CB8AC3E}">
        <p14:creationId xmlns:p14="http://schemas.microsoft.com/office/powerpoint/2010/main" val="360287422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sz="1200" kern="100" dirty="0">
                <a:effectLst/>
                <a:ea typeface="Calibri" panose="020F0502020204030204" pitchFamily="34" charset="0"/>
                <a:cs typeface="Times New Roman" panose="02020603050405020304" pitchFamily="18" charset="0"/>
              </a:rPr>
              <a:t>L’acronyme « PG » signifie « priorité greffe (de rein) » : c’est la place qu’une personne occupe dans la file d’attente pour l’obtention d’un rein. Plus l’indice « PG » et élevé, plus une personne a de chances d’obtenir l’un des reins disponibles.</a:t>
            </a:r>
          </a:p>
          <a:p>
            <a:endParaRPr lang="fr-CA" kern="100" dirty="0">
              <a:ea typeface="Calibri" panose="020F0502020204030204" pitchFamily="34" charset="0"/>
              <a:cs typeface="Times New Roman" panose="02020603050405020304" pitchFamily="18" charset="0"/>
            </a:endParaRPr>
          </a:p>
          <a:p>
            <a:r>
              <a:rPr lang="fr-CA" sz="1200" kern="100" dirty="0">
                <a:effectLst/>
                <a:ea typeface="Calibri" panose="020F0502020204030204" pitchFamily="34" charset="0"/>
                <a:cs typeface="Times New Roman" panose="02020603050405020304" pitchFamily="18" charset="0"/>
              </a:rPr>
              <a:t>L’acronyme « AV » signifie « années de vie » : il désigne le nombre d’années qu’une personne vivra de plus si elle obtient un rein.</a:t>
            </a:r>
            <a:endParaRPr lang="fr-CA" dirty="0"/>
          </a:p>
        </p:txBody>
      </p:sp>
      <p:sp>
        <p:nvSpPr>
          <p:cNvPr id="4" name="Slide Number Placeholder 3"/>
          <p:cNvSpPr>
            <a:spLocks noGrp="1"/>
          </p:cNvSpPr>
          <p:nvPr>
            <p:ph type="sldNum" sz="quarter" idx="5"/>
          </p:nvPr>
        </p:nvSpPr>
        <p:spPr/>
        <p:txBody>
          <a:bodyPr/>
          <a:lstStyle/>
          <a:p>
            <a:fld id="{3AD0913F-609A-4462-B847-134D19F6CE0E}" type="slidenum">
              <a:rPr lang="fr-CA" smtClean="0"/>
              <a:t>23</a:t>
            </a:fld>
            <a:endParaRPr lang="fr-CA" dirty="0"/>
          </a:p>
        </p:txBody>
      </p:sp>
    </p:spTree>
    <p:extLst>
      <p:ext uri="{BB962C8B-B14F-4D97-AF65-F5344CB8AC3E}">
        <p14:creationId xmlns:p14="http://schemas.microsoft.com/office/powerpoint/2010/main" val="260954198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kern="100" dirty="0">
                <a:effectLst/>
                <a:ea typeface="Calibri" panose="020F0502020204030204" pitchFamily="34" charset="0"/>
                <a:cs typeface="Times New Roman" panose="02020603050405020304" pitchFamily="18" charset="0"/>
              </a:rPr>
              <a:t>Donc, selon ce princip</a:t>
            </a:r>
            <a:r>
              <a:rPr lang="fr-CA" kern="100" dirty="0">
                <a:ea typeface="Calibri" panose="020F0502020204030204" pitchFamily="34" charset="0"/>
                <a:cs typeface="Times New Roman" panose="02020603050405020304" pitchFamily="18" charset="0"/>
              </a:rPr>
              <a:t>e, une personne qui recevrait un rein et vivrait encore potentiellement 20 ans de plus serait plus susceptible de recevoir ce rein qu’une personne qui ne vivrait que 10 ans de plus.</a:t>
            </a:r>
            <a:endParaRPr lang="fr-CA" kern="100" dirty="0">
              <a:effectLst/>
              <a:ea typeface="Calibri" panose="020F0502020204030204" pitchFamily="34" charset="0"/>
              <a:cs typeface="Times New Roman" panose="02020603050405020304" pitchFamily="18" charset="0"/>
            </a:endParaRPr>
          </a:p>
          <a:p>
            <a:endParaRPr lang="fr-CA" i="0" kern="100" dirty="0">
              <a:effectLst/>
              <a:ea typeface="Calibri" panose="020F0502020204030204" pitchFamily="34" charset="0"/>
              <a:cs typeface="Times New Roman" panose="02020603050405020304" pitchFamily="18" charset="0"/>
            </a:endParaRPr>
          </a:p>
          <a:p>
            <a:r>
              <a:rPr lang="fr-CA" i="0" kern="100" dirty="0">
                <a:effectLst/>
                <a:ea typeface="Calibri" panose="020F0502020204030204" pitchFamily="34" charset="0"/>
                <a:cs typeface="Times New Roman" panose="02020603050405020304" pitchFamily="18" charset="0"/>
              </a:rPr>
              <a:t>Cette approche te semble-t-elle raisonnable?</a:t>
            </a:r>
          </a:p>
          <a:p>
            <a:endParaRPr lang="fr-CA" i="0" kern="100" dirty="0">
              <a:effectLst/>
              <a:ea typeface="Calibri" panose="020F0502020204030204" pitchFamily="34" charset="0"/>
              <a:cs typeface="Times New Roman" panose="02020603050405020304" pitchFamily="18" charset="0"/>
            </a:endParaRPr>
          </a:p>
          <a:p>
            <a:r>
              <a:rPr lang="fr-CA" i="0" kern="100" dirty="0">
                <a:effectLst/>
                <a:ea typeface="Calibri" panose="020F0502020204030204" pitchFamily="34" charset="0"/>
                <a:cs typeface="Times New Roman" panose="02020603050405020304" pitchFamily="18" charset="0"/>
              </a:rPr>
              <a:t>Te semble-t-elle juste? </a:t>
            </a:r>
          </a:p>
          <a:p>
            <a:endParaRPr lang="fr-CA" i="0" kern="100" dirty="0">
              <a:effectLst/>
              <a:ea typeface="Calibri" panose="020F0502020204030204" pitchFamily="34" charset="0"/>
              <a:cs typeface="Times New Roman" panose="02020603050405020304" pitchFamily="18" charset="0"/>
            </a:endParaRPr>
          </a:p>
          <a:p>
            <a:r>
              <a:rPr lang="fr-CA" i="0" kern="100" dirty="0">
                <a:effectLst/>
                <a:ea typeface="Calibri" panose="020F0502020204030204" pitchFamily="34" charset="0"/>
                <a:cs typeface="Times New Roman" panose="02020603050405020304" pitchFamily="18" charset="0"/>
              </a:rPr>
              <a:t>Pourquoi ou pourquoi pas?</a:t>
            </a:r>
          </a:p>
          <a:p>
            <a:endParaRPr lang="fr-CA" dirty="0"/>
          </a:p>
        </p:txBody>
      </p:sp>
      <p:sp>
        <p:nvSpPr>
          <p:cNvPr id="4" name="Slide Number Placeholder 3"/>
          <p:cNvSpPr>
            <a:spLocks noGrp="1"/>
          </p:cNvSpPr>
          <p:nvPr>
            <p:ph type="sldNum" sz="quarter" idx="5"/>
          </p:nvPr>
        </p:nvSpPr>
        <p:spPr/>
        <p:txBody>
          <a:bodyPr/>
          <a:lstStyle/>
          <a:p>
            <a:fld id="{3AD0913F-609A-4462-B847-134D19F6CE0E}" type="slidenum">
              <a:rPr lang="fr-CA" smtClean="0"/>
              <a:t>24</a:t>
            </a:fld>
            <a:endParaRPr lang="fr-CA" dirty="0"/>
          </a:p>
        </p:txBody>
      </p:sp>
    </p:spTree>
    <p:extLst>
      <p:ext uri="{BB962C8B-B14F-4D97-AF65-F5344CB8AC3E}">
        <p14:creationId xmlns:p14="http://schemas.microsoft.com/office/powerpoint/2010/main" val="87678439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t>À première vue, ce principe semble assez raisonnable et direct. Mais pose-toi la question suivante :</a:t>
            </a:r>
          </a:p>
          <a:p>
            <a:endParaRPr lang="fr-CA" dirty="0"/>
          </a:p>
          <a:p>
            <a:pPr marL="171450" indent="-171450">
              <a:buFont typeface="Arial" panose="020B0604020202020204" pitchFamily="34" charset="0"/>
              <a:buChar char="•"/>
            </a:pPr>
            <a:r>
              <a:rPr lang="fr-CA" dirty="0"/>
              <a:t>Dans quelle mesure cette cote des années de vie peut-elle être précise? Comment pouvons-nous savoir, ou deviner, combien d’années supplémentaires une personne vivra si elle reçoit un rein?</a:t>
            </a:r>
          </a:p>
          <a:p>
            <a:endParaRPr lang="fr-CA" dirty="0"/>
          </a:p>
          <a:p>
            <a:r>
              <a:rPr lang="fr-CA" dirty="0"/>
              <a:t>Plus une personne est âgée, moins un rein est susceptible de lui offrir des années de vie supplémentaires. Est-il juste de donner aux jeunes une meilleure chance d’obtenir un rein?</a:t>
            </a:r>
          </a:p>
          <a:p>
            <a:endParaRPr lang="fr-CA" dirty="0"/>
          </a:p>
          <a:p>
            <a:r>
              <a:rPr lang="fr-CA" dirty="0"/>
              <a:t>L’espérance de vie est différente selon les groupes de personnes : par exemple, dans bon nombre de pays, l’espérance de vie des groupes victimes de discrimination ou ayant plus difficilement accès aux soins de santé, comme les personnes noires ou autochtones, est plus courte. Est-il juste que les personnes ayant une espérance de vie plus élevée soient prioritaires pour les greffes de rein?</a:t>
            </a:r>
          </a:p>
        </p:txBody>
      </p:sp>
      <p:sp>
        <p:nvSpPr>
          <p:cNvPr id="4" name="Slide Number Placeholder 3"/>
          <p:cNvSpPr>
            <a:spLocks noGrp="1"/>
          </p:cNvSpPr>
          <p:nvPr>
            <p:ph type="sldNum" sz="quarter" idx="5"/>
          </p:nvPr>
        </p:nvSpPr>
        <p:spPr/>
        <p:txBody>
          <a:bodyPr/>
          <a:lstStyle/>
          <a:p>
            <a:fld id="{3AD0913F-609A-4462-B847-134D19F6CE0E}" type="slidenum">
              <a:rPr lang="fr-CA" smtClean="0"/>
              <a:t>25</a:t>
            </a:fld>
            <a:endParaRPr lang="fr-CA" dirty="0"/>
          </a:p>
        </p:txBody>
      </p:sp>
    </p:spTree>
    <p:extLst>
      <p:ext uri="{BB962C8B-B14F-4D97-AF65-F5344CB8AC3E}">
        <p14:creationId xmlns:p14="http://schemas.microsoft.com/office/powerpoint/2010/main" val="368773188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t>Lorsque les créateurs de l’algorithme ont réfléchi à ces questions, ils se sont rendu compte que l’algorithme devait toutes les prendre en considération. </a:t>
            </a:r>
            <a:r>
              <a:rPr lang="fr-CA" dirty="0">
                <a:effectLst/>
                <a:ea typeface="Calibri" panose="020F0502020204030204" pitchFamily="34" charset="0"/>
                <a:cs typeface="Arial" panose="020B0604020202020204" pitchFamily="34" charset="0"/>
              </a:rPr>
              <a:t>(Par exemple, il tient également compte de l’état du rein du donneur, et donc les patients plus jeunes n’ont pas nécessairement plus de chances d’obtenir </a:t>
            </a:r>
            <a:r>
              <a:rPr lang="fr-CA" i="1" dirty="0">
                <a:effectLst/>
                <a:ea typeface="Calibri" panose="020F0502020204030204" pitchFamily="34" charset="0"/>
                <a:cs typeface="Arial" panose="020B0604020202020204" pitchFamily="34" charset="0"/>
              </a:rPr>
              <a:t>un</a:t>
            </a:r>
            <a:r>
              <a:rPr lang="fr-CA" dirty="0">
                <a:effectLst/>
                <a:ea typeface="Calibri" panose="020F0502020204030204" pitchFamily="34" charset="0"/>
                <a:cs typeface="Arial" panose="020B0604020202020204" pitchFamily="34" charset="0"/>
              </a:rPr>
              <a:t> rein, mais plutôt d’en obtenir un en </a:t>
            </a:r>
            <a:r>
              <a:rPr lang="fr-CA" i="1" dirty="0">
                <a:effectLst/>
                <a:ea typeface="Calibri" panose="020F0502020204030204" pitchFamily="34" charset="0"/>
                <a:cs typeface="Arial" panose="020B0604020202020204" pitchFamily="34" charset="0"/>
              </a:rPr>
              <a:t>meilleure</a:t>
            </a:r>
            <a:r>
              <a:rPr lang="fr-CA" dirty="0">
                <a:effectLst/>
                <a:ea typeface="Calibri" panose="020F0502020204030204" pitchFamily="34" charset="0"/>
                <a:cs typeface="Arial" panose="020B0604020202020204" pitchFamily="34" charset="0"/>
              </a:rPr>
              <a:t> santé.) Même si les algorithmes peuvent sembler objectifs et neutres, ils peuvent souvent renforcer les partis pris du monde réel parce qu’ils utilisent des données réelles.</a:t>
            </a:r>
            <a:endParaRPr lang="fr-CA" dirty="0"/>
          </a:p>
        </p:txBody>
      </p:sp>
      <p:sp>
        <p:nvSpPr>
          <p:cNvPr id="4" name="Slide Number Placeholder 3"/>
          <p:cNvSpPr>
            <a:spLocks noGrp="1"/>
          </p:cNvSpPr>
          <p:nvPr>
            <p:ph type="sldNum" sz="quarter" idx="5"/>
          </p:nvPr>
        </p:nvSpPr>
        <p:spPr/>
        <p:txBody>
          <a:bodyPr/>
          <a:lstStyle/>
          <a:p>
            <a:fld id="{3AD0913F-609A-4462-B847-134D19F6CE0E}" type="slidenum">
              <a:rPr lang="fr-CA" smtClean="0"/>
              <a:t>26</a:t>
            </a:fld>
            <a:endParaRPr lang="fr-CA" dirty="0"/>
          </a:p>
        </p:txBody>
      </p:sp>
    </p:spTree>
    <p:extLst>
      <p:ext uri="{BB962C8B-B14F-4D97-AF65-F5344CB8AC3E}">
        <p14:creationId xmlns:p14="http://schemas.microsoft.com/office/powerpoint/2010/main" val="379803535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i="0" dirty="0"/>
              <a:t>Si les données sont biaisées d’une manière ou d’une autre, ces partis pris seront exprimés dans l’algorithme.</a:t>
            </a:r>
          </a:p>
          <a:p>
            <a:endParaRPr lang="fr-CA" i="0" dirty="0"/>
          </a:p>
          <a:p>
            <a:r>
              <a:rPr lang="fr-CA" i="0" dirty="0"/>
              <a:t>Par exemple, les algorithmes comme Midjourney et DALL-E sont davantage entraînés à partir de photos d’archives que de photos réelles, de sorte que les images qu</a:t>
            </a:r>
            <a:r>
              <a:rPr lang="fr-CA" dirty="0"/>
              <a:t>’ils génèrent reflètent les choix conscients et inconscients des entreprises de photos d’archives. Par conséquent, ces algorithmes ne se contentent pas de refléter les partis pris existants : ils sont en fait plus biaisés que le monde réel.</a:t>
            </a:r>
          </a:p>
          <a:p>
            <a:endParaRPr lang="fr-CA" i="0" dirty="0"/>
          </a:p>
          <a:p>
            <a:r>
              <a:rPr lang="fr-CA" dirty="0"/>
              <a:t>Par exemple, le terme « Amérindien » donne presque exclusivement des images de personnes portant des coiffes traditionnelles qui font partie de l’image populaire des peuples autochtones, mais qui ne font partie que de la culture traditionnelle de certaines nations autochtones, et qui, bien sûr, ne font pas partie de la tenue vestimentaire quotidienne de quiconque.</a:t>
            </a:r>
            <a:endParaRPr lang="fr-CA" i="1" dirty="0"/>
          </a:p>
        </p:txBody>
      </p:sp>
      <p:sp>
        <p:nvSpPr>
          <p:cNvPr id="4" name="Slide Number Placeholder 3"/>
          <p:cNvSpPr>
            <a:spLocks noGrp="1"/>
          </p:cNvSpPr>
          <p:nvPr>
            <p:ph type="sldNum" sz="quarter" idx="5"/>
          </p:nvPr>
        </p:nvSpPr>
        <p:spPr/>
        <p:txBody>
          <a:bodyPr/>
          <a:lstStyle/>
          <a:p>
            <a:fld id="{D6F06879-F5EA-4796-B7D5-4050643419F0}" type="slidenum">
              <a:rPr lang="fr-CA" smtClean="0"/>
              <a:t>27</a:t>
            </a:fld>
            <a:endParaRPr lang="fr-CA" dirty="0"/>
          </a:p>
        </p:txBody>
      </p:sp>
    </p:spTree>
    <p:extLst>
      <p:ext uri="{BB962C8B-B14F-4D97-AF65-F5344CB8AC3E}">
        <p14:creationId xmlns:p14="http://schemas.microsoft.com/office/powerpoint/2010/main" val="248461500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kern="100" dirty="0">
                <a:effectLst/>
                <a:ea typeface="Calibri" panose="020F0502020204030204" pitchFamily="34" charset="0"/>
                <a:cs typeface="Times New Roman" panose="02020603050405020304" pitchFamily="18" charset="0"/>
              </a:rPr>
              <a:t>Les algorithmes d’intelligence artificielle ne sont pas programmés, mais </a:t>
            </a:r>
            <a:r>
              <a:rPr lang="fr-CA" i="1" kern="100" dirty="0">
                <a:effectLst/>
                <a:ea typeface="Calibri" panose="020F0502020204030204" pitchFamily="34" charset="0"/>
                <a:cs typeface="Times New Roman" panose="02020603050405020304" pitchFamily="18" charset="0"/>
              </a:rPr>
              <a:t>entraînés</a:t>
            </a:r>
            <a:r>
              <a:rPr lang="fr-CA" kern="100" dirty="0">
                <a:effectLst/>
                <a:ea typeface="Calibri" panose="020F0502020204030204" pitchFamily="34" charset="0"/>
                <a:cs typeface="Times New Roman" panose="02020603050405020304" pitchFamily="18" charset="0"/>
              </a:rPr>
              <a:t>, ce qui signifie que les créateurs leur donnent un objectif (comme te faire passer plus de temps sur un site Web ou déterminer qui devrait recevoir un rein).</a:t>
            </a:r>
          </a:p>
          <a:p>
            <a:endParaRPr lang="fr-CA" kern="100" dirty="0">
              <a:ea typeface="Calibri" panose="020F0502020204030204" pitchFamily="34" charset="0"/>
              <a:cs typeface="Times New Roman" panose="02020603050405020304" pitchFamily="18" charset="0"/>
            </a:endParaRPr>
          </a:p>
          <a:p>
            <a:r>
              <a:rPr lang="fr-CA" kern="100" dirty="0">
                <a:effectLst/>
                <a:ea typeface="Calibri" panose="020F0502020204030204" pitchFamily="34" charset="0"/>
                <a:cs typeface="Times New Roman" panose="02020603050405020304" pitchFamily="18" charset="0"/>
              </a:rPr>
              <a:t>Ils reçoivent ensuite un </a:t>
            </a:r>
            <a:r>
              <a:rPr lang="fr-CA" i="1" kern="100" dirty="0">
                <a:effectLst/>
                <a:ea typeface="Calibri" panose="020F0502020204030204" pitchFamily="34" charset="0"/>
                <a:cs typeface="Times New Roman" panose="02020603050405020304" pitchFamily="18" charset="0"/>
              </a:rPr>
              <a:t>ensemble de données </a:t>
            </a:r>
            <a:r>
              <a:rPr lang="fr-CA" kern="100" dirty="0">
                <a:effectLst/>
                <a:ea typeface="Calibri" panose="020F0502020204030204" pitchFamily="34" charset="0"/>
                <a:cs typeface="Times New Roman" panose="02020603050405020304" pitchFamily="18" charset="0"/>
              </a:rPr>
              <a:t>(comme une liste de personnes ayant bénéficié d’une greffe de rein et leur survie après la greffe).</a:t>
            </a:r>
          </a:p>
          <a:p>
            <a:endParaRPr lang="fr-CA" kern="100" dirty="0">
              <a:ea typeface="Calibri" panose="020F0502020204030204" pitchFamily="34" charset="0"/>
              <a:cs typeface="Times New Roman" panose="02020603050405020304" pitchFamily="18" charset="0"/>
            </a:endParaRPr>
          </a:p>
          <a:p>
            <a:r>
              <a:rPr lang="fr-CA" kern="100" dirty="0">
                <a:ea typeface="Calibri" panose="020F0502020204030204" pitchFamily="34" charset="0"/>
                <a:cs typeface="Times New Roman" panose="02020603050405020304" pitchFamily="18" charset="0"/>
              </a:rPr>
              <a:t>Ils doivent ensuite chercher dans ces données des </a:t>
            </a:r>
            <a:r>
              <a:rPr lang="fr-CA" i="1" kern="100" dirty="0">
                <a:ea typeface="Calibri" panose="020F0502020204030204" pitchFamily="34" charset="0"/>
                <a:cs typeface="Times New Roman" panose="02020603050405020304" pitchFamily="18" charset="0"/>
              </a:rPr>
              <a:t>schémas</a:t>
            </a:r>
            <a:r>
              <a:rPr lang="fr-CA" kern="100" dirty="0">
                <a:ea typeface="Calibri" panose="020F0502020204030204" pitchFamily="34" charset="0"/>
                <a:cs typeface="Times New Roman" panose="02020603050405020304" pitchFamily="18" charset="0"/>
              </a:rPr>
              <a:t> qu’ils utiliseront pour prendre une décision. C’est pourquoi l’IA est parfois qualifiée de « boîte noire » : contrairement à l’algorithme de greffe de rein, nous ne savons pas toujours </a:t>
            </a:r>
            <a:r>
              <a:rPr lang="fr-CA" i="1" kern="100" dirty="0">
                <a:ea typeface="Calibri" panose="020F0502020204030204" pitchFamily="34" charset="0"/>
                <a:cs typeface="Times New Roman" panose="02020603050405020304" pitchFamily="18" charset="0"/>
              </a:rPr>
              <a:t>pourquoi </a:t>
            </a:r>
            <a:r>
              <a:rPr lang="fr-CA" kern="100" dirty="0">
                <a:ea typeface="Calibri" panose="020F0502020204030204" pitchFamily="34" charset="0"/>
                <a:cs typeface="Times New Roman" panose="02020603050405020304" pitchFamily="18" charset="0"/>
              </a:rPr>
              <a:t>l’IA a pris une décision. Même les créateurs ne le savent peut-être pas!</a:t>
            </a:r>
            <a:endParaRPr lang="fr-CA" dirty="0"/>
          </a:p>
        </p:txBody>
      </p:sp>
      <p:sp>
        <p:nvSpPr>
          <p:cNvPr id="4" name="Slide Number Placeholder 3"/>
          <p:cNvSpPr>
            <a:spLocks noGrp="1"/>
          </p:cNvSpPr>
          <p:nvPr>
            <p:ph type="sldNum" sz="quarter" idx="5"/>
          </p:nvPr>
        </p:nvSpPr>
        <p:spPr/>
        <p:txBody>
          <a:bodyPr/>
          <a:lstStyle/>
          <a:p>
            <a:fld id="{3AD0913F-609A-4462-B847-134D19F6CE0E}" type="slidenum">
              <a:rPr lang="fr-CA" smtClean="0"/>
              <a:t>28</a:t>
            </a:fld>
            <a:endParaRPr lang="fr-CA" dirty="0"/>
          </a:p>
        </p:txBody>
      </p:sp>
    </p:spTree>
    <p:extLst>
      <p:ext uri="{BB962C8B-B14F-4D97-AF65-F5344CB8AC3E}">
        <p14:creationId xmlns:p14="http://schemas.microsoft.com/office/powerpoint/2010/main" val="213085734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CA" kern="1400" dirty="0">
                <a:ln>
                  <a:noFill/>
                </a:ln>
                <a:solidFill>
                  <a:srgbClr val="000000"/>
                </a:solidFill>
                <a:effectLst/>
              </a:rPr>
              <a:t>Les partis pris peuvent être encore plus difficiles à repérer.</a:t>
            </a:r>
          </a:p>
          <a:p>
            <a:pPr marL="0" marR="0" lvl="0" indent="0" algn="l" defTabSz="914400" rtl="0" eaLnBrk="1" fontAlgn="auto" latinLnBrk="0" hangingPunct="1">
              <a:lnSpc>
                <a:spcPct val="100000"/>
              </a:lnSpc>
              <a:spcBef>
                <a:spcPts val="0"/>
              </a:spcBef>
              <a:spcAft>
                <a:spcPts val="0"/>
              </a:spcAft>
              <a:buClrTx/>
              <a:buSzTx/>
              <a:buFontTx/>
              <a:buNone/>
              <a:tabLst/>
              <a:defRPr/>
            </a:pPr>
            <a:endParaRPr lang="fr-CA" kern="1400" dirty="0">
              <a:solidFill>
                <a:srgbClr val="000000"/>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fr-CA" kern="1400" dirty="0">
                <a:ln>
                  <a:noFill/>
                </a:ln>
                <a:solidFill>
                  <a:srgbClr val="000000"/>
                </a:solidFill>
                <a:effectLst/>
              </a:rPr>
              <a:t>Par exemple, un algorithme a analysé des milliers de curriculum vitæ</a:t>
            </a:r>
            <a:r>
              <a:rPr lang="fr-CA" kern="1400" dirty="0">
                <a:solidFill>
                  <a:srgbClr val="000000"/>
                </a:solidFill>
              </a:rPr>
              <a:t> de candidats qui ont été retenus et qui n’ont pas été retenus et conclu que la pratique de la crosse et le prénom « Jared » étaient les qualités les plus importantes d’un candidat à l’emploi.</a:t>
            </a:r>
          </a:p>
        </p:txBody>
      </p:sp>
      <p:sp>
        <p:nvSpPr>
          <p:cNvPr id="4" name="Slide Number Placeholder 3"/>
          <p:cNvSpPr>
            <a:spLocks noGrp="1"/>
          </p:cNvSpPr>
          <p:nvPr>
            <p:ph type="sldNum" sz="quarter" idx="5"/>
          </p:nvPr>
        </p:nvSpPr>
        <p:spPr/>
        <p:txBody>
          <a:bodyPr/>
          <a:lstStyle/>
          <a:p>
            <a:fld id="{096A7BF6-983B-4739-9846-3A32064B7237}" type="slidenum">
              <a:rPr lang="fr-CA" smtClean="0"/>
              <a:t>29</a:t>
            </a:fld>
            <a:endParaRPr lang="fr-CA" dirty="0"/>
          </a:p>
        </p:txBody>
      </p:sp>
    </p:spTree>
    <p:extLst>
      <p:ext uri="{BB962C8B-B14F-4D97-AF65-F5344CB8AC3E}">
        <p14:creationId xmlns:p14="http://schemas.microsoft.com/office/powerpoint/2010/main" val="317391383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t>Commençons par un jeu.</a:t>
            </a:r>
          </a:p>
          <a:p>
            <a:endParaRPr lang="fr-CA" dirty="0"/>
          </a:p>
          <a:p>
            <a:r>
              <a:rPr lang="fr-CA" dirty="0"/>
              <a:t>Voici la première lettre d’un mot.</a:t>
            </a:r>
          </a:p>
          <a:p>
            <a:endParaRPr lang="fr-CA" dirty="0"/>
          </a:p>
          <a:p>
            <a:r>
              <a:rPr lang="fr-CA" dirty="0"/>
              <a:t>Peux-tu deviner le mot en entier? Es-tu certain de ta réponse?</a:t>
            </a:r>
            <a:endParaRPr lang="fr-CA" sz="1200" dirty="0">
              <a:solidFill>
                <a:srgbClr val="434343"/>
              </a:solidFill>
              <a:ea typeface="Roboto"/>
              <a:cs typeface="Roboto"/>
              <a:sym typeface="Roboto"/>
            </a:endParaRPr>
          </a:p>
        </p:txBody>
      </p:sp>
      <p:sp>
        <p:nvSpPr>
          <p:cNvPr id="4" name="Slide Number Placeholder 3"/>
          <p:cNvSpPr>
            <a:spLocks noGrp="1"/>
          </p:cNvSpPr>
          <p:nvPr>
            <p:ph type="sldNum" sz="quarter" idx="5"/>
          </p:nvPr>
        </p:nvSpPr>
        <p:spPr/>
        <p:txBody>
          <a:bodyPr/>
          <a:lstStyle/>
          <a:p>
            <a:fld id="{3AD0913F-609A-4462-B847-134D19F6CE0E}" type="slidenum">
              <a:rPr lang="fr-CA" smtClean="0"/>
              <a:t>3</a:t>
            </a:fld>
            <a:endParaRPr lang="fr-CA" dirty="0"/>
          </a:p>
        </p:txBody>
      </p:sp>
    </p:spTree>
    <p:extLst>
      <p:ext uri="{BB962C8B-B14F-4D97-AF65-F5344CB8AC3E}">
        <p14:creationId xmlns:p14="http://schemas.microsoft.com/office/powerpoint/2010/main" val="27643616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t>Heureusement, les créateurs de cet algorithme se sont rendu compte qu’il était biaisé et ont décidé de ne pas l’utiliser. Mais s’ils l’avaient fait, une personne n’aurait </a:t>
            </a:r>
            <a:br>
              <a:rPr lang="fr-CA" dirty="0"/>
            </a:br>
            <a:r>
              <a:rPr lang="fr-CA" dirty="0"/>
              <a:t>peut-être jamais su la raison pour laquelle elle n’a pas obtenu d’entretien d’embauche, soit parce qu’elle ne s’appelle pas Jared et ne joue pas à la crosse.</a:t>
            </a:r>
            <a:endParaRPr lang="fr-CA" dirty="0">
              <a:highlight>
                <a:srgbClr val="FFFF00"/>
              </a:highlight>
            </a:endParaRPr>
          </a:p>
        </p:txBody>
      </p:sp>
      <p:sp>
        <p:nvSpPr>
          <p:cNvPr id="4" name="Slide Number Placeholder 3"/>
          <p:cNvSpPr>
            <a:spLocks noGrp="1"/>
          </p:cNvSpPr>
          <p:nvPr>
            <p:ph type="sldNum" sz="quarter" idx="5"/>
          </p:nvPr>
        </p:nvSpPr>
        <p:spPr/>
        <p:txBody>
          <a:bodyPr/>
          <a:lstStyle/>
          <a:p>
            <a:fld id="{3AD0913F-609A-4462-B847-134D19F6CE0E}" type="slidenum">
              <a:rPr lang="fr-CA" smtClean="0"/>
              <a:t>30</a:t>
            </a:fld>
            <a:endParaRPr lang="fr-CA" dirty="0"/>
          </a:p>
        </p:txBody>
      </p:sp>
    </p:spTree>
    <p:extLst>
      <p:ext uri="{BB962C8B-B14F-4D97-AF65-F5344CB8AC3E}">
        <p14:creationId xmlns:p14="http://schemas.microsoft.com/office/powerpoint/2010/main" val="261275754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t>Comme nous l’avons vu, les gens utilisent les algorithmes et l’IA surtout pour faire des choix. Parfois, comme dans le cas des greffes de rein, c’est pour prendre des décisions plus cohérentes et plus justes. D’autres fois, comme dans le cas des recommandations de vidéos, c’est parce que des millions de décisions doivent être prises à chaque seconde.</a:t>
            </a:r>
          </a:p>
          <a:p>
            <a:endParaRPr lang="fr-CA" dirty="0"/>
          </a:p>
          <a:p>
            <a:r>
              <a:rPr lang="fr-CA" dirty="0"/>
              <a:t>Mais l’IA a-t-elle la capacité de faire des choix?</a:t>
            </a:r>
          </a:p>
        </p:txBody>
      </p:sp>
      <p:sp>
        <p:nvSpPr>
          <p:cNvPr id="4" name="Slide Number Placeholder 3"/>
          <p:cNvSpPr>
            <a:spLocks noGrp="1"/>
          </p:cNvSpPr>
          <p:nvPr>
            <p:ph type="sldNum" sz="quarter" idx="5"/>
          </p:nvPr>
        </p:nvSpPr>
        <p:spPr/>
        <p:txBody>
          <a:bodyPr/>
          <a:lstStyle/>
          <a:p>
            <a:fld id="{3AD0913F-609A-4462-B847-134D19F6CE0E}" type="slidenum">
              <a:rPr lang="fr-CA" smtClean="0"/>
              <a:t>31</a:t>
            </a:fld>
            <a:endParaRPr lang="fr-CA" dirty="0"/>
          </a:p>
        </p:txBody>
      </p:sp>
    </p:spTree>
    <p:extLst>
      <p:ext uri="{BB962C8B-B14F-4D97-AF65-F5344CB8AC3E}">
        <p14:creationId xmlns:p14="http://schemas.microsoft.com/office/powerpoint/2010/main" val="245632406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kern="100" dirty="0">
                <a:effectLst/>
                <a:ea typeface="Calibri" panose="020F0502020204030204" pitchFamily="34" charset="0"/>
                <a:cs typeface="Times New Roman" panose="02020603050405020304" pitchFamily="18" charset="0"/>
              </a:rPr>
              <a:t>L’IA peut se modifier elle-même, ce qui la différencie des simples algorithmes.</a:t>
            </a:r>
            <a:endParaRPr lang="fr-CA" kern="100" dirty="0">
              <a:ea typeface="Calibri" panose="020F0502020204030204" pitchFamily="34" charset="0"/>
              <a:cs typeface="Times New Roman" panose="02020603050405020304" pitchFamily="18" charset="0"/>
            </a:endParaRPr>
          </a:p>
          <a:p>
            <a:endParaRPr lang="fr-CA" kern="100" dirty="0">
              <a:effectLst/>
              <a:ea typeface="Calibri" panose="020F0502020204030204" pitchFamily="34" charset="0"/>
              <a:cs typeface="Times New Roman" panose="02020603050405020304" pitchFamily="18" charset="0"/>
            </a:endParaRPr>
          </a:p>
          <a:p>
            <a:r>
              <a:rPr lang="fr-CA" kern="100" dirty="0">
                <a:ea typeface="Calibri" panose="020F0502020204030204" pitchFamily="34" charset="0"/>
                <a:cs typeface="Times New Roman" panose="02020603050405020304" pitchFamily="18" charset="0"/>
              </a:rPr>
              <a:t>Imaginons qu’une IA décide de ce que tu vas manger et qu’elle soit </a:t>
            </a:r>
            <a:r>
              <a:rPr lang="fr-CA" i="1" kern="100" dirty="0">
                <a:ea typeface="Calibri" panose="020F0502020204030204" pitchFamily="34" charset="0"/>
                <a:cs typeface="Times New Roman" panose="02020603050405020304" pitchFamily="18" charset="0"/>
              </a:rPr>
              <a:t>optimisée</a:t>
            </a:r>
            <a:r>
              <a:rPr lang="fr-CA" kern="100" dirty="0">
                <a:ea typeface="Calibri" panose="020F0502020204030204" pitchFamily="34" charset="0"/>
                <a:cs typeface="Times New Roman" panose="02020603050405020304" pitchFamily="18" charset="0"/>
              </a:rPr>
              <a:t> pour t’offrir le dîner que tu aimes le plus. Elle pourrait le faire en surveillant la quantité de nourriture que tu consommes et s’ajuster en conséquence : si tu n’as pas mangé tous tes brocolis pendant une journée, elle t’en donnerait moins le lendemain, et si tu as mangé toute ta crème glacée, elle pourrait t’en donner plus le lendemain.</a:t>
            </a:r>
          </a:p>
          <a:p>
            <a:endParaRPr lang="fr-CA" kern="100" dirty="0">
              <a:effectLst/>
              <a:ea typeface="Calibri" panose="020F0502020204030204" pitchFamily="34" charset="0"/>
              <a:cs typeface="Times New Roman" panose="02020603050405020304" pitchFamily="18" charset="0"/>
            </a:endParaRPr>
          </a:p>
          <a:p>
            <a:r>
              <a:rPr lang="fr-CA" kern="100" dirty="0">
                <a:ea typeface="Calibri" panose="020F0502020204030204" pitchFamily="34" charset="0"/>
                <a:cs typeface="Times New Roman" panose="02020603050405020304" pitchFamily="18" charset="0"/>
              </a:rPr>
              <a:t>Crédit photo : John Voo</a:t>
            </a:r>
            <a:endParaRPr lang="fr-CA" dirty="0"/>
          </a:p>
        </p:txBody>
      </p:sp>
      <p:sp>
        <p:nvSpPr>
          <p:cNvPr id="4" name="Slide Number Placeholder 3"/>
          <p:cNvSpPr>
            <a:spLocks noGrp="1"/>
          </p:cNvSpPr>
          <p:nvPr>
            <p:ph type="sldNum" sz="quarter" idx="5"/>
          </p:nvPr>
        </p:nvSpPr>
        <p:spPr/>
        <p:txBody>
          <a:bodyPr/>
          <a:lstStyle/>
          <a:p>
            <a:fld id="{3AD0913F-609A-4462-B847-134D19F6CE0E}" type="slidenum">
              <a:rPr lang="fr-CA" smtClean="0"/>
              <a:t>32</a:t>
            </a:fld>
            <a:endParaRPr lang="fr-CA" dirty="0"/>
          </a:p>
        </p:txBody>
      </p:sp>
    </p:spTree>
    <p:extLst>
      <p:ext uri="{BB962C8B-B14F-4D97-AF65-F5344CB8AC3E}">
        <p14:creationId xmlns:p14="http://schemas.microsoft.com/office/powerpoint/2010/main" val="83477364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t>Au fil du temps, tu recevrais de plus en plus de crème glacée et de moins en moins de brocolis. Ultérieurement, tu n’obtiendrais que de la crème glacée et pas de brocoli. S’il y a plus de deux aliments pour ton souper, tu finirais par n’avoir que celui que tu préfères et rien d’autre.</a:t>
            </a:r>
          </a:p>
        </p:txBody>
      </p:sp>
      <p:sp>
        <p:nvSpPr>
          <p:cNvPr id="4" name="Slide Number Placeholder 3"/>
          <p:cNvSpPr>
            <a:spLocks noGrp="1"/>
          </p:cNvSpPr>
          <p:nvPr>
            <p:ph type="sldNum" sz="quarter" idx="5"/>
          </p:nvPr>
        </p:nvSpPr>
        <p:spPr/>
        <p:txBody>
          <a:bodyPr/>
          <a:lstStyle/>
          <a:p>
            <a:fld id="{3AD0913F-609A-4462-B847-134D19F6CE0E}" type="slidenum">
              <a:rPr lang="fr-CA" smtClean="0"/>
              <a:t>33</a:t>
            </a:fld>
            <a:endParaRPr lang="fr-CA" dirty="0"/>
          </a:p>
        </p:txBody>
      </p:sp>
    </p:spTree>
    <p:extLst>
      <p:ext uri="{BB962C8B-B14F-4D97-AF65-F5344CB8AC3E}">
        <p14:creationId xmlns:p14="http://schemas.microsoft.com/office/powerpoint/2010/main" val="334613738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CA" dirty="0"/>
              <a:t>Tu aimeras peut-être avoir moins de brocolis et plus de crème glacée, mais ce n’est pas forcément bon pour toi!</a:t>
            </a:r>
          </a:p>
          <a:p>
            <a:pPr marL="0" marR="0" lvl="0" indent="0" algn="l" defTabSz="914400" rtl="0" eaLnBrk="1" fontAlgn="auto" latinLnBrk="0" hangingPunct="1">
              <a:lnSpc>
                <a:spcPct val="100000"/>
              </a:lnSpc>
              <a:spcBef>
                <a:spcPts val="0"/>
              </a:spcBef>
              <a:spcAft>
                <a:spcPts val="0"/>
              </a:spcAft>
              <a:buClrTx/>
              <a:buSzTx/>
              <a:buFontTx/>
              <a:buNone/>
              <a:tabLst/>
              <a:defRPr/>
            </a:pPr>
            <a:endParaRPr lang="fr-CA" dirty="0"/>
          </a:p>
          <a:p>
            <a:pPr marL="0" marR="0" lvl="0" indent="0" algn="l" defTabSz="914400" rtl="0" eaLnBrk="1" fontAlgn="auto" latinLnBrk="0" hangingPunct="1">
              <a:lnSpc>
                <a:spcPct val="100000"/>
              </a:lnSpc>
              <a:spcBef>
                <a:spcPts val="0"/>
              </a:spcBef>
              <a:spcAft>
                <a:spcPts val="0"/>
              </a:spcAft>
              <a:buClrTx/>
              <a:buSzTx/>
              <a:buFontTx/>
              <a:buNone/>
              <a:tabLst/>
              <a:defRPr/>
            </a:pPr>
            <a:r>
              <a:rPr lang="fr-CA" dirty="0"/>
              <a:t>La plupart des algorithmes de notre vie fonctionnent de la même façon : ils sont optimisés pour te donner des choses qui t’inciteront à continuer d’utiliser l’application ou la plateforme qui les utilise.</a:t>
            </a:r>
          </a:p>
        </p:txBody>
      </p:sp>
      <p:sp>
        <p:nvSpPr>
          <p:cNvPr id="4" name="Slide Number Placeholder 3"/>
          <p:cNvSpPr>
            <a:spLocks noGrp="1"/>
          </p:cNvSpPr>
          <p:nvPr>
            <p:ph type="sldNum" sz="quarter" idx="5"/>
          </p:nvPr>
        </p:nvSpPr>
        <p:spPr/>
        <p:txBody>
          <a:bodyPr/>
          <a:lstStyle/>
          <a:p>
            <a:fld id="{3AD0913F-609A-4462-B847-134D19F6CE0E}" type="slidenum">
              <a:rPr lang="fr-CA" smtClean="0"/>
              <a:t>34</a:t>
            </a:fld>
            <a:endParaRPr lang="fr-CA" dirty="0"/>
          </a:p>
        </p:txBody>
      </p:sp>
    </p:spTree>
    <p:extLst>
      <p:ext uri="{BB962C8B-B14F-4D97-AF65-F5344CB8AC3E}">
        <p14:creationId xmlns:p14="http://schemas.microsoft.com/office/powerpoint/2010/main" val="384091276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t>C’est ce que nous appelons une </a:t>
            </a:r>
            <a:r>
              <a:rPr lang="fr-CA" i="1" dirty="0"/>
              <a:t>boucle de rétroaction</a:t>
            </a:r>
            <a:r>
              <a:rPr lang="fr-CA" dirty="0"/>
              <a:t>. Elle peut se produire sur des sites comme YouTube et Netflix, où le site nous recommande de plus en plus la même chose, même lorsque nous nous en lassons, parce que le </a:t>
            </a:r>
            <a:r>
              <a:rPr lang="fr-CA" i="1" dirty="0"/>
              <a:t>modèle</a:t>
            </a:r>
            <a:r>
              <a:rPr lang="fr-CA" dirty="0"/>
              <a:t> de l’algorithme des contenus auxquels nous réagissons est devenu très précis.</a:t>
            </a:r>
          </a:p>
          <a:p>
            <a:endParaRPr lang="fr-CA" dirty="0"/>
          </a:p>
          <a:p>
            <a:r>
              <a:rPr lang="fr-CA" dirty="0"/>
              <a:t>Puisqu’ils utilisent également les mêmes algorithmes pour décider pour quel contenu payer, les créateurs de contenu, qu’il s’agisse de personnes créant des vidéos pour YouTube ou TikTok ou des sociétés de production réalisant des films pour Netflix, créent des contenus en réponse à ce qu’ils pensent que l’algorithme veut, ce qui rend tous leurs contenus de plus en plus similaires au fur et à mesure que l’algorithme se concentre sur le contenu auquel </a:t>
            </a:r>
            <a:r>
              <a:rPr lang="fr-CA" i="1" dirty="0"/>
              <a:t>la plupart</a:t>
            </a:r>
            <a:r>
              <a:rPr lang="fr-CA" dirty="0"/>
              <a:t> des utilisateurs réagiront.</a:t>
            </a:r>
          </a:p>
        </p:txBody>
      </p:sp>
      <p:sp>
        <p:nvSpPr>
          <p:cNvPr id="4" name="Slide Number Placeholder 3"/>
          <p:cNvSpPr>
            <a:spLocks noGrp="1"/>
          </p:cNvSpPr>
          <p:nvPr>
            <p:ph type="sldNum" sz="quarter" idx="5"/>
          </p:nvPr>
        </p:nvSpPr>
        <p:spPr/>
        <p:txBody>
          <a:bodyPr/>
          <a:lstStyle/>
          <a:p>
            <a:fld id="{096A7BF6-983B-4739-9846-3A32064B7237}" type="slidenum">
              <a:rPr lang="fr-CA" smtClean="0"/>
              <a:t>35</a:t>
            </a:fld>
            <a:endParaRPr lang="fr-CA" dirty="0"/>
          </a:p>
        </p:txBody>
      </p:sp>
    </p:spTree>
    <p:extLst>
      <p:ext uri="{BB962C8B-B14F-4D97-AF65-F5344CB8AC3E}">
        <p14:creationId xmlns:p14="http://schemas.microsoft.com/office/powerpoint/2010/main" val="333426415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kern="100" dirty="0">
                <a:effectLst/>
                <a:ea typeface="Calibri" panose="020F0502020204030204" pitchFamily="34" charset="0"/>
                <a:cs typeface="Times New Roman" panose="02020603050405020304" pitchFamily="18" charset="0"/>
              </a:rPr>
              <a:t>Peux-tu penser à des exemples de « crème glacée » que te donnent les algorithmes dans ta vie, des choses qui ne sont pas bonnes pour toi en grandes quantités, ou pas bonnes du tout pour toi? Quels contenus les algorithmes te proposent-ils qui te font sentir plus mal dans ta peau par la suite?</a:t>
            </a:r>
          </a:p>
          <a:p>
            <a:endParaRPr lang="fr-CA" kern="100" dirty="0">
              <a:effectLst/>
              <a:ea typeface="Calibri" panose="020F0502020204030204" pitchFamily="34" charset="0"/>
              <a:cs typeface="Times New Roman" panose="02020603050405020304" pitchFamily="18" charset="0"/>
            </a:endParaRPr>
          </a:p>
          <a:p>
            <a:r>
              <a:rPr lang="fr-CA" kern="100" dirty="0">
                <a:effectLst/>
                <a:ea typeface="Calibri" panose="020F0502020204030204" pitchFamily="34" charset="0"/>
                <a:cs typeface="Times New Roman" panose="02020603050405020304" pitchFamily="18" charset="0"/>
              </a:rPr>
              <a:t>Il pourrait s’agir de contenus comme les « pièges à clics » ou les « fausses nouvelles », c’est-à-dire des contenus qui semblent vraiment intéressants, mais qui sont faux ou trompeurs, de contenus qui te mettent en colère ou te contrarient, qui te sont sentir mal dans ta peau, ou qui t’incitent à continuer de regarder ou de jouer même si tu sais que tu ne devrais pas.</a:t>
            </a:r>
          </a:p>
          <a:p>
            <a:endParaRPr lang="fr-CA" kern="100" dirty="0">
              <a:effectLst/>
              <a:ea typeface="Calibri" panose="020F0502020204030204" pitchFamily="34" charset="0"/>
              <a:cs typeface="Times New Roman" panose="02020603050405020304" pitchFamily="18" charset="0"/>
            </a:endParaRPr>
          </a:p>
          <a:p>
            <a:r>
              <a:rPr lang="fr-CA" kern="100" dirty="0">
                <a:effectLst/>
                <a:ea typeface="Calibri" panose="020F0502020204030204" pitchFamily="34" charset="0"/>
                <a:cs typeface="Times New Roman" panose="02020603050405020304" pitchFamily="18" charset="0"/>
              </a:rPr>
              <a:t>En d’autres termes, quelles choses vois-tu souvent dans ton fil d’actualités, mais que tu regrettes d’avoir lu ou regardé?</a:t>
            </a:r>
            <a:endParaRPr lang="fr-CA" dirty="0"/>
          </a:p>
        </p:txBody>
      </p:sp>
      <p:sp>
        <p:nvSpPr>
          <p:cNvPr id="4" name="Slide Number Placeholder 3"/>
          <p:cNvSpPr>
            <a:spLocks noGrp="1"/>
          </p:cNvSpPr>
          <p:nvPr>
            <p:ph type="sldNum" sz="quarter" idx="5"/>
          </p:nvPr>
        </p:nvSpPr>
        <p:spPr/>
        <p:txBody>
          <a:bodyPr/>
          <a:lstStyle/>
          <a:p>
            <a:fld id="{3AD0913F-609A-4462-B847-134D19F6CE0E}" type="slidenum">
              <a:rPr lang="fr-CA" smtClean="0"/>
              <a:t>36</a:t>
            </a:fld>
            <a:endParaRPr lang="fr-CA" dirty="0"/>
          </a:p>
        </p:txBody>
      </p:sp>
    </p:spTree>
    <p:extLst>
      <p:ext uri="{BB962C8B-B14F-4D97-AF65-F5344CB8AC3E}">
        <p14:creationId xmlns:p14="http://schemas.microsoft.com/office/powerpoint/2010/main" val="53490266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kern="100" dirty="0">
                <a:effectLst/>
                <a:ea typeface="Calibri" panose="020F0502020204030204" pitchFamily="34" charset="0"/>
                <a:cs typeface="Times New Roman" panose="02020603050405020304" pitchFamily="18" charset="0"/>
              </a:rPr>
              <a:t>Quels contenus dois-tu chercher dans ton fil d’actualités, mais qui te font sentir </a:t>
            </a:r>
            <a:r>
              <a:rPr lang="fr-CA" i="1" kern="100" dirty="0">
                <a:effectLst/>
                <a:ea typeface="Calibri" panose="020F0502020204030204" pitchFamily="34" charset="0"/>
                <a:cs typeface="Times New Roman" panose="02020603050405020304" pitchFamily="18" charset="0"/>
              </a:rPr>
              <a:t>mieux</a:t>
            </a:r>
            <a:r>
              <a:rPr lang="fr-CA" kern="100" dirty="0">
                <a:effectLst/>
                <a:ea typeface="Calibri" panose="020F0502020204030204" pitchFamily="34" charset="0"/>
                <a:cs typeface="Times New Roman" panose="02020603050405020304" pitchFamily="18" charset="0"/>
              </a:rPr>
              <a:t>?</a:t>
            </a:r>
          </a:p>
          <a:p>
            <a:endParaRPr lang="fr-CA" i="0" kern="100" dirty="0">
              <a:ea typeface="Calibri" panose="020F0502020204030204" pitchFamily="34" charset="0"/>
              <a:cs typeface="Times New Roman" panose="02020603050405020304" pitchFamily="18" charset="0"/>
            </a:endParaRPr>
          </a:p>
          <a:p>
            <a:r>
              <a:rPr lang="fr-CA" kern="100" dirty="0">
                <a:effectLst/>
                <a:ea typeface="Calibri" panose="020F0502020204030204" pitchFamily="34" charset="0"/>
                <a:cs typeface="Times New Roman" panose="02020603050405020304" pitchFamily="18" charset="0"/>
              </a:rPr>
              <a:t>Exemples :</a:t>
            </a:r>
          </a:p>
          <a:p>
            <a:endParaRPr lang="fr-CA" kern="100" dirty="0">
              <a:effectLst/>
              <a:ea typeface="Calibri" panose="020F0502020204030204" pitchFamily="34" charset="0"/>
              <a:cs typeface="Times New Roman" panose="02020603050405020304" pitchFamily="18" charset="0"/>
            </a:endParaRPr>
          </a:p>
          <a:p>
            <a:pPr marL="171450" indent="-171450">
              <a:buFont typeface="Arial" panose="020B0604020202020204" pitchFamily="34" charset="0"/>
              <a:buChar char="•"/>
            </a:pPr>
            <a:r>
              <a:rPr lang="fr-CA" dirty="0"/>
              <a:t>Nouvelles véridiques</a:t>
            </a:r>
          </a:p>
          <a:p>
            <a:pPr marL="171450" indent="-171450">
              <a:buFont typeface="Arial" panose="020B0604020202020204" pitchFamily="34" charset="0"/>
              <a:buChar char="•"/>
            </a:pPr>
            <a:r>
              <a:rPr lang="fr-CA" dirty="0"/>
              <a:t>Informations fiables</a:t>
            </a:r>
          </a:p>
          <a:p>
            <a:pPr marL="171450" indent="-171450">
              <a:buFont typeface="Arial" panose="020B0604020202020204" pitchFamily="34" charset="0"/>
              <a:buChar char="•"/>
            </a:pPr>
            <a:r>
              <a:rPr lang="fr-CA" dirty="0"/>
              <a:t>Contenus qui te font sentir bien dans ta peau</a:t>
            </a:r>
          </a:p>
          <a:p>
            <a:pPr marL="171450" indent="-171450">
              <a:buFont typeface="Arial" panose="020B0604020202020204" pitchFamily="34" charset="0"/>
              <a:buChar char="•"/>
            </a:pPr>
            <a:r>
              <a:rPr lang="fr-CA" dirty="0"/>
              <a:t>Contenus qui t’encouragent à faire quelque chose de sain ou de significatif</a:t>
            </a:r>
          </a:p>
          <a:p>
            <a:endParaRPr lang="fr-CA" dirty="0"/>
          </a:p>
        </p:txBody>
      </p:sp>
      <p:sp>
        <p:nvSpPr>
          <p:cNvPr id="4" name="Slide Number Placeholder 3"/>
          <p:cNvSpPr>
            <a:spLocks noGrp="1"/>
          </p:cNvSpPr>
          <p:nvPr>
            <p:ph type="sldNum" sz="quarter" idx="5"/>
          </p:nvPr>
        </p:nvSpPr>
        <p:spPr/>
        <p:txBody>
          <a:bodyPr/>
          <a:lstStyle/>
          <a:p>
            <a:fld id="{3AD0913F-609A-4462-B847-134D19F6CE0E}" type="slidenum">
              <a:rPr lang="fr-CA" smtClean="0"/>
              <a:t>37</a:t>
            </a:fld>
            <a:endParaRPr lang="fr-CA" dirty="0"/>
          </a:p>
        </p:txBody>
      </p:sp>
    </p:spTree>
    <p:extLst>
      <p:ext uri="{BB962C8B-B14F-4D97-AF65-F5344CB8AC3E}">
        <p14:creationId xmlns:p14="http://schemas.microsoft.com/office/powerpoint/2010/main" val="3303052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t>Nous avons déjà parlé de la manière dont les algorithmes obtiennent les informations dont ils ont besoin pour prendre des décisions.</a:t>
            </a:r>
          </a:p>
        </p:txBody>
      </p:sp>
      <p:sp>
        <p:nvSpPr>
          <p:cNvPr id="4" name="Slide Number Placeholder 3"/>
          <p:cNvSpPr>
            <a:spLocks noGrp="1"/>
          </p:cNvSpPr>
          <p:nvPr>
            <p:ph type="sldNum" sz="quarter" idx="5"/>
          </p:nvPr>
        </p:nvSpPr>
        <p:spPr/>
        <p:txBody>
          <a:bodyPr/>
          <a:lstStyle/>
          <a:p>
            <a:fld id="{3AD0913F-609A-4462-B847-134D19F6CE0E}" type="slidenum">
              <a:rPr lang="fr-CA" smtClean="0"/>
              <a:t>38</a:t>
            </a:fld>
            <a:endParaRPr lang="fr-CA" dirty="0"/>
          </a:p>
        </p:txBody>
      </p:sp>
    </p:spTree>
    <p:extLst>
      <p:ext uri="{BB962C8B-B14F-4D97-AF65-F5344CB8AC3E}">
        <p14:creationId xmlns:p14="http://schemas.microsoft.com/office/powerpoint/2010/main" val="362271637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t>Voyons-en un exemple.</a:t>
            </a:r>
          </a:p>
          <a:p>
            <a:endParaRPr lang="fr-CA" dirty="0"/>
          </a:p>
          <a:p>
            <a:r>
              <a:rPr lang="fr-CA" dirty="0"/>
              <a:t>Imagine que tu doives créer un algorithme pour une société d’assurance qui souhaite savoir qui est le plus susceptible d’avoir un accident. (Plus une personne est susceptible d’avoir un accident, plus elle doit payer cher pour une assurance.)</a:t>
            </a:r>
          </a:p>
          <a:p>
            <a:endParaRPr lang="fr-CA" dirty="0"/>
          </a:p>
          <a:p>
            <a:r>
              <a:rPr lang="fr-CA" dirty="0"/>
              <a:t>À l’instar de l’algorithme du rein, les sociétés d’assurance fixent déjà les prix en fonction de </a:t>
            </a:r>
            <a:r>
              <a:rPr lang="fr-CA" i="1" dirty="0"/>
              <a:t>données démographiques </a:t>
            </a:r>
            <a:r>
              <a:rPr lang="fr-CA" dirty="0"/>
              <a:t>: les hommes payent en moyenne plus cher leur assurance automobile que les femmes parce qu’ils ont plus d’accidents de voiture.</a:t>
            </a:r>
          </a:p>
          <a:p>
            <a:endParaRPr lang="fr-CA" dirty="0"/>
          </a:p>
          <a:p>
            <a:r>
              <a:rPr lang="fr-CA" dirty="0"/>
              <a:t>Mais que se passerait-il si ton IA savait quelles vidéos les gens ont regardées sur TikTok ou YouTube, ce qu’ils ont acheté sur des sites de commerce électronique comme Amazon, ou ce qu’ils ont cherché sur Google, et que l’IA pouvait établir une correspondance entre ces données et les accidents de voiture? </a:t>
            </a:r>
          </a:p>
          <a:p>
            <a:endParaRPr lang="fr-CA" dirty="0">
              <a:highlight>
                <a:srgbClr val="FFFF00"/>
              </a:highlight>
            </a:endParaRPr>
          </a:p>
        </p:txBody>
      </p:sp>
      <p:sp>
        <p:nvSpPr>
          <p:cNvPr id="4" name="Slide Number Placeholder 3"/>
          <p:cNvSpPr>
            <a:spLocks noGrp="1"/>
          </p:cNvSpPr>
          <p:nvPr>
            <p:ph type="sldNum" sz="quarter" idx="5"/>
          </p:nvPr>
        </p:nvSpPr>
        <p:spPr/>
        <p:txBody>
          <a:bodyPr/>
          <a:lstStyle/>
          <a:p>
            <a:fld id="{3AD0913F-609A-4462-B847-134D19F6CE0E}" type="slidenum">
              <a:rPr lang="fr-CA" smtClean="0"/>
              <a:t>39</a:t>
            </a:fld>
            <a:endParaRPr lang="fr-CA" dirty="0"/>
          </a:p>
        </p:txBody>
      </p:sp>
    </p:spTree>
    <p:extLst>
      <p:ext uri="{BB962C8B-B14F-4D97-AF65-F5344CB8AC3E}">
        <p14:creationId xmlns:p14="http://schemas.microsoft.com/office/powerpoint/2010/main" val="210243616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CA" sz="1200" dirty="0">
                <a:solidFill>
                  <a:srgbClr val="434343"/>
                </a:solidFill>
                <a:ea typeface="Roboto"/>
                <a:cs typeface="Roboto"/>
                <a:sym typeface="Roboto"/>
              </a:rPr>
              <a:t>Voici maintenant deux lettres du mot. Ta réponse est-elle la même? </a:t>
            </a:r>
            <a:r>
              <a:rPr lang="fr-CA" dirty="0">
                <a:solidFill>
                  <a:srgbClr val="434343"/>
                </a:solidFill>
                <a:ea typeface="Roboto"/>
                <a:cs typeface="Roboto"/>
                <a:sym typeface="Roboto"/>
              </a:rPr>
              <a:t>Es-tu plus certain de ta réponse</a:t>
            </a:r>
            <a:r>
              <a:rPr lang="fr-CA" sz="1200" dirty="0">
                <a:solidFill>
                  <a:srgbClr val="434343"/>
                </a:solidFill>
                <a:ea typeface="Roboto"/>
                <a:cs typeface="Roboto"/>
                <a:sym typeface="Roboto"/>
              </a:rPr>
              <a:t>?</a:t>
            </a:r>
          </a:p>
          <a:p>
            <a:endParaRPr lang="fr-CA" dirty="0"/>
          </a:p>
        </p:txBody>
      </p:sp>
      <p:sp>
        <p:nvSpPr>
          <p:cNvPr id="4" name="Slide Number Placeholder 3"/>
          <p:cNvSpPr>
            <a:spLocks noGrp="1"/>
          </p:cNvSpPr>
          <p:nvPr>
            <p:ph type="sldNum" sz="quarter" idx="5"/>
          </p:nvPr>
        </p:nvSpPr>
        <p:spPr/>
        <p:txBody>
          <a:bodyPr/>
          <a:lstStyle/>
          <a:p>
            <a:fld id="{3AD0913F-609A-4462-B847-134D19F6CE0E}" type="slidenum">
              <a:rPr lang="fr-CA" smtClean="0"/>
              <a:t>4</a:t>
            </a:fld>
            <a:endParaRPr lang="fr-CA" dirty="0"/>
          </a:p>
        </p:txBody>
      </p:sp>
    </p:spTree>
    <p:extLst>
      <p:ext uri="{BB962C8B-B14F-4D97-AF65-F5344CB8AC3E}">
        <p14:creationId xmlns:p14="http://schemas.microsoft.com/office/powerpoint/2010/main" val="329372806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t>L’IA pourrait faire correspondre l’historique des recherches, des visionnements ou des achats avec les comportements plus ou moins risqués, comme acheter une planche à roulettes ou regarder des vidéos de planche à roulettes. Cette méthode pourrait être bénéfique pour les personnes considérées comme présentant un risque moindre puisqu’elles payeraient probablement moins, mais les personnes considérées comme présentant un risque plus élevé payeraient davantage.</a:t>
            </a:r>
          </a:p>
        </p:txBody>
      </p:sp>
      <p:sp>
        <p:nvSpPr>
          <p:cNvPr id="4" name="Slide Number Placeholder 3"/>
          <p:cNvSpPr>
            <a:spLocks noGrp="1"/>
          </p:cNvSpPr>
          <p:nvPr>
            <p:ph type="sldNum" sz="quarter" idx="5"/>
          </p:nvPr>
        </p:nvSpPr>
        <p:spPr/>
        <p:txBody>
          <a:bodyPr/>
          <a:lstStyle/>
          <a:p>
            <a:fld id="{3AD0913F-609A-4462-B847-134D19F6CE0E}" type="slidenum">
              <a:rPr lang="fr-CA" smtClean="0"/>
              <a:t>40</a:t>
            </a:fld>
            <a:endParaRPr lang="fr-CA" dirty="0"/>
          </a:p>
        </p:txBody>
      </p:sp>
    </p:spTree>
    <p:extLst>
      <p:ext uri="{BB962C8B-B14F-4D97-AF65-F5344CB8AC3E}">
        <p14:creationId xmlns:p14="http://schemas.microsoft.com/office/powerpoint/2010/main" val="196634486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t>Les données pourraient permettre à l’IA de prendre des décisions plus précises que celles fondées sur des catégories très larges comme le genre. Mais les liens qu’elle établit peuvent être inexacts à deux égards : </a:t>
            </a:r>
          </a:p>
          <a:p>
            <a:endParaRPr lang="fr-CA" dirty="0"/>
          </a:p>
          <a:p>
            <a:pPr marL="171450" indent="-171450">
              <a:buFont typeface="Arial" panose="020B0604020202020204" pitchFamily="34" charset="0"/>
              <a:buChar char="•"/>
            </a:pPr>
            <a:r>
              <a:rPr lang="fr-CA" dirty="0"/>
              <a:t>si les données ne signifient pas ce qu’elles semblaient signifier (p. ex. une personne pourrait avoir acheté une planche à roulettes en cadeau);</a:t>
            </a:r>
          </a:p>
          <a:p>
            <a:pPr marL="171450" indent="-171450">
              <a:buFont typeface="Arial" panose="020B0604020202020204" pitchFamily="34" charset="0"/>
              <a:buChar char="•"/>
            </a:pPr>
            <a:endParaRPr lang="fr-CA" dirty="0"/>
          </a:p>
          <a:p>
            <a:pPr marL="171450" indent="-171450">
              <a:buFont typeface="Arial" panose="020B0604020202020204" pitchFamily="34" charset="0"/>
              <a:buChar char="•"/>
            </a:pPr>
            <a:r>
              <a:rPr lang="fr-CA" dirty="0"/>
              <a:t>si le lien entre un type de risque et un autre n’est pas exact (une personne pourrait aimer les sports dangereux, mais conduire très prudemment).</a:t>
            </a:r>
          </a:p>
          <a:p>
            <a:endParaRPr lang="fr-CA" dirty="0"/>
          </a:p>
        </p:txBody>
      </p:sp>
      <p:sp>
        <p:nvSpPr>
          <p:cNvPr id="4" name="Slide Number Placeholder 3"/>
          <p:cNvSpPr>
            <a:spLocks noGrp="1"/>
          </p:cNvSpPr>
          <p:nvPr>
            <p:ph type="sldNum" sz="quarter" idx="5"/>
          </p:nvPr>
        </p:nvSpPr>
        <p:spPr/>
        <p:txBody>
          <a:bodyPr/>
          <a:lstStyle/>
          <a:p>
            <a:fld id="{3AD0913F-609A-4462-B847-134D19F6CE0E}" type="slidenum">
              <a:rPr lang="fr-CA" smtClean="0"/>
              <a:t>41</a:t>
            </a:fld>
            <a:endParaRPr lang="fr-CA" dirty="0"/>
          </a:p>
        </p:txBody>
      </p:sp>
    </p:spTree>
    <p:extLst>
      <p:ext uri="{BB962C8B-B14F-4D97-AF65-F5344CB8AC3E}">
        <p14:creationId xmlns:p14="http://schemas.microsoft.com/office/powerpoint/2010/main" val="254356432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t>En réalité, presque toutes les formes d’IA fonctionnent ainsi. Elles utilisent soit :</a:t>
            </a:r>
            <a:endParaRPr lang="fr-CA" kern="100" dirty="0">
              <a:effectLst/>
              <a:highlight>
                <a:srgbClr val="FFFF00"/>
              </a:highlight>
              <a:ea typeface="Calibri" panose="020F0502020204030204" pitchFamily="34" charset="0"/>
              <a:cs typeface="Arial" panose="020B0604020202020204" pitchFamily="34" charset="0"/>
            </a:endParaRPr>
          </a:p>
          <a:p>
            <a:endParaRPr lang="fr-CA" kern="100" dirty="0">
              <a:effectLst/>
              <a:highlight>
                <a:srgbClr val="FFFF00"/>
              </a:highlight>
              <a:ea typeface="Calibri" panose="020F0502020204030204" pitchFamily="34" charset="0"/>
              <a:cs typeface="Arial" panose="020B0604020202020204" pitchFamily="34" charset="0"/>
            </a:endParaRPr>
          </a:p>
          <a:p>
            <a:pPr marL="342900" lvl="0" indent="-342900">
              <a:buFont typeface="Symbol" panose="05050102010706020507" pitchFamily="18" charset="2"/>
              <a:buChar char=""/>
            </a:pPr>
            <a:r>
              <a:rPr lang="fr-CA" kern="100" dirty="0">
                <a:effectLst/>
                <a:ea typeface="Calibri" panose="020F0502020204030204" pitchFamily="34" charset="0"/>
                <a:cs typeface="Arial" panose="020B0604020202020204" pitchFamily="34" charset="0"/>
              </a:rPr>
              <a:t>des données qu’elles ont recueillies à ton sujet (p. ex. les invites que tu saisis dans une IA conversationnelle ou les informations que ton ordinateur envoie automatiquement comme ta localisation ou ton adresse de protocole Internet);</a:t>
            </a:r>
          </a:p>
          <a:p>
            <a:pPr marL="342900" lvl="0" indent="-342900">
              <a:buFont typeface="Symbol" panose="05050102010706020507" pitchFamily="18" charset="2"/>
              <a:buChar char=""/>
            </a:pPr>
            <a:endParaRPr lang="fr-CA" kern="100" dirty="0">
              <a:effectLst/>
              <a:ea typeface="Calibri" panose="020F0502020204030204" pitchFamily="34" charset="0"/>
              <a:cs typeface="Arial" panose="020B0604020202020204" pitchFamily="34" charset="0"/>
            </a:endParaRPr>
          </a:p>
          <a:p>
            <a:pPr marL="342900" lvl="0" indent="-342900">
              <a:buFont typeface="Symbol" panose="05050102010706020507" pitchFamily="18" charset="2"/>
              <a:buChar char=""/>
            </a:pPr>
            <a:r>
              <a:rPr lang="fr-CA" kern="100" dirty="0">
                <a:effectLst/>
                <a:ea typeface="Calibri" panose="020F0502020204030204" pitchFamily="34" charset="0"/>
                <a:cs typeface="Arial" panose="020B0604020202020204" pitchFamily="34" charset="0"/>
              </a:rPr>
              <a:t>des informations que l’entreprise a achetées (soit auprès d’une autre entreprise ou d’un courtier en données qui achète des données provenant d’un grand nombre d’endroits et les rassemble pour en faire des profils);</a:t>
            </a:r>
          </a:p>
          <a:p>
            <a:pPr marL="342900" lvl="0" indent="-342900">
              <a:buFont typeface="Symbol" panose="05050102010706020507" pitchFamily="18" charset="2"/>
              <a:buChar char=""/>
            </a:pPr>
            <a:endParaRPr lang="fr-CA" kern="100" dirty="0">
              <a:effectLst/>
              <a:ea typeface="Calibri" panose="020F0502020204030204" pitchFamily="34" charset="0"/>
              <a:cs typeface="Arial" panose="020B0604020202020204" pitchFamily="34" charset="0"/>
            </a:endParaRPr>
          </a:p>
          <a:p>
            <a:pPr marL="342900" lvl="0" indent="-342900">
              <a:buFont typeface="Symbol" panose="05050102010706020507" pitchFamily="18" charset="2"/>
              <a:buChar char=""/>
            </a:pPr>
            <a:r>
              <a:rPr lang="fr-CA" kern="100" dirty="0">
                <a:effectLst/>
                <a:ea typeface="Calibri" panose="020F0502020204030204" pitchFamily="34" charset="0"/>
                <a:cs typeface="Arial" panose="020B0604020202020204" pitchFamily="34" charset="0"/>
              </a:rPr>
              <a:t>des informations partagées entre différentes parties d’une même entreprise (p. ex. Google peut utiliser tes visites sur YouTube pour décider des résultats de recherche à te montrer, et vice versa, parce qu’ils appartiennent à la même entreprise).</a:t>
            </a:r>
            <a:endParaRPr lang="fr-CA" dirty="0"/>
          </a:p>
        </p:txBody>
      </p:sp>
      <p:sp>
        <p:nvSpPr>
          <p:cNvPr id="4" name="Slide Number Placeholder 3"/>
          <p:cNvSpPr>
            <a:spLocks noGrp="1"/>
          </p:cNvSpPr>
          <p:nvPr>
            <p:ph type="sldNum" sz="quarter" idx="5"/>
          </p:nvPr>
        </p:nvSpPr>
        <p:spPr/>
        <p:txBody>
          <a:bodyPr/>
          <a:lstStyle/>
          <a:p>
            <a:fld id="{3AD0913F-609A-4462-B847-134D19F6CE0E}" type="slidenum">
              <a:rPr lang="fr-CA" smtClean="0"/>
              <a:t>42</a:t>
            </a:fld>
            <a:endParaRPr lang="fr-CA" dirty="0"/>
          </a:p>
        </p:txBody>
      </p:sp>
    </p:spTree>
    <p:extLst>
      <p:ext uri="{BB962C8B-B14F-4D97-AF65-F5344CB8AC3E}">
        <p14:creationId xmlns:p14="http://schemas.microsoft.com/office/powerpoint/2010/main" val="139467921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t>En d’autres termes, les algorithmes ne prennent pas de décisions uniquement sur la base de ce qu’ils savent sur toi : ils les prennent aussi en fonction de ce qu’ils </a:t>
            </a:r>
            <a:r>
              <a:rPr lang="fr-CA" i="1" dirty="0"/>
              <a:t>pensent </a:t>
            </a:r>
            <a:r>
              <a:rPr lang="fr-CA" dirty="0"/>
              <a:t>savoir sur toi.</a:t>
            </a:r>
          </a:p>
        </p:txBody>
      </p:sp>
      <p:sp>
        <p:nvSpPr>
          <p:cNvPr id="4" name="Slide Number Placeholder 3"/>
          <p:cNvSpPr>
            <a:spLocks noGrp="1"/>
          </p:cNvSpPr>
          <p:nvPr>
            <p:ph type="sldNum" sz="quarter" idx="5"/>
          </p:nvPr>
        </p:nvSpPr>
        <p:spPr/>
        <p:txBody>
          <a:bodyPr/>
          <a:lstStyle/>
          <a:p>
            <a:fld id="{3AD0913F-609A-4462-B847-134D19F6CE0E}" type="slidenum">
              <a:rPr lang="fr-CA" smtClean="0"/>
              <a:t>43</a:t>
            </a:fld>
            <a:endParaRPr lang="fr-CA" dirty="0"/>
          </a:p>
        </p:txBody>
      </p:sp>
    </p:spTree>
    <p:extLst>
      <p:ext uri="{BB962C8B-B14F-4D97-AF65-F5344CB8AC3E}">
        <p14:creationId xmlns:p14="http://schemas.microsoft.com/office/powerpoint/2010/main" val="3659537336"/>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t>Tu as peut-être remarqué que les algorithmes dont nous avons parlé ne ressemblent pas vraiment à ce qui nous vient à l’esprit lorsqu’il est question d’IA (comme DALL-E, ChatGPT ou Midjourney).</a:t>
            </a:r>
          </a:p>
          <a:p>
            <a:endParaRPr lang="fr-CA" dirty="0"/>
          </a:p>
          <a:p>
            <a:r>
              <a:rPr lang="fr-CA" dirty="0"/>
              <a:t>Il s’agit d’exemples d’IA </a:t>
            </a:r>
            <a:r>
              <a:rPr lang="fr-CA" i="1" dirty="0"/>
              <a:t>générative</a:t>
            </a:r>
            <a:r>
              <a:rPr lang="fr-CA" dirty="0"/>
              <a:t>, qui fonctionne de la même manière que d’autres algorithmes d’apprentissage machine, mais qui s’appuie sur des données </a:t>
            </a:r>
            <a:r>
              <a:rPr lang="fr-CA" i="1" dirty="0"/>
              <a:t>beaucoup</a:t>
            </a:r>
            <a:r>
              <a:rPr lang="fr-CA" dirty="0"/>
              <a:t> plus nombreuses et des modèles </a:t>
            </a:r>
            <a:r>
              <a:rPr lang="fr-CA" i="1" dirty="0"/>
              <a:t>beaucoup</a:t>
            </a:r>
            <a:r>
              <a:rPr lang="fr-CA" dirty="0"/>
              <a:t> plus complexes que les IA utilisées par TikTok, YouTube ou Google.</a:t>
            </a:r>
          </a:p>
          <a:p>
            <a:endParaRPr lang="fr-CA" dirty="0"/>
          </a:p>
          <a:p>
            <a:endParaRPr lang="fr-CA" dirty="0"/>
          </a:p>
          <a:p>
            <a:endParaRPr lang="fr-CA" dirty="0"/>
          </a:p>
          <a:p>
            <a:endParaRPr lang="fr-CA" dirty="0"/>
          </a:p>
          <a:p>
            <a:endParaRPr lang="fr-CA" dirty="0"/>
          </a:p>
        </p:txBody>
      </p:sp>
      <p:sp>
        <p:nvSpPr>
          <p:cNvPr id="4" name="Slide Number Placeholder 3"/>
          <p:cNvSpPr>
            <a:spLocks noGrp="1"/>
          </p:cNvSpPr>
          <p:nvPr>
            <p:ph type="sldNum" sz="quarter" idx="5"/>
          </p:nvPr>
        </p:nvSpPr>
        <p:spPr/>
        <p:txBody>
          <a:bodyPr/>
          <a:lstStyle/>
          <a:p>
            <a:fld id="{3AD0913F-609A-4462-B847-134D19F6CE0E}" type="slidenum">
              <a:rPr lang="fr-CA" smtClean="0"/>
              <a:t>44</a:t>
            </a:fld>
            <a:endParaRPr lang="fr-CA" dirty="0"/>
          </a:p>
        </p:txBody>
      </p:sp>
    </p:spTree>
    <p:extLst>
      <p:ext uri="{BB962C8B-B14F-4D97-AF65-F5344CB8AC3E}">
        <p14:creationId xmlns:p14="http://schemas.microsoft.com/office/powerpoint/2010/main" val="423045405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t>Prenons l’exemple de ChatGPT. Il s’agit d’un type d’IA appelé « grand modèle de langage ».</a:t>
            </a:r>
          </a:p>
          <a:p>
            <a:endParaRPr lang="fr-CA" dirty="0"/>
          </a:p>
          <a:p>
            <a:r>
              <a:rPr lang="fr-CA" dirty="0"/>
              <a:t>Que signifie l’expression? Voyons les trois mots dans le désordre.</a:t>
            </a:r>
          </a:p>
        </p:txBody>
      </p:sp>
      <p:sp>
        <p:nvSpPr>
          <p:cNvPr id="4" name="Slide Number Placeholder 3"/>
          <p:cNvSpPr>
            <a:spLocks noGrp="1"/>
          </p:cNvSpPr>
          <p:nvPr>
            <p:ph type="sldNum" sz="quarter" idx="5"/>
          </p:nvPr>
        </p:nvSpPr>
        <p:spPr/>
        <p:txBody>
          <a:bodyPr/>
          <a:lstStyle/>
          <a:p>
            <a:fld id="{3AD0913F-609A-4462-B847-134D19F6CE0E}" type="slidenum">
              <a:rPr lang="fr-CA" smtClean="0"/>
              <a:t>45</a:t>
            </a:fld>
            <a:endParaRPr lang="fr-CA" dirty="0"/>
          </a:p>
        </p:txBody>
      </p:sp>
    </p:spTree>
    <p:extLst>
      <p:ext uri="{BB962C8B-B14F-4D97-AF65-F5344CB8AC3E}">
        <p14:creationId xmlns:p14="http://schemas.microsoft.com/office/powerpoint/2010/main" val="837622099"/>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t>Modèle – Comme d’autres algorithmes d’apprentissage machine, la plupart des capacités de ChatGPT ne sont pas programmées, mais proviennent d’un entraînement à partir de grandes quantités de textes. Ils y trouvent des schémas qui leur permettent de créer un modèle du fonctionnement du langage.</a:t>
            </a:r>
          </a:p>
          <a:p>
            <a:endParaRPr lang="fr-CA" dirty="0"/>
          </a:p>
          <a:p>
            <a:endParaRPr lang="fr-CA" dirty="0"/>
          </a:p>
        </p:txBody>
      </p:sp>
      <p:sp>
        <p:nvSpPr>
          <p:cNvPr id="4" name="Slide Number Placeholder 3"/>
          <p:cNvSpPr>
            <a:spLocks noGrp="1"/>
          </p:cNvSpPr>
          <p:nvPr>
            <p:ph type="sldNum" sz="quarter" idx="5"/>
          </p:nvPr>
        </p:nvSpPr>
        <p:spPr/>
        <p:txBody>
          <a:bodyPr/>
          <a:lstStyle/>
          <a:p>
            <a:fld id="{3AD0913F-609A-4462-B847-134D19F6CE0E}" type="slidenum">
              <a:rPr lang="fr-CA" smtClean="0"/>
              <a:t>46</a:t>
            </a:fld>
            <a:endParaRPr lang="fr-CA" dirty="0"/>
          </a:p>
        </p:txBody>
      </p:sp>
    </p:spTree>
    <p:extLst>
      <p:ext uri="{BB962C8B-B14F-4D97-AF65-F5344CB8AC3E}">
        <p14:creationId xmlns:p14="http://schemas.microsoft.com/office/powerpoint/2010/main" val="2356936332"/>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Font typeface="Symbol" panose="05050102010706020507" pitchFamily="18" charset="2"/>
              <a:buNone/>
            </a:pPr>
            <a:r>
              <a:rPr lang="fr-CA" kern="100" dirty="0">
                <a:effectLst/>
                <a:ea typeface="Calibri" panose="020F0502020204030204" pitchFamily="34" charset="0"/>
                <a:cs typeface="Times New Roman" panose="02020603050405020304" pitchFamily="18" charset="0"/>
              </a:rPr>
              <a:t>Langage – L’algorithme peut lire et écrire couramment des phrases, des paragraphes et même des articles complets. Il y parvient principalement en examinant la similitude ou la différence des mots sous différents angles ou « dimensions ».</a:t>
            </a:r>
          </a:p>
          <a:p>
            <a:pPr marL="0" lvl="0" indent="0">
              <a:buFont typeface="Symbol" panose="05050102010706020507" pitchFamily="18" charset="2"/>
              <a:buNone/>
            </a:pPr>
            <a:endParaRPr lang="fr-CA" kern="100" dirty="0">
              <a:ea typeface="Calibri" panose="020F0502020204030204" pitchFamily="34" charset="0"/>
              <a:cs typeface="Times New Roman" panose="02020603050405020304" pitchFamily="18" charset="0"/>
            </a:endParaRPr>
          </a:p>
          <a:p>
            <a:pPr marL="0" lvl="0" indent="0">
              <a:buFont typeface="Symbol" panose="05050102010706020507" pitchFamily="18" charset="2"/>
              <a:buNone/>
            </a:pPr>
            <a:r>
              <a:rPr lang="fr-CA" kern="100" dirty="0">
                <a:effectLst/>
                <a:ea typeface="Calibri" panose="020F0502020204030204" pitchFamily="34" charset="0"/>
                <a:cs typeface="Times New Roman" panose="02020603050405020304" pitchFamily="18" charset="0"/>
              </a:rPr>
              <a:t>Par exemple, </a:t>
            </a:r>
            <a:r>
              <a:rPr lang="fr-CA" kern="100" dirty="0">
                <a:ea typeface="Calibri" panose="020F0502020204030204" pitchFamily="34" charset="0"/>
                <a:cs typeface="Times New Roman" panose="02020603050405020304" pitchFamily="18" charset="0"/>
              </a:rPr>
              <a:t>si nous ne considérons que deux dimensions, soit </a:t>
            </a:r>
            <a:r>
              <a:rPr lang="fr-CA" i="1" kern="100" dirty="0">
                <a:ea typeface="Calibri" panose="020F0502020204030204" pitchFamily="34" charset="0"/>
                <a:cs typeface="Times New Roman" panose="02020603050405020304" pitchFamily="18" charset="0"/>
              </a:rPr>
              <a:t>rondeur</a:t>
            </a:r>
            <a:r>
              <a:rPr lang="fr-CA" kern="100" dirty="0">
                <a:ea typeface="Calibri" panose="020F0502020204030204" pitchFamily="34" charset="0"/>
                <a:cs typeface="Times New Roman" panose="02020603050405020304" pitchFamily="18" charset="0"/>
              </a:rPr>
              <a:t> et </a:t>
            </a:r>
            <a:r>
              <a:rPr lang="fr-CA" i="1" kern="100" dirty="0">
                <a:ea typeface="Calibri" panose="020F0502020204030204" pitchFamily="34" charset="0"/>
                <a:cs typeface="Times New Roman" panose="02020603050405020304" pitchFamily="18" charset="0"/>
              </a:rPr>
              <a:t>rougeur</a:t>
            </a:r>
            <a:r>
              <a:rPr lang="fr-CA" kern="100" dirty="0">
                <a:ea typeface="Calibri" panose="020F0502020204030204" pitchFamily="34" charset="0"/>
                <a:cs typeface="Times New Roman" panose="02020603050405020304" pitchFamily="18" charset="0"/>
              </a:rPr>
              <a:t>, une pomme et un camion de pompiers pourraient être très éloignés sur le plan de la </a:t>
            </a:r>
            <a:r>
              <a:rPr lang="fr-CA" i="1" kern="100" dirty="0">
                <a:ea typeface="Calibri" panose="020F0502020204030204" pitchFamily="34" charset="0"/>
                <a:cs typeface="Times New Roman" panose="02020603050405020304" pitchFamily="18" charset="0"/>
              </a:rPr>
              <a:t>rondeur</a:t>
            </a:r>
            <a:r>
              <a:rPr lang="fr-CA" kern="100" dirty="0">
                <a:ea typeface="Calibri" panose="020F0502020204030204" pitchFamily="34" charset="0"/>
                <a:cs typeface="Times New Roman" panose="02020603050405020304" pitchFamily="18" charset="0"/>
              </a:rPr>
              <a:t>, mais proches au chapitre de la </a:t>
            </a:r>
            <a:r>
              <a:rPr lang="fr-CA" i="1" kern="100" dirty="0">
                <a:ea typeface="Calibri" panose="020F0502020204030204" pitchFamily="34" charset="0"/>
                <a:cs typeface="Times New Roman" panose="02020603050405020304" pitchFamily="18" charset="0"/>
              </a:rPr>
              <a:t>rougeur</a:t>
            </a:r>
            <a:r>
              <a:rPr lang="fr-CA" kern="100" dirty="0">
                <a:ea typeface="Calibri" panose="020F0502020204030204" pitchFamily="34" charset="0"/>
                <a:cs typeface="Times New Roman" panose="02020603050405020304" pitchFamily="18" charset="0"/>
              </a:rPr>
              <a:t>, alors qu’une balle de baseball serait proche de la pomme sur le plan de la </a:t>
            </a:r>
            <a:r>
              <a:rPr lang="fr-CA" i="1" kern="100" dirty="0">
                <a:ea typeface="Calibri" panose="020F0502020204030204" pitchFamily="34" charset="0"/>
                <a:cs typeface="Times New Roman" panose="02020603050405020304" pitchFamily="18" charset="0"/>
              </a:rPr>
              <a:t>rondeur</a:t>
            </a:r>
            <a:r>
              <a:rPr lang="fr-CA" kern="100" dirty="0">
                <a:ea typeface="Calibri" panose="020F0502020204030204" pitchFamily="34" charset="0"/>
                <a:cs typeface="Times New Roman" panose="02020603050405020304" pitchFamily="18" charset="0"/>
              </a:rPr>
              <a:t>, mais éloignée au chapitre de la </a:t>
            </a:r>
            <a:r>
              <a:rPr lang="fr-CA" i="1" kern="100" dirty="0">
                <a:ea typeface="Calibri" panose="020F0502020204030204" pitchFamily="34" charset="0"/>
                <a:cs typeface="Times New Roman" panose="02020603050405020304" pitchFamily="18" charset="0"/>
              </a:rPr>
              <a:t>rougeur</a:t>
            </a:r>
            <a:r>
              <a:rPr lang="fr-CA" kern="100" dirty="0">
                <a:ea typeface="Calibri" panose="020F0502020204030204" pitchFamily="34" charset="0"/>
                <a:cs typeface="Times New Roman" panose="02020603050405020304" pitchFamily="18" charset="0"/>
              </a:rPr>
              <a:t>.</a:t>
            </a:r>
            <a:endParaRPr lang="fr-CA" kern="100" dirty="0">
              <a:effectLst/>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3AD0913F-609A-4462-B847-134D19F6CE0E}" type="slidenum">
              <a:rPr lang="fr-CA" smtClean="0"/>
              <a:t>47</a:t>
            </a:fld>
            <a:endParaRPr lang="fr-CA" dirty="0"/>
          </a:p>
        </p:txBody>
      </p:sp>
    </p:spTree>
    <p:extLst>
      <p:ext uri="{BB962C8B-B14F-4D97-AF65-F5344CB8AC3E}">
        <p14:creationId xmlns:p14="http://schemas.microsoft.com/office/powerpoint/2010/main" val="2352992093"/>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Font typeface="Symbol" panose="05050102010706020507" pitchFamily="18" charset="2"/>
              <a:buNone/>
            </a:pPr>
            <a:r>
              <a:rPr lang="fr-CA" kern="100" dirty="0">
                <a:effectLst/>
                <a:ea typeface="Calibri" panose="020F0502020204030204" pitchFamily="34" charset="0"/>
                <a:cs typeface="Times New Roman" panose="02020603050405020304" pitchFamily="18" charset="0"/>
              </a:rPr>
              <a:t>L’IA conversationnelle fait des suppositions en « regardant » un continuum de différentes dimensions : si elle commence par « roi » et regarde plus loin sur le continuum de la dimension « femme », elle verra « reine », alors que si elle regarde le continuum de la dimension « jeune », elle verra peut-être « prince », et si elle regarde dans les deux directions, elle verra peut-être « princesse ».</a:t>
            </a:r>
          </a:p>
        </p:txBody>
      </p:sp>
      <p:sp>
        <p:nvSpPr>
          <p:cNvPr id="4" name="Slide Number Placeholder 3"/>
          <p:cNvSpPr>
            <a:spLocks noGrp="1"/>
          </p:cNvSpPr>
          <p:nvPr>
            <p:ph type="sldNum" sz="quarter" idx="5"/>
          </p:nvPr>
        </p:nvSpPr>
        <p:spPr/>
        <p:txBody>
          <a:bodyPr/>
          <a:lstStyle/>
          <a:p>
            <a:fld id="{3AD0913F-609A-4462-B847-134D19F6CE0E}" type="slidenum">
              <a:rPr lang="fr-CA" smtClean="0"/>
              <a:t>48</a:t>
            </a:fld>
            <a:endParaRPr lang="fr-CA" dirty="0"/>
          </a:p>
        </p:txBody>
      </p:sp>
    </p:spTree>
    <p:extLst>
      <p:ext uri="{BB962C8B-B14F-4D97-AF65-F5344CB8AC3E}">
        <p14:creationId xmlns:p14="http://schemas.microsoft.com/office/powerpoint/2010/main" val="4030598617"/>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CA" kern="100" dirty="0">
                <a:effectLst/>
                <a:ea typeface="Calibri" panose="020F0502020204030204" pitchFamily="34" charset="0"/>
                <a:cs typeface="Times New Roman" panose="02020603050405020304" pitchFamily="18" charset="0"/>
              </a:rPr>
              <a:t>L’IA peut ainsi mieux deviner les mots qui devraient se suivre en fonction des autres parties de la phrase ou du paragraph</a:t>
            </a:r>
            <a:r>
              <a:rPr lang="fr-CA" kern="100" dirty="0">
                <a:ea typeface="Calibri" panose="020F0502020204030204" pitchFamily="34" charset="0"/>
                <a:cs typeface="Times New Roman" panose="02020603050405020304" pitchFamily="18" charset="0"/>
              </a:rPr>
              <a:t>e. Par exemple, si tu écris les mots « Frida a bu un verre de chocolat »…</a:t>
            </a:r>
            <a:endParaRPr lang="fr-CA" kern="100" dirty="0">
              <a:effectLst/>
              <a:ea typeface="Calibri" panose="020F0502020204030204" pitchFamily="34" charset="0"/>
              <a:cs typeface="Times New Roman" panose="02020603050405020304" pitchFamily="18" charset="0"/>
            </a:endParaRPr>
          </a:p>
          <a:p>
            <a:endParaRPr lang="fr-CA" dirty="0"/>
          </a:p>
        </p:txBody>
      </p:sp>
      <p:sp>
        <p:nvSpPr>
          <p:cNvPr id="4" name="Slide Number Placeholder 3"/>
          <p:cNvSpPr>
            <a:spLocks noGrp="1"/>
          </p:cNvSpPr>
          <p:nvPr>
            <p:ph type="sldNum" sz="quarter" idx="5"/>
          </p:nvPr>
        </p:nvSpPr>
        <p:spPr/>
        <p:txBody>
          <a:bodyPr/>
          <a:lstStyle/>
          <a:p>
            <a:fld id="{3AD0913F-609A-4462-B847-134D19F6CE0E}" type="slidenum">
              <a:rPr lang="fr-CA" smtClean="0"/>
              <a:t>49</a:t>
            </a:fld>
            <a:endParaRPr lang="fr-CA" dirty="0"/>
          </a:p>
        </p:txBody>
      </p:sp>
    </p:spTree>
    <p:extLst>
      <p:ext uri="{BB962C8B-B14F-4D97-AF65-F5344CB8AC3E}">
        <p14:creationId xmlns:p14="http://schemas.microsoft.com/office/powerpoint/2010/main" val="32516099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5"/>
          </p:nvPr>
        </p:nvSpPr>
        <p:spPr/>
        <p:txBody>
          <a:bodyPr/>
          <a:lstStyle/>
          <a:p>
            <a:fld id="{3AD0913F-609A-4462-B847-134D19F6CE0E}" type="slidenum">
              <a:rPr lang="en-CA" smtClean="0"/>
              <a:t>5</a:t>
            </a:fld>
            <a:endParaRPr lang="en-CA" dirty="0"/>
          </a:p>
        </p:txBody>
      </p:sp>
    </p:spTree>
    <p:extLst>
      <p:ext uri="{BB962C8B-B14F-4D97-AF65-F5344CB8AC3E}">
        <p14:creationId xmlns:p14="http://schemas.microsoft.com/office/powerpoint/2010/main" val="1462487557"/>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CA" dirty="0">
                <a:effectLst/>
                <a:ea typeface="Calibri" panose="020F0502020204030204" pitchFamily="34" charset="0"/>
                <a:cs typeface="Times New Roman" panose="02020603050405020304" pitchFamily="18" charset="0"/>
              </a:rPr>
              <a:t>… la saisie automatique pourrait suggérer que le mot suivant « chocolat » devrait être « pépites »…</a:t>
            </a:r>
            <a:endParaRPr lang="fr-CA" dirty="0"/>
          </a:p>
        </p:txBody>
      </p:sp>
      <p:sp>
        <p:nvSpPr>
          <p:cNvPr id="4" name="Slide Number Placeholder 3"/>
          <p:cNvSpPr>
            <a:spLocks noGrp="1"/>
          </p:cNvSpPr>
          <p:nvPr>
            <p:ph type="sldNum" sz="quarter" idx="5"/>
          </p:nvPr>
        </p:nvSpPr>
        <p:spPr/>
        <p:txBody>
          <a:bodyPr/>
          <a:lstStyle/>
          <a:p>
            <a:fld id="{3AD0913F-609A-4462-B847-134D19F6CE0E}" type="slidenum">
              <a:rPr lang="fr-CA" smtClean="0"/>
              <a:t>50</a:t>
            </a:fld>
            <a:endParaRPr lang="fr-CA" dirty="0"/>
          </a:p>
        </p:txBody>
      </p:sp>
    </p:spTree>
    <p:extLst>
      <p:ext uri="{BB962C8B-B14F-4D97-AF65-F5344CB8AC3E}">
        <p14:creationId xmlns:p14="http://schemas.microsoft.com/office/powerpoint/2010/main" val="816555392"/>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t>… parce que c’est le mot qui le suit </a:t>
            </a:r>
            <a:r>
              <a:rPr lang="fr-CA" i="1" dirty="0"/>
              <a:t>le plus souvent</a:t>
            </a:r>
            <a:r>
              <a:rPr lang="fr-CA" dirty="0"/>
              <a:t> dans sa base d’apprentissage.</a:t>
            </a:r>
          </a:p>
        </p:txBody>
      </p:sp>
      <p:sp>
        <p:nvSpPr>
          <p:cNvPr id="4" name="Slide Number Placeholder 3"/>
          <p:cNvSpPr>
            <a:spLocks noGrp="1"/>
          </p:cNvSpPr>
          <p:nvPr>
            <p:ph type="sldNum" sz="quarter" idx="5"/>
          </p:nvPr>
        </p:nvSpPr>
        <p:spPr/>
        <p:txBody>
          <a:bodyPr/>
          <a:lstStyle/>
          <a:p>
            <a:fld id="{3AD0913F-609A-4462-B847-134D19F6CE0E}" type="slidenum">
              <a:rPr lang="fr-CA" smtClean="0"/>
              <a:t>51</a:t>
            </a:fld>
            <a:endParaRPr lang="fr-CA" dirty="0"/>
          </a:p>
        </p:txBody>
      </p:sp>
    </p:spTree>
    <p:extLst>
      <p:ext uri="{BB962C8B-B14F-4D97-AF65-F5344CB8AC3E}">
        <p14:creationId xmlns:p14="http://schemas.microsoft.com/office/powerpoint/2010/main" val="1322779047"/>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sz="1200" kern="100" dirty="0">
                <a:effectLst/>
                <a:ea typeface="Calibri" panose="020F0502020204030204" pitchFamily="34" charset="0"/>
                <a:cs typeface="Times New Roman" panose="02020603050405020304" pitchFamily="18" charset="0"/>
              </a:rPr>
              <a:t>Cependant, si tu demandes à ChatGPT « quelle sorte de chocolat a bu Frida? », il pourrait repérer le mot « bu » (boire), puis chercher à partir du mot « chocolat » sur le continuum de « liquide »…</a:t>
            </a:r>
          </a:p>
          <a:p>
            <a:r>
              <a:rPr lang="fr-CA" kern="100" dirty="0">
                <a:ea typeface="Calibri" panose="020F0502020204030204" pitchFamily="34" charset="0"/>
                <a:cs typeface="Times New Roman" panose="02020603050405020304" pitchFamily="18" charset="0"/>
              </a:rPr>
              <a:t> </a:t>
            </a:r>
            <a:endParaRPr lang="fr-CA" dirty="0"/>
          </a:p>
        </p:txBody>
      </p:sp>
      <p:sp>
        <p:nvSpPr>
          <p:cNvPr id="4" name="Slide Number Placeholder 3"/>
          <p:cNvSpPr>
            <a:spLocks noGrp="1"/>
          </p:cNvSpPr>
          <p:nvPr>
            <p:ph type="sldNum" sz="quarter" idx="5"/>
          </p:nvPr>
        </p:nvSpPr>
        <p:spPr/>
        <p:txBody>
          <a:bodyPr/>
          <a:lstStyle/>
          <a:p>
            <a:fld id="{3AD0913F-609A-4462-B847-134D19F6CE0E}" type="slidenum">
              <a:rPr lang="fr-CA" smtClean="0"/>
              <a:t>52</a:t>
            </a:fld>
            <a:endParaRPr lang="fr-CA" dirty="0"/>
          </a:p>
        </p:txBody>
      </p:sp>
    </p:spTree>
    <p:extLst>
      <p:ext uri="{BB962C8B-B14F-4D97-AF65-F5344CB8AC3E}">
        <p14:creationId xmlns:p14="http://schemas.microsoft.com/office/powerpoint/2010/main" val="3484346239"/>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CA" kern="100" dirty="0">
                <a:effectLst/>
                <a:ea typeface="Calibri" panose="020F0502020204030204" pitchFamily="34" charset="0"/>
                <a:cs typeface="Times New Roman" panose="02020603050405020304" pitchFamily="18" charset="0"/>
              </a:rPr>
              <a:t>… et constater que le mot le plus proche dans cette direction est « lait au chocolat ».</a:t>
            </a:r>
            <a:endParaRPr lang="fr-CA" dirty="0"/>
          </a:p>
        </p:txBody>
      </p:sp>
      <p:sp>
        <p:nvSpPr>
          <p:cNvPr id="4" name="Slide Number Placeholder 3"/>
          <p:cNvSpPr>
            <a:spLocks noGrp="1"/>
          </p:cNvSpPr>
          <p:nvPr>
            <p:ph type="sldNum" sz="quarter" idx="5"/>
          </p:nvPr>
        </p:nvSpPr>
        <p:spPr/>
        <p:txBody>
          <a:bodyPr/>
          <a:lstStyle/>
          <a:p>
            <a:fld id="{3AD0913F-609A-4462-B847-134D19F6CE0E}" type="slidenum">
              <a:rPr lang="fr-CA" smtClean="0"/>
              <a:t>53</a:t>
            </a:fld>
            <a:endParaRPr lang="fr-CA" dirty="0"/>
          </a:p>
        </p:txBody>
      </p:sp>
    </p:spTree>
    <p:extLst>
      <p:ext uri="{BB962C8B-B14F-4D97-AF65-F5344CB8AC3E}">
        <p14:creationId xmlns:p14="http://schemas.microsoft.com/office/powerpoint/2010/main" val="594847331"/>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Font typeface="Symbol" panose="05050102010706020507" pitchFamily="18" charset="2"/>
              <a:buNone/>
            </a:pPr>
            <a:r>
              <a:rPr lang="fr-CA" sz="1200" i="0" kern="100" dirty="0">
                <a:effectLst/>
                <a:ea typeface="Calibri" panose="020F0502020204030204" pitchFamily="34" charset="0"/>
                <a:cs typeface="Times New Roman" panose="02020603050405020304" pitchFamily="18" charset="0"/>
              </a:rPr>
              <a:t>Mais supposons que nous commencions par le mot « chocolat » et que nous suivions les continuums « brun » et « liquide ».</a:t>
            </a:r>
          </a:p>
          <a:p>
            <a:pPr marL="0" lvl="0" indent="0">
              <a:buFont typeface="Symbol" panose="05050102010706020507" pitchFamily="18" charset="2"/>
              <a:buNone/>
            </a:pPr>
            <a:endParaRPr lang="fr-CA" kern="100" dirty="0">
              <a:ea typeface="Calibri" panose="020F0502020204030204" pitchFamily="34" charset="0"/>
              <a:cs typeface="Times New Roman" panose="02020603050405020304" pitchFamily="18" charset="0"/>
            </a:endParaRPr>
          </a:p>
          <a:p>
            <a:pPr marL="0" lvl="0" indent="0">
              <a:buFont typeface="Symbol" panose="05050102010706020507" pitchFamily="18" charset="2"/>
              <a:buNone/>
            </a:pPr>
            <a:r>
              <a:rPr lang="fr-CA" sz="1200" i="0" kern="100" dirty="0">
                <a:effectLst/>
                <a:ea typeface="Calibri" panose="020F0502020204030204" pitchFamily="34" charset="0"/>
                <a:cs typeface="Times New Roman" panose="02020603050405020304" pitchFamily="18" charset="0"/>
              </a:rPr>
              <a:t>Si nous ajoutons une troisième dimension, disons « comestible », nous atteignons déjà le point où il est difficile de représenter graphiquement les liens et les limites de ce que la plupart des gens peuvent retenir dans leur tête.</a:t>
            </a:r>
            <a:endParaRPr lang="fr-CA" dirty="0"/>
          </a:p>
        </p:txBody>
      </p:sp>
      <p:sp>
        <p:nvSpPr>
          <p:cNvPr id="4" name="Slide Number Placeholder 3"/>
          <p:cNvSpPr>
            <a:spLocks noGrp="1"/>
          </p:cNvSpPr>
          <p:nvPr>
            <p:ph type="sldNum" sz="quarter" idx="5"/>
          </p:nvPr>
        </p:nvSpPr>
        <p:spPr/>
        <p:txBody>
          <a:bodyPr/>
          <a:lstStyle/>
          <a:p>
            <a:fld id="{3AD0913F-609A-4462-B847-134D19F6CE0E}" type="slidenum">
              <a:rPr lang="fr-CA" smtClean="0"/>
              <a:t>54</a:t>
            </a:fld>
            <a:endParaRPr lang="fr-CA" dirty="0"/>
          </a:p>
        </p:txBody>
      </p:sp>
    </p:spTree>
    <p:extLst>
      <p:ext uri="{BB962C8B-B14F-4D97-AF65-F5344CB8AC3E}">
        <p14:creationId xmlns:p14="http://schemas.microsoft.com/office/powerpoint/2010/main" val="1722977229"/>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buClrTx/>
              <a:buSzTx/>
              <a:buFontTx/>
              <a:buNone/>
              <a:tabLst/>
              <a:defRPr/>
            </a:pPr>
            <a:r>
              <a:rPr lang="fr-CA" dirty="0"/>
              <a:t>Mais dans ChatGPT, chaque mot se voit attribuer une valeur dans un maximum de 96 dimensions, mais il effectue plus de 9 000 opérations chaque fois qu’il devine un nouveau mot. Il a été entraîné à partir d’un ensemble de données de 500 milliards de mots. C’est grâce à ce type d’échelle que les IA conversationnelles sont capables d’imiter les conversations et le langage réels…</a:t>
            </a:r>
          </a:p>
          <a:p>
            <a:endParaRPr lang="fr-CA" dirty="0"/>
          </a:p>
          <a:p>
            <a:endParaRPr lang="fr-CA" dirty="0"/>
          </a:p>
          <a:p>
            <a:endParaRPr lang="fr-CA" dirty="0"/>
          </a:p>
        </p:txBody>
      </p:sp>
      <p:sp>
        <p:nvSpPr>
          <p:cNvPr id="4" name="Slide Number Placeholder 3"/>
          <p:cNvSpPr>
            <a:spLocks noGrp="1"/>
          </p:cNvSpPr>
          <p:nvPr>
            <p:ph type="sldNum" sz="quarter" idx="5"/>
          </p:nvPr>
        </p:nvSpPr>
        <p:spPr/>
        <p:txBody>
          <a:bodyPr/>
          <a:lstStyle/>
          <a:p>
            <a:fld id="{3AD0913F-609A-4462-B847-134D19F6CE0E}" type="slidenum">
              <a:rPr lang="fr-CA" smtClean="0"/>
              <a:t>55</a:t>
            </a:fld>
            <a:endParaRPr lang="fr-CA" dirty="0"/>
          </a:p>
        </p:txBody>
      </p:sp>
    </p:spTree>
    <p:extLst>
      <p:ext uri="{BB962C8B-B14F-4D97-AF65-F5344CB8AC3E}">
        <p14:creationId xmlns:p14="http://schemas.microsoft.com/office/powerpoint/2010/main" val="1068827408"/>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t>… et que d’autres comme DALL-E sont capables de créer des images convaincantes.</a:t>
            </a:r>
          </a:p>
          <a:p>
            <a:endParaRPr lang="fr-CA" dirty="0"/>
          </a:p>
          <a:p>
            <a:r>
              <a:rPr lang="fr-CA" dirty="0"/>
              <a:t>Toutefois, il est important de se rappeler que l’IA générative fonctionne toujours en faisant des suppositions, fondées sur la probabilité et la similarité. La taille de la base d’apprentissage et la complexité des modèles leur permettent de produire un contenu </a:t>
            </a:r>
            <a:r>
              <a:rPr lang="fr-CA" i="1" dirty="0"/>
              <a:t>fluide</a:t>
            </a:r>
            <a:r>
              <a:rPr lang="fr-CA" dirty="0"/>
              <a:t>, et si la base d’apprentissage comprend la bonne réponse à ta question, tu peux obtenir des informations exactes. Mais les grands modèles de langage sont également susceptibles aux </a:t>
            </a:r>
            <a:r>
              <a:rPr lang="fr-CA" i="1" dirty="0"/>
              <a:t>hallucinations</a:t>
            </a:r>
            <a:r>
              <a:rPr lang="fr-CA" dirty="0"/>
              <a:t>, c’est-à-dire qu’ils parlent avec confiance de choses qui n’existent pas. </a:t>
            </a:r>
          </a:p>
        </p:txBody>
      </p:sp>
      <p:sp>
        <p:nvSpPr>
          <p:cNvPr id="4" name="Slide Number Placeholder 3"/>
          <p:cNvSpPr>
            <a:spLocks noGrp="1"/>
          </p:cNvSpPr>
          <p:nvPr>
            <p:ph type="sldNum" sz="quarter" idx="5"/>
          </p:nvPr>
        </p:nvSpPr>
        <p:spPr/>
        <p:txBody>
          <a:bodyPr/>
          <a:lstStyle/>
          <a:p>
            <a:fld id="{D6F06879-F5EA-4796-B7D5-4050643419F0}" type="slidenum">
              <a:rPr lang="fr-CA" smtClean="0"/>
              <a:t>56</a:t>
            </a:fld>
            <a:endParaRPr lang="fr-CA" dirty="0"/>
          </a:p>
        </p:txBody>
      </p:sp>
    </p:spTree>
    <p:extLst>
      <p:ext uri="{BB962C8B-B14F-4D97-AF65-F5344CB8AC3E}">
        <p14:creationId xmlns:p14="http://schemas.microsoft.com/office/powerpoint/2010/main" val="1523268089"/>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t>Maintenant que nous comprenons un peu mieux les algorithmes et l’IA, revenons aux quatre principes que nous avons abordés :</a:t>
            </a:r>
          </a:p>
          <a:p>
            <a:endParaRPr lang="fr-CA" dirty="0"/>
          </a:p>
          <a:p>
            <a:pPr marL="342900" lvl="0" indent="-342900">
              <a:buFont typeface="+mj-lt"/>
              <a:buAutoNum type="arabicPeriod"/>
            </a:pPr>
            <a:r>
              <a:rPr lang="fr-CA" kern="100" dirty="0">
                <a:effectLst/>
                <a:ea typeface="Calibri" panose="020F0502020204030204" pitchFamily="34" charset="0"/>
                <a:cs typeface="Arial" panose="020B0604020202020204" pitchFamily="34" charset="0"/>
              </a:rPr>
              <a:t>les algorithmes peuvent renforcer les partis pris du monde réel;</a:t>
            </a:r>
          </a:p>
          <a:p>
            <a:pPr marL="342900" lvl="0" indent="-342900">
              <a:buFont typeface="+mj-lt"/>
              <a:buAutoNum type="arabicPeriod"/>
            </a:pPr>
            <a:r>
              <a:rPr lang="fr-CA" kern="100" dirty="0">
                <a:ea typeface="Calibri" panose="020F0502020204030204" pitchFamily="34" charset="0"/>
                <a:cs typeface="Arial" panose="020B0604020202020204" pitchFamily="34" charset="0"/>
              </a:rPr>
              <a:t>nous ne savons pas toujours comment l’IA prend des décisions;</a:t>
            </a:r>
          </a:p>
          <a:p>
            <a:pPr marL="342900" lvl="0" indent="-342900">
              <a:buFont typeface="+mj-lt"/>
              <a:buAutoNum type="arabicPeriod"/>
            </a:pPr>
            <a:r>
              <a:rPr lang="fr-CA" kern="100" dirty="0">
                <a:effectLst/>
                <a:ea typeface="Calibri" panose="020F0502020204030204" pitchFamily="34" charset="0"/>
                <a:cs typeface="Arial" panose="020B0604020202020204" pitchFamily="34" charset="0"/>
              </a:rPr>
              <a:t>l’IA te donne ce qu’elle pense que tu veux, pas ce qui est bon pour toi;</a:t>
            </a:r>
          </a:p>
          <a:p>
            <a:pPr marL="342900" lvl="0" indent="-342900">
              <a:buFont typeface="+mj-lt"/>
              <a:buAutoNum type="arabicPeriod"/>
            </a:pPr>
            <a:r>
              <a:rPr lang="fr-CA" kern="100" dirty="0">
                <a:ea typeface="Calibri" panose="020F0502020204030204" pitchFamily="34" charset="0"/>
                <a:cs typeface="Arial" panose="020B0604020202020204" pitchFamily="34" charset="0"/>
              </a:rPr>
              <a:t>l’IA prend des décisions en se fondant sur ce qu’elle pense connaître à ton sujet.</a:t>
            </a:r>
            <a:endParaRPr lang="fr-CA" dirty="0"/>
          </a:p>
        </p:txBody>
      </p:sp>
      <p:sp>
        <p:nvSpPr>
          <p:cNvPr id="4" name="Slide Number Placeholder 3"/>
          <p:cNvSpPr>
            <a:spLocks noGrp="1"/>
          </p:cNvSpPr>
          <p:nvPr>
            <p:ph type="sldNum" sz="quarter" idx="5"/>
          </p:nvPr>
        </p:nvSpPr>
        <p:spPr/>
        <p:txBody>
          <a:bodyPr/>
          <a:lstStyle/>
          <a:p>
            <a:fld id="{3AD0913F-609A-4462-B847-134D19F6CE0E}" type="slidenum">
              <a:rPr lang="fr-CA" smtClean="0"/>
              <a:t>57</a:t>
            </a:fld>
            <a:endParaRPr lang="fr-CA" dirty="0"/>
          </a:p>
        </p:txBody>
      </p:sp>
    </p:spTree>
    <p:extLst>
      <p:ext uri="{BB962C8B-B14F-4D97-AF65-F5344CB8AC3E}">
        <p14:creationId xmlns:p14="http://schemas.microsoft.com/office/powerpoint/2010/main" val="2968013018"/>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t>En gardant ces questions à l’esprit, voici quelques pistes de réflexion. </a:t>
            </a:r>
          </a:p>
          <a:p>
            <a:endParaRPr lang="fr-CA" dirty="0"/>
          </a:p>
          <a:p>
            <a:r>
              <a:rPr lang="fr-CA" dirty="0"/>
              <a:t>Quels types de partis pris pourrions-nous trouver dans les textes à partir desquels l’IA a été entraînée (p. ex. publications dans les médias sociaux, vieux livres, etc.)? Comment pourraient-ils affecter ses réponses?</a:t>
            </a:r>
          </a:p>
          <a:p>
            <a:endParaRPr lang="fr-CA" dirty="0"/>
          </a:p>
          <a:p>
            <a:r>
              <a:rPr lang="fr-CA" dirty="0"/>
              <a:t>Les créateurs de l’IA devraient-ils être en mesure d’expliquer leur fonctionnement? En quoi leur qualité de « boîte noire » empêche-t-elle les créateurs de mettre en place des mesures de protection ou des « garde-fous » susceptibles de prévenir certains des autres problèmes?</a:t>
            </a:r>
          </a:p>
          <a:p>
            <a:endParaRPr lang="fr-CA" dirty="0"/>
          </a:p>
          <a:p>
            <a:r>
              <a:rPr lang="fr-CA" dirty="0"/>
              <a:t>Y a-t-il des sujets ou des informations que tu souhaiterais que l’IA conversationnelle te dise, mais qui ne seraient pas bons pour toi? Que pourrait-il se passer si tu demandais conseil à l’IA conversationnelle ou que tu lui parlais d’un problème personnel? Que pourrait-il se passer si tu l’utilisais comme source d’information?</a:t>
            </a:r>
          </a:p>
          <a:p>
            <a:endParaRPr lang="fr-CA" dirty="0"/>
          </a:p>
          <a:p>
            <a:r>
              <a:rPr lang="fr-CA" dirty="0"/>
              <a:t>De quelle façon l’IA obtient-elle des informations te concernant? Crois-tu que c’est juste? Crois-tu que ces informations sont exactes?</a:t>
            </a:r>
          </a:p>
          <a:p>
            <a:endParaRPr lang="fr-CA" dirty="0"/>
          </a:p>
          <a:p>
            <a:r>
              <a:rPr lang="fr-CA" dirty="0"/>
              <a:t>Quels types de mesures de protection devraient être exigées des créateurs d’IA? Pour quelles décisions devrions-nous avoir besoin d’un humain?</a:t>
            </a:r>
          </a:p>
          <a:p>
            <a:endParaRPr lang="fr-CA" dirty="0"/>
          </a:p>
          <a:p>
            <a:endParaRPr lang="fr-CA" dirty="0"/>
          </a:p>
        </p:txBody>
      </p:sp>
      <p:sp>
        <p:nvSpPr>
          <p:cNvPr id="4" name="Slide Number Placeholder 3"/>
          <p:cNvSpPr>
            <a:spLocks noGrp="1"/>
          </p:cNvSpPr>
          <p:nvPr>
            <p:ph type="sldNum" sz="quarter" idx="5"/>
          </p:nvPr>
        </p:nvSpPr>
        <p:spPr/>
        <p:txBody>
          <a:bodyPr/>
          <a:lstStyle/>
          <a:p>
            <a:fld id="{3AD0913F-609A-4462-B847-134D19F6CE0E}" type="slidenum">
              <a:rPr lang="fr-CA" smtClean="0"/>
              <a:t>58</a:t>
            </a:fld>
            <a:endParaRPr lang="fr-CA" dirty="0"/>
          </a:p>
        </p:txBody>
      </p:sp>
    </p:spTree>
    <p:extLst>
      <p:ext uri="{BB962C8B-B14F-4D97-AF65-F5344CB8AC3E}">
        <p14:creationId xmlns:p14="http://schemas.microsoft.com/office/powerpoint/2010/main" val="139818640"/>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t>En conclusion, voici quelques conseils pour t’aider à utiliser les IA de façon sécuritaire et éthique.</a:t>
            </a:r>
          </a:p>
          <a:p>
            <a:endParaRPr lang="fr-CA" i="0" dirty="0"/>
          </a:p>
          <a:p>
            <a:r>
              <a:rPr lang="fr-CA" dirty="0"/>
              <a:t>Pour des raisons éthiques :</a:t>
            </a:r>
          </a:p>
          <a:p>
            <a:endParaRPr lang="fr-CA" i="0" dirty="0"/>
          </a:p>
          <a:p>
            <a:pPr marL="171450" indent="-171450">
              <a:buFont typeface="Arial" panose="020B0604020202020204" pitchFamily="34" charset="0"/>
              <a:buChar char="•"/>
            </a:pPr>
            <a:r>
              <a:rPr lang="fr-CA" dirty="0"/>
              <a:t>ne présente jamais un travail créé par l’IA comme étant le tien;</a:t>
            </a:r>
          </a:p>
          <a:p>
            <a:pPr marL="171450" indent="-171450">
              <a:buFont typeface="Arial" panose="020B0604020202020204" pitchFamily="34" charset="0"/>
              <a:buChar char="•"/>
            </a:pPr>
            <a:endParaRPr lang="fr-CA" dirty="0"/>
          </a:p>
          <a:p>
            <a:pPr marL="171450" indent="-171450">
              <a:buFont typeface="Arial" panose="020B0604020202020204" pitchFamily="34" charset="0"/>
              <a:buChar char="•"/>
            </a:pPr>
            <a:r>
              <a:rPr lang="fr-CA" i="0" dirty="0"/>
              <a:t>parle à ton enseignant avant d’utiliser une IA conversationnelle pour faire un travail scolaire;</a:t>
            </a:r>
          </a:p>
          <a:p>
            <a:pPr marL="171450" indent="-171450">
              <a:buFont typeface="Arial" panose="020B0604020202020204" pitchFamily="34" charset="0"/>
              <a:buChar char="•"/>
            </a:pPr>
            <a:endParaRPr lang="fr-CA" i="0" dirty="0"/>
          </a:p>
          <a:p>
            <a:pPr marL="171450" indent="-171450">
              <a:buFont typeface="Arial" panose="020B0604020202020204" pitchFamily="34" charset="0"/>
              <a:buChar char="•"/>
            </a:pPr>
            <a:r>
              <a:rPr lang="fr-CA" i="0" dirty="0"/>
              <a:t>montr</a:t>
            </a:r>
            <a:r>
              <a:rPr lang="fr-CA" dirty="0"/>
              <a:t>e clairement où et comment tu as utilisé l’IA dans ton travail;</a:t>
            </a:r>
          </a:p>
          <a:p>
            <a:pPr marL="171450" indent="-171450">
              <a:buFont typeface="Arial" panose="020B0604020202020204" pitchFamily="34" charset="0"/>
              <a:buChar char="•"/>
            </a:pPr>
            <a:endParaRPr lang="fr-CA" i="0" dirty="0"/>
          </a:p>
          <a:p>
            <a:pPr marL="171450" indent="-171450">
              <a:buFont typeface="Arial" panose="020B0604020202020204" pitchFamily="34" charset="0"/>
              <a:buChar char="•"/>
            </a:pPr>
            <a:r>
              <a:rPr lang="fr-CA" dirty="0"/>
              <a:t>n’utilise pas l’IA conversationnelle pour faire des recherches parce que tu ne pourras pas savoir si les informations trouvées sont exactes.</a:t>
            </a:r>
            <a:endParaRPr lang="fr-CA" i="0" dirty="0"/>
          </a:p>
          <a:p>
            <a:endParaRPr lang="fr-CA" dirty="0"/>
          </a:p>
          <a:p>
            <a:endParaRPr lang="fr-CA" dirty="0"/>
          </a:p>
          <a:p>
            <a:endParaRPr lang="fr-CA" dirty="0"/>
          </a:p>
          <a:p>
            <a:endParaRPr lang="fr-CA" dirty="0"/>
          </a:p>
          <a:p>
            <a:endParaRPr lang="fr-CA" dirty="0"/>
          </a:p>
        </p:txBody>
      </p:sp>
      <p:sp>
        <p:nvSpPr>
          <p:cNvPr id="4" name="Slide Number Placeholder 3"/>
          <p:cNvSpPr>
            <a:spLocks noGrp="1"/>
          </p:cNvSpPr>
          <p:nvPr>
            <p:ph type="sldNum" sz="quarter" idx="5"/>
          </p:nvPr>
        </p:nvSpPr>
        <p:spPr/>
        <p:txBody>
          <a:bodyPr/>
          <a:lstStyle/>
          <a:p>
            <a:fld id="{3AD0913F-609A-4462-B847-134D19F6CE0E}" type="slidenum">
              <a:rPr lang="fr-CA" smtClean="0"/>
              <a:t>59</a:t>
            </a:fld>
            <a:endParaRPr lang="fr-CA" dirty="0"/>
          </a:p>
        </p:txBody>
      </p:sp>
    </p:spTree>
    <p:extLst>
      <p:ext uri="{BB962C8B-B14F-4D97-AF65-F5344CB8AC3E}">
        <p14:creationId xmlns:p14="http://schemas.microsoft.com/office/powerpoint/2010/main" val="61601971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CA" sz="1200" dirty="0">
                <a:solidFill>
                  <a:srgbClr val="434343"/>
                </a:solidFill>
                <a:ea typeface="Roboto"/>
                <a:cs typeface="Roboto"/>
                <a:sym typeface="Roboto"/>
              </a:rPr>
              <a:t>Voici quatre lettres.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fr-CA" dirty="0">
              <a:solidFill>
                <a:srgbClr val="434343"/>
              </a:solidFill>
              <a:ea typeface="Roboto"/>
              <a:cs typeface="Roboto"/>
              <a:sym typeface="Roboto"/>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fr-CA" sz="1200" dirty="0">
                <a:solidFill>
                  <a:srgbClr val="434343"/>
                </a:solidFill>
                <a:ea typeface="Roboto"/>
                <a:cs typeface="Roboto"/>
                <a:sym typeface="Roboto"/>
              </a:rPr>
              <a:t>À présent, tu as probablement réduit le nombre de possibilités à quelques-unes seulement.</a:t>
            </a:r>
            <a:endParaRPr lang="fr-CA" dirty="0"/>
          </a:p>
        </p:txBody>
      </p:sp>
      <p:sp>
        <p:nvSpPr>
          <p:cNvPr id="4" name="Slide Number Placeholder 3"/>
          <p:cNvSpPr>
            <a:spLocks noGrp="1"/>
          </p:cNvSpPr>
          <p:nvPr>
            <p:ph type="sldNum" sz="quarter" idx="5"/>
          </p:nvPr>
        </p:nvSpPr>
        <p:spPr/>
        <p:txBody>
          <a:bodyPr/>
          <a:lstStyle/>
          <a:p>
            <a:fld id="{3AD0913F-609A-4462-B847-134D19F6CE0E}" type="slidenum">
              <a:rPr lang="fr-CA" smtClean="0"/>
              <a:t>6</a:t>
            </a:fld>
            <a:endParaRPr lang="fr-CA" dirty="0"/>
          </a:p>
        </p:txBody>
      </p:sp>
    </p:spTree>
    <p:extLst>
      <p:ext uri="{BB962C8B-B14F-4D97-AF65-F5344CB8AC3E}">
        <p14:creationId xmlns:p14="http://schemas.microsoft.com/office/powerpoint/2010/main" val="522208386"/>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a:xfrm>
            <a:off x="685800" y="4400550"/>
            <a:ext cx="5486400" cy="3600450"/>
          </a:xfrm>
        </p:spPr>
        <p:txBody>
          <a:bodyPr/>
          <a:lstStyle/>
          <a:p>
            <a:pPr marL="171450" lvl="0" indent="-171450">
              <a:buFont typeface="Arial" panose="020B0604020202020204" pitchFamily="34" charset="0"/>
              <a:buChar char="•"/>
              <a:tabLst>
                <a:tab pos="2422525" algn="l"/>
              </a:tabLst>
            </a:pPr>
            <a:r>
              <a:rPr lang="fr-CA" dirty="0">
                <a:effectLst/>
                <a:ea typeface="Calibri" panose="020F0502020204030204" pitchFamily="34" charset="0"/>
                <a:cs typeface="Times New Roman" panose="02020603050405020304" pitchFamily="18" charset="0"/>
              </a:rPr>
              <a:t>Réfléchis bien à ce que tu dis ou écris lorsq</a:t>
            </a:r>
            <a:r>
              <a:rPr lang="fr-CA" dirty="0">
                <a:ea typeface="Calibri" panose="020F0502020204030204" pitchFamily="34" charset="0"/>
                <a:cs typeface="Times New Roman" panose="02020603050405020304" pitchFamily="18" charset="0"/>
              </a:rPr>
              <a:t>ue tu utilises les IA conversationnelles. N’oublie pas que l’entreprise peut enregistrer et lire toutes tes invites et qu’elles peuvent influencer la manière dont l’IA agira ultérieurement. Les choses que tu dis aujourd’hui peuvent avoir une incidence notamment sur les résultats de tes recherches ou encore sur une offre d’emploi dans 10 ans.</a:t>
            </a:r>
          </a:p>
          <a:p>
            <a:pPr marL="171450" lvl="0" indent="-171450">
              <a:buFont typeface="Arial" panose="020B0604020202020204" pitchFamily="34" charset="0"/>
              <a:buChar char="•"/>
              <a:tabLst>
                <a:tab pos="2422525" algn="l"/>
              </a:tabLst>
            </a:pPr>
            <a:endParaRPr lang="fr-CA" dirty="0">
              <a:effectLst/>
              <a:ea typeface="Calibri" panose="020F0502020204030204" pitchFamily="34" charset="0"/>
              <a:cs typeface="Times New Roman" panose="02020603050405020304" pitchFamily="18" charset="0"/>
            </a:endParaRPr>
          </a:p>
          <a:p>
            <a:pPr marL="171450" lvl="0" indent="-171450">
              <a:buFont typeface="Arial" panose="020B0604020202020204" pitchFamily="34" charset="0"/>
              <a:buChar char="•"/>
              <a:tabLst>
                <a:tab pos="2422525" algn="l"/>
              </a:tabLst>
            </a:pPr>
            <a:r>
              <a:rPr lang="fr-CA" dirty="0">
                <a:ea typeface="Calibri" panose="020F0502020204030204" pitchFamily="34" charset="0"/>
                <a:cs typeface="Times New Roman" panose="02020603050405020304" pitchFamily="18" charset="0"/>
              </a:rPr>
              <a:t>Détermine la quantité de données que l’IA recueille à ton sujet et ce que tu peux faire à ce sujet. Consulte le site </a:t>
            </a:r>
            <a:r>
              <a:rPr lang="fr-CA" dirty="0">
                <a:hlinkClick r:id="rId3"/>
              </a:rPr>
              <a:t>https://tosdr.org/</a:t>
            </a:r>
            <a:r>
              <a:rPr lang="fr-CA" dirty="0"/>
              <a:t> pour obtenir un résumé de sa politique de confidentialité. Si elle n’y figure pas, consulte la politique de confidentialité et cherche un titre comme « Comment nous utilisons vos renseignements personnels ». Cherche ensuite un titre comme « Tes choix » ou « Tes droits » pour connaître les options dont tu disposes (le cas échéant).</a:t>
            </a:r>
          </a:p>
          <a:p>
            <a:pPr marL="171450" lvl="0" indent="-171450">
              <a:buFont typeface="Arial" panose="020B0604020202020204" pitchFamily="34" charset="0"/>
              <a:buChar char="•"/>
              <a:tabLst>
                <a:tab pos="2422525" algn="l"/>
              </a:tabLst>
            </a:pPr>
            <a:endParaRPr lang="fr-CA" dirty="0">
              <a:effectLst/>
              <a:ea typeface="Calibri" panose="020F0502020204030204" pitchFamily="34" charset="0"/>
              <a:cs typeface="Times New Roman" panose="02020603050405020304" pitchFamily="18" charset="0"/>
            </a:endParaRPr>
          </a:p>
          <a:p>
            <a:pPr marL="171450" lvl="0" indent="-171450">
              <a:buFont typeface="Arial" panose="020B0604020202020204" pitchFamily="34" charset="0"/>
              <a:buChar char="•"/>
              <a:tabLst>
                <a:tab pos="2422525" algn="l"/>
              </a:tabLst>
            </a:pPr>
            <a:r>
              <a:rPr lang="fr-CA" dirty="0">
                <a:ea typeface="Calibri" panose="020F0502020204030204" pitchFamily="34" charset="0"/>
                <a:cs typeface="Times New Roman" panose="02020603050405020304" pitchFamily="18" charset="0"/>
              </a:rPr>
              <a:t>Limite la quantité de données que l’IA détient à ton sujet. Sur un iPhone ou un iPad, utilise le paramètre « Demander à l’application de ne pas me suivre ». Tu peux également utiliser des applications comme Blokada ou DuckDuckGo et des modules d’extension de navigation comme Privacy Badger ou Ghostery pour empêcher les applications et les sites Web de recueillir des données.</a:t>
            </a:r>
            <a:r>
              <a:rPr lang="fr-CA" dirty="0">
                <a:effectLst/>
                <a:ea typeface="Calibri" panose="020F0502020204030204" pitchFamily="34" charset="0"/>
                <a:cs typeface="Times New Roman" panose="02020603050405020304" pitchFamily="18" charset="0"/>
              </a:rPr>
              <a:t>  </a:t>
            </a:r>
          </a:p>
        </p:txBody>
      </p:sp>
      <p:sp>
        <p:nvSpPr>
          <p:cNvPr id="4" name="Slide Number Placeholder 3"/>
          <p:cNvSpPr>
            <a:spLocks noGrp="1"/>
          </p:cNvSpPr>
          <p:nvPr>
            <p:ph type="sldNum" sz="quarter" idx="5"/>
          </p:nvPr>
        </p:nvSpPr>
        <p:spPr>
          <a:xfrm>
            <a:off x="3884613" y="8685213"/>
            <a:ext cx="2971800" cy="458787"/>
          </a:xfrm>
        </p:spPr>
        <p:txBody>
          <a:bodyPr/>
          <a:lstStyle/>
          <a:p>
            <a:fld id="{3AD0913F-609A-4462-B847-134D19F6CE0E}" type="slidenum">
              <a:rPr lang="fr-CA" smtClean="0"/>
              <a:t>60</a:t>
            </a:fld>
            <a:endParaRPr lang="fr-CA" dirty="0"/>
          </a:p>
        </p:txBody>
      </p:sp>
    </p:spTree>
    <p:extLst>
      <p:ext uri="{BB962C8B-B14F-4D97-AF65-F5344CB8AC3E}">
        <p14:creationId xmlns:p14="http://schemas.microsoft.com/office/powerpoint/2010/main" val="2402641461"/>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lvl="0" indent="-171450">
              <a:buFont typeface="Arial" panose="020B0604020202020204" pitchFamily="34" charset="0"/>
              <a:buChar char="•"/>
              <a:tabLst>
                <a:tab pos="2422525" algn="l"/>
              </a:tabLst>
            </a:pPr>
            <a:r>
              <a:rPr lang="fr-CA" dirty="0">
                <a:effectLst/>
                <a:ea typeface="Calibri" panose="020F0502020204030204" pitchFamily="34" charset="0"/>
                <a:cs typeface="Times New Roman" panose="02020603050405020304" pitchFamily="18" charset="0"/>
              </a:rPr>
              <a:t>N’oublie pas que les IA conversationnelles, même si nous avons l’impression de parler à une personne réelle, ne sont que des simulations qui devinent ce que nous voulons entendre. Traite-les comme un jouet, et non comme un ami.</a:t>
            </a:r>
          </a:p>
          <a:p>
            <a:pPr marL="171450" lvl="0" indent="-171450">
              <a:buFont typeface="Arial" panose="020B0604020202020204" pitchFamily="34" charset="0"/>
              <a:buChar char="•"/>
              <a:tabLst>
                <a:tab pos="2422525" algn="l"/>
              </a:tabLst>
            </a:pPr>
            <a:endParaRPr lang="fr-CA" dirty="0">
              <a:ea typeface="Calibri" panose="020F0502020204030204" pitchFamily="34" charset="0"/>
              <a:cs typeface="Times New Roman" panose="02020603050405020304" pitchFamily="18" charset="0"/>
            </a:endParaRPr>
          </a:p>
          <a:p>
            <a:pPr marL="171450" lvl="0" indent="-171450">
              <a:buFont typeface="Arial" panose="020B0604020202020204" pitchFamily="34" charset="0"/>
              <a:buChar char="•"/>
              <a:tabLst>
                <a:tab pos="2422525" algn="l"/>
              </a:tabLst>
            </a:pPr>
            <a:r>
              <a:rPr lang="fr-CA" dirty="0">
                <a:effectLst/>
                <a:ea typeface="Calibri" panose="020F0502020204030204" pitchFamily="34" charset="0"/>
                <a:cs typeface="Times New Roman" panose="02020603050405020304" pitchFamily="18" charset="0"/>
              </a:rPr>
              <a:t>Les IA conversationnelles peuvent être amusantes, mais comme pour tout ce que tu fais en ligne, tu dois t’assurer qu’elles ne t’empêchent pas de faire des choses importantes, comme passer du temps avec tes amis et ta famille, aller à l’école, dormir et faire de l’exercice.</a:t>
            </a:r>
          </a:p>
        </p:txBody>
      </p:sp>
      <p:sp>
        <p:nvSpPr>
          <p:cNvPr id="4" name="Slide Number Placeholder 3"/>
          <p:cNvSpPr>
            <a:spLocks noGrp="1"/>
          </p:cNvSpPr>
          <p:nvPr>
            <p:ph type="sldNum" sz="quarter" idx="5"/>
          </p:nvPr>
        </p:nvSpPr>
        <p:spPr/>
        <p:txBody>
          <a:bodyPr/>
          <a:lstStyle/>
          <a:p>
            <a:fld id="{3AD0913F-609A-4462-B847-134D19F6CE0E}" type="slidenum">
              <a:rPr lang="fr-CA" smtClean="0"/>
              <a:t>61</a:t>
            </a:fld>
            <a:endParaRPr lang="fr-CA" dirty="0"/>
          </a:p>
        </p:txBody>
      </p:sp>
    </p:spTree>
    <p:extLst>
      <p:ext uri="{BB962C8B-B14F-4D97-AF65-F5344CB8AC3E}">
        <p14:creationId xmlns:p14="http://schemas.microsoft.com/office/powerpoint/2010/main" val="1958683923"/>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t>Si tu veux en savoir plus sur les algorithmes et l’IA ou explorer certaines questions que nous avons abordées, voici quelques activités que tu peux essayer. </a:t>
            </a:r>
          </a:p>
          <a:p>
            <a:endParaRPr lang="fr-CA" dirty="0">
              <a:highlight>
                <a:srgbClr val="FFFF00"/>
              </a:highlight>
            </a:endParaRPr>
          </a:p>
          <a:p>
            <a:pPr marL="171450" indent="-171450">
              <a:buFont typeface="Arial" panose="020B0604020202020204" pitchFamily="34" charset="0"/>
              <a:buChar char="•"/>
            </a:pPr>
            <a:r>
              <a:rPr lang="fr-CA" i="1" dirty="0"/>
              <a:t>Consulter une IA qui vérifie les faits :</a:t>
            </a:r>
            <a:r>
              <a:rPr lang="fr-CA" dirty="0"/>
              <a:t> Pose à une IA conversationnelle une question sur un sujet que tu connais bien. Dans quelle mesure le résultat est-il exact? Dans quelle mesure le résultat montre-t-il une </a:t>
            </a:r>
            <a:r>
              <a:rPr lang="fr-CA" i="1" dirty="0"/>
              <a:t>compréhension</a:t>
            </a:r>
            <a:r>
              <a:rPr lang="fr-CA" dirty="0"/>
              <a:t> du sujet? A-t-il exagéré ou sous-estimé l’importance de certains faits ou exprimé des idées fausses courantes? Différentes façons de formuler la question entraînent-elles des résultats plus ou moins précis?</a:t>
            </a:r>
          </a:p>
          <a:p>
            <a:pPr marL="171450" indent="-171450">
              <a:buFont typeface="Arial" panose="020B0604020202020204" pitchFamily="34" charset="0"/>
              <a:buChar char="•"/>
            </a:pPr>
            <a:endParaRPr lang="fr-CA" i="1" dirty="0">
              <a:highlight>
                <a:srgbClr val="FFFF00"/>
              </a:highlight>
            </a:endParaRPr>
          </a:p>
          <a:p>
            <a:pPr marL="171450" indent="-171450">
              <a:buFont typeface="Arial" panose="020B0604020202020204" pitchFamily="34" charset="0"/>
              <a:buChar char="•"/>
            </a:pPr>
            <a:r>
              <a:rPr lang="fr-CA" i="1" dirty="0">
                <a:effectLst/>
                <a:ea typeface="Calibri" panose="020F0502020204030204" pitchFamily="34" charset="0"/>
                <a:cs typeface="Arial" panose="020B0604020202020204" pitchFamily="34" charset="0"/>
              </a:rPr>
              <a:t>Obtenir des références :</a:t>
            </a:r>
            <a:r>
              <a:rPr lang="fr-CA" dirty="0">
                <a:effectLst/>
                <a:ea typeface="Calibri" panose="020F0502020204030204" pitchFamily="34" charset="0"/>
                <a:cs typeface="Arial" panose="020B0604020202020204" pitchFamily="34" charset="0"/>
              </a:rPr>
              <a:t> Pose à une IA conversationnelle une question sur un sujet et demande-lui de donner des références à des sources savantes. Ensuite, fais </a:t>
            </a:r>
            <a:br>
              <a:rPr lang="fr-CA" dirty="0">
                <a:effectLst/>
                <a:ea typeface="Calibri" panose="020F0502020204030204" pitchFamily="34" charset="0"/>
                <a:cs typeface="Arial" panose="020B0604020202020204" pitchFamily="34" charset="0"/>
              </a:rPr>
            </a:br>
            <a:r>
              <a:rPr lang="fr-CA" dirty="0">
                <a:effectLst/>
                <a:ea typeface="Calibri" panose="020F0502020204030204" pitchFamily="34" charset="0"/>
                <a:cs typeface="Arial" panose="020B0604020202020204" pitchFamily="34" charset="0"/>
              </a:rPr>
              <a:t>toi-même une recherche sur ces sources. Combien d’entre elles sont réelles? Combien d’entre elles renferment des informations correctes sur les auteurs et les publications?</a:t>
            </a:r>
          </a:p>
          <a:p>
            <a:pPr marL="171450" indent="-171450">
              <a:buFont typeface="Arial" panose="020B0604020202020204" pitchFamily="34" charset="0"/>
              <a:buChar char="•"/>
            </a:pPr>
            <a:endParaRPr lang="fr-CA" i="1" dirty="0">
              <a:ea typeface="Calibri" panose="020F0502020204030204" pitchFamily="34" charset="0"/>
              <a:cs typeface="Arial" panose="020B0604020202020204" pitchFamily="34" charset="0"/>
            </a:endParaRPr>
          </a:p>
          <a:p>
            <a:pPr marL="171450" indent="-171450">
              <a:buFont typeface="Arial" panose="020B0604020202020204" pitchFamily="34" charset="0"/>
              <a:buChar char="•"/>
            </a:pPr>
            <a:r>
              <a:rPr lang="fr-CA" i="1" dirty="0">
                <a:effectLst/>
                <a:ea typeface="Calibri" panose="020F0502020204030204" pitchFamily="34" charset="0"/>
                <a:cs typeface="Arial" panose="020B0604020202020204" pitchFamily="34" charset="0"/>
              </a:rPr>
              <a:t>Représenter des partis pris :</a:t>
            </a:r>
            <a:r>
              <a:rPr lang="fr-CA" dirty="0">
                <a:effectLst/>
                <a:ea typeface="Calibri" panose="020F0502020204030204" pitchFamily="34" charset="0"/>
                <a:cs typeface="Arial" panose="020B0604020202020204" pitchFamily="34" charset="0"/>
              </a:rPr>
              <a:t> Demande à une IA graphique comme Midjourney ou DALL-E de représenter différents emplois et professions. Quels schémas </a:t>
            </a:r>
            <a:br>
              <a:rPr lang="fr-CA" dirty="0">
                <a:effectLst/>
                <a:ea typeface="Calibri" panose="020F0502020204030204" pitchFamily="34" charset="0"/>
                <a:cs typeface="Arial" panose="020B0604020202020204" pitchFamily="34" charset="0"/>
              </a:rPr>
            </a:br>
            <a:r>
              <a:rPr lang="fr-CA" dirty="0">
                <a:effectLst/>
                <a:ea typeface="Calibri" panose="020F0502020204030204" pitchFamily="34" charset="0"/>
                <a:cs typeface="Arial" panose="020B0604020202020204" pitchFamily="34" charset="0"/>
              </a:rPr>
              <a:t>observes-tu en ce qui concerne la race et le genre? D’autres IA graphiques présentent-elles les mêmes schémas?</a:t>
            </a:r>
            <a:endParaRPr lang="fr-CA" i="1" dirty="0">
              <a:highlight>
                <a:srgbClr val="FFFF00"/>
              </a:highlight>
            </a:endParaRPr>
          </a:p>
        </p:txBody>
      </p:sp>
      <p:sp>
        <p:nvSpPr>
          <p:cNvPr id="4" name="Slide Number Placeholder 3"/>
          <p:cNvSpPr>
            <a:spLocks noGrp="1"/>
          </p:cNvSpPr>
          <p:nvPr>
            <p:ph type="sldNum" sz="quarter" idx="5"/>
          </p:nvPr>
        </p:nvSpPr>
        <p:spPr/>
        <p:txBody>
          <a:bodyPr/>
          <a:lstStyle/>
          <a:p>
            <a:fld id="{3AD0913F-609A-4462-B847-134D19F6CE0E}" type="slidenum">
              <a:rPr lang="fr-CA" smtClean="0"/>
              <a:t>62</a:t>
            </a:fld>
            <a:endParaRPr lang="fr-CA" dirty="0"/>
          </a:p>
        </p:txBody>
      </p:sp>
    </p:spTree>
    <p:extLst>
      <p:ext uri="{BB962C8B-B14F-4D97-AF65-F5344CB8AC3E}">
        <p14:creationId xmlns:p14="http://schemas.microsoft.com/office/powerpoint/2010/main" val="2375678108"/>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4"/>
          <p:cNvSpPr>
            <a:spLocks noGrp="1" noRot="1" noChangeAspect="1" noChangeArrowheads="1" noTextEdit="1"/>
          </p:cNvSpPr>
          <p:nvPr>
            <p:ph type="sldImg"/>
          </p:nvPr>
        </p:nvSpPr>
        <p:spPr>
          <a:xfrm>
            <a:off x="2181225" y="657225"/>
            <a:ext cx="2522538" cy="1893888"/>
          </a:xfrm>
          <a:ln/>
        </p:spPr>
      </p:sp>
      <p:sp>
        <p:nvSpPr>
          <p:cNvPr id="93187" name="Rectangle 5"/>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solidFill>
                <a:schemeClr val="tx1"/>
              </a:solidFill>
              <a:latin typeface="Arial"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lnSpc>
                <a:spcPct val="115000"/>
              </a:lnSpc>
              <a:spcBef>
                <a:spcPts val="0"/>
              </a:spcBef>
              <a:spcAft>
                <a:spcPts val="0"/>
              </a:spcAft>
              <a:buNone/>
            </a:pPr>
            <a:r>
              <a:rPr lang="fr-CA" sz="1200" dirty="0">
                <a:solidFill>
                  <a:srgbClr val="434343"/>
                </a:solidFill>
                <a:ea typeface="Roboto"/>
                <a:cs typeface="Roboto"/>
                <a:sym typeface="Roboto"/>
              </a:rPr>
              <a:t>Avais-tu deviné que le mot était « </a:t>
            </a:r>
            <a:r>
              <a:rPr lang="fr-CA" sz="1200" b="1" dirty="0">
                <a:solidFill>
                  <a:srgbClr val="434343"/>
                </a:solidFill>
                <a:ea typeface="Roboto"/>
                <a:cs typeface="Roboto"/>
                <a:sym typeface="Roboto"/>
              </a:rPr>
              <a:t>hippo</a:t>
            </a:r>
            <a:r>
              <a:rPr lang="fr-CA" sz="1200" dirty="0">
                <a:solidFill>
                  <a:srgbClr val="434343"/>
                </a:solidFill>
                <a:ea typeface="Roboto"/>
                <a:cs typeface="Roboto"/>
                <a:sym typeface="Roboto"/>
              </a:rPr>
              <a:t> »? Comment as-tu deviné? </a:t>
            </a:r>
          </a:p>
          <a:p>
            <a:pPr marL="0" lvl="0" indent="0" algn="l" rtl="0">
              <a:lnSpc>
                <a:spcPct val="115000"/>
              </a:lnSpc>
              <a:spcBef>
                <a:spcPts val="0"/>
              </a:spcBef>
              <a:spcAft>
                <a:spcPts val="0"/>
              </a:spcAft>
              <a:buNone/>
            </a:pPr>
            <a:endParaRPr lang="fr-CA" dirty="0">
              <a:solidFill>
                <a:srgbClr val="434343"/>
              </a:solidFill>
              <a:ea typeface="Roboto"/>
              <a:cs typeface="Roboto"/>
              <a:sym typeface="Roboto"/>
            </a:endParaRPr>
          </a:p>
          <a:p>
            <a:pPr marL="0" lvl="0" indent="0" algn="l" rtl="0">
              <a:lnSpc>
                <a:spcPct val="115000"/>
              </a:lnSpc>
              <a:spcBef>
                <a:spcPts val="0"/>
              </a:spcBef>
              <a:spcAft>
                <a:spcPts val="0"/>
              </a:spcAft>
              <a:buNone/>
            </a:pPr>
            <a:r>
              <a:rPr lang="fr-CA" dirty="0">
                <a:solidFill>
                  <a:srgbClr val="434343"/>
                </a:solidFill>
                <a:ea typeface="Roboto"/>
                <a:cs typeface="Roboto"/>
                <a:sym typeface="Roboto"/>
              </a:rPr>
              <a:t>Si tu n’avais vu que les deux premières lettres « HI », tu aurais pu penser que les mots « histoire » ou « hiver » étaient plus probables que « hippo » (hippopotame) puisque ces deux mots sont beaucoup plus courants.</a:t>
            </a:r>
          </a:p>
          <a:p>
            <a:pPr marL="0" lvl="0" indent="0" algn="l" rtl="0">
              <a:lnSpc>
                <a:spcPct val="115000"/>
              </a:lnSpc>
              <a:spcBef>
                <a:spcPts val="0"/>
              </a:spcBef>
              <a:spcAft>
                <a:spcPts val="0"/>
              </a:spcAft>
              <a:buNone/>
            </a:pPr>
            <a:endParaRPr lang="fr-CA" sz="1200" dirty="0">
              <a:solidFill>
                <a:srgbClr val="434343"/>
              </a:solidFill>
              <a:ea typeface="Roboto"/>
              <a:cs typeface="Roboto"/>
              <a:sym typeface="Roboto"/>
            </a:endParaRPr>
          </a:p>
          <a:p>
            <a:pPr marL="0" lvl="0" indent="0" algn="l" rtl="0">
              <a:lnSpc>
                <a:spcPct val="115000"/>
              </a:lnSpc>
              <a:spcBef>
                <a:spcPts val="0"/>
              </a:spcBef>
              <a:spcAft>
                <a:spcPts val="0"/>
              </a:spcAft>
              <a:buNone/>
            </a:pPr>
            <a:r>
              <a:rPr lang="fr-CA" dirty="0">
                <a:solidFill>
                  <a:srgbClr val="434343"/>
                </a:solidFill>
                <a:ea typeface="Roboto"/>
                <a:cs typeface="Roboto"/>
                <a:sym typeface="Roboto"/>
              </a:rPr>
              <a:t>Quelle autre information aurait pu t’aider à deviner qu’il s’agissait du mot « hippo » et non de l’un de ces autres mots (p. ex. si tu savais que j’aime les hippopotames ou qu’il s’agissait d’un animal)?</a:t>
            </a:r>
          </a:p>
          <a:p>
            <a:pPr marL="0" lvl="0" indent="0" algn="l" rtl="0">
              <a:lnSpc>
                <a:spcPct val="115000"/>
              </a:lnSpc>
              <a:spcBef>
                <a:spcPts val="0"/>
              </a:spcBef>
              <a:spcAft>
                <a:spcPts val="0"/>
              </a:spcAft>
              <a:buNone/>
            </a:pPr>
            <a:endParaRPr lang="fr-CA" sz="1200" dirty="0">
              <a:solidFill>
                <a:srgbClr val="434343"/>
              </a:solidFill>
              <a:ea typeface="Roboto"/>
              <a:cs typeface="Roboto"/>
              <a:sym typeface="Roboto"/>
            </a:endParaRPr>
          </a:p>
          <a:p>
            <a:pPr marL="0" lvl="0" indent="0" algn="l" rtl="0">
              <a:lnSpc>
                <a:spcPct val="115000"/>
              </a:lnSpc>
              <a:spcBef>
                <a:spcPts val="0"/>
              </a:spcBef>
              <a:spcAft>
                <a:spcPts val="0"/>
              </a:spcAft>
              <a:buNone/>
            </a:pPr>
            <a:r>
              <a:rPr lang="fr-CA" dirty="0">
                <a:solidFill>
                  <a:srgbClr val="434343"/>
                </a:solidFill>
                <a:ea typeface="Roboto"/>
                <a:cs typeface="Roboto"/>
                <a:sym typeface="Roboto"/>
              </a:rPr>
              <a:t>Ce petit jeu te rappelle peut-être un type d’</a:t>
            </a:r>
            <a:r>
              <a:rPr lang="fr-CA" b="1" dirty="0">
                <a:solidFill>
                  <a:srgbClr val="434343"/>
                </a:solidFill>
                <a:ea typeface="Roboto"/>
                <a:cs typeface="Roboto"/>
                <a:sym typeface="Roboto"/>
              </a:rPr>
              <a:t>algorithme</a:t>
            </a:r>
            <a:r>
              <a:rPr lang="fr-CA" dirty="0">
                <a:solidFill>
                  <a:srgbClr val="434343"/>
                </a:solidFill>
                <a:ea typeface="Roboto"/>
                <a:cs typeface="Roboto"/>
                <a:sym typeface="Roboto"/>
              </a:rPr>
              <a:t> que tu utilises probablement tous les jours : la </a:t>
            </a:r>
            <a:r>
              <a:rPr lang="fr-CA" b="1" dirty="0">
                <a:solidFill>
                  <a:srgbClr val="434343"/>
                </a:solidFill>
                <a:ea typeface="Roboto"/>
                <a:cs typeface="Roboto"/>
                <a:sym typeface="Roboto"/>
              </a:rPr>
              <a:t>correction automatique</a:t>
            </a:r>
            <a:r>
              <a:rPr lang="fr-CA" dirty="0">
                <a:solidFill>
                  <a:srgbClr val="434343"/>
                </a:solidFill>
                <a:ea typeface="Roboto"/>
                <a:cs typeface="Roboto"/>
                <a:sym typeface="Roboto"/>
              </a:rPr>
              <a:t> de ton téléphone. Cette fonction utilise des </a:t>
            </a:r>
            <a:r>
              <a:rPr lang="fr-CA" i="1" dirty="0">
                <a:solidFill>
                  <a:srgbClr val="434343"/>
                </a:solidFill>
                <a:ea typeface="Roboto"/>
                <a:cs typeface="Roboto"/>
                <a:sym typeface="Roboto"/>
              </a:rPr>
              <a:t>schémas</a:t>
            </a:r>
            <a:r>
              <a:rPr lang="fr-CA" dirty="0">
                <a:solidFill>
                  <a:srgbClr val="434343"/>
                </a:solidFill>
                <a:ea typeface="Roboto"/>
                <a:cs typeface="Roboto"/>
                <a:sym typeface="Roboto"/>
              </a:rPr>
              <a:t> pour deviner le mot que tu es en train de taper, et ses suppositions sont plus précises si tu tapes plus de lettres et un mot plus courant.</a:t>
            </a:r>
            <a:endParaRPr lang="fr-CA" dirty="0"/>
          </a:p>
        </p:txBody>
      </p:sp>
      <p:sp>
        <p:nvSpPr>
          <p:cNvPr id="4" name="Slide Number Placeholder 3"/>
          <p:cNvSpPr>
            <a:spLocks noGrp="1"/>
          </p:cNvSpPr>
          <p:nvPr>
            <p:ph type="sldNum" sz="quarter" idx="5"/>
          </p:nvPr>
        </p:nvSpPr>
        <p:spPr/>
        <p:txBody>
          <a:bodyPr/>
          <a:lstStyle/>
          <a:p>
            <a:fld id="{3AD0913F-609A-4462-B847-134D19F6CE0E}" type="slidenum">
              <a:rPr lang="fr-CA" smtClean="0"/>
              <a:t>7</a:t>
            </a:fld>
            <a:endParaRPr lang="fr-CA" dirty="0"/>
          </a:p>
        </p:txBody>
      </p:sp>
    </p:spTree>
    <p:extLst>
      <p:ext uri="{BB962C8B-B14F-4D97-AF65-F5344CB8AC3E}">
        <p14:creationId xmlns:p14="http://schemas.microsoft.com/office/powerpoint/2010/main" val="118067542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5000"/>
              </a:lnSpc>
              <a:spcAft>
                <a:spcPts val="800"/>
              </a:spcAft>
            </a:pPr>
            <a:r>
              <a:rPr lang="fr-CA" dirty="0">
                <a:effectLst/>
                <a:ea typeface="Yu Mincho" panose="02020400000000000000" pitchFamily="18" charset="-128"/>
                <a:cs typeface="Arial" panose="020B0604020202020204" pitchFamily="34" charset="0"/>
              </a:rPr>
              <a:t>Un algorithme est essentiellement une série d’étapes ou d’instructions pour faire une action. Les algorithmes servent notamment à </a:t>
            </a:r>
            <a:r>
              <a:rPr lang="fr-CA" i="1" dirty="0">
                <a:effectLst/>
                <a:ea typeface="Yu Mincho" panose="02020400000000000000" pitchFamily="18" charset="-128"/>
                <a:cs typeface="Arial" panose="020B0604020202020204" pitchFamily="34" charset="0"/>
              </a:rPr>
              <a:t>trier</a:t>
            </a:r>
            <a:r>
              <a:rPr lang="fr-CA" dirty="0">
                <a:effectLst/>
                <a:ea typeface="Yu Mincho" panose="02020400000000000000" pitchFamily="18" charset="-128"/>
                <a:cs typeface="Arial" panose="020B0604020202020204" pitchFamily="34" charset="0"/>
              </a:rPr>
              <a:t> des éléments, comme les résultats d’une recherche, à </a:t>
            </a:r>
            <a:r>
              <a:rPr lang="fr-CA" i="1" dirty="0">
                <a:effectLst/>
                <a:ea typeface="Yu Mincho" panose="02020400000000000000" pitchFamily="18" charset="-128"/>
                <a:cs typeface="Arial" panose="020B0604020202020204" pitchFamily="34" charset="0"/>
              </a:rPr>
              <a:t>classer</a:t>
            </a:r>
            <a:r>
              <a:rPr lang="fr-CA" dirty="0">
                <a:effectLst/>
                <a:ea typeface="Yu Mincho" panose="02020400000000000000" pitchFamily="18" charset="-128"/>
                <a:cs typeface="Arial" panose="020B0604020202020204" pitchFamily="34" charset="0"/>
              </a:rPr>
              <a:t> des éléments dans différents groupes, à </a:t>
            </a:r>
            <a:r>
              <a:rPr lang="fr-CA" i="1" dirty="0">
                <a:effectLst/>
                <a:ea typeface="Yu Mincho" panose="02020400000000000000" pitchFamily="18" charset="-128"/>
                <a:cs typeface="Arial" panose="020B0604020202020204" pitchFamily="34" charset="0"/>
              </a:rPr>
              <a:t>jumeler</a:t>
            </a:r>
            <a:r>
              <a:rPr lang="fr-CA" dirty="0">
                <a:effectLst/>
                <a:ea typeface="Yu Mincho" panose="02020400000000000000" pitchFamily="18" charset="-128"/>
                <a:cs typeface="Arial" panose="020B0604020202020204" pitchFamily="34" charset="0"/>
              </a:rPr>
              <a:t> certains éléments et à</a:t>
            </a:r>
            <a:r>
              <a:rPr lang="fr-CA" i="1" dirty="0">
                <a:effectLst/>
                <a:ea typeface="Yu Mincho" panose="02020400000000000000" pitchFamily="18" charset="-128"/>
                <a:cs typeface="Arial" panose="020B0604020202020204" pitchFamily="34" charset="0"/>
              </a:rPr>
              <a:t> filtrer</a:t>
            </a:r>
            <a:r>
              <a:rPr lang="fr-CA" dirty="0">
                <a:effectLst/>
                <a:ea typeface="Yu Mincho" panose="02020400000000000000" pitchFamily="18" charset="-128"/>
                <a:cs typeface="Arial" panose="020B0604020202020204" pitchFamily="34" charset="0"/>
              </a:rPr>
              <a:t> des éléments avant que tu les voies.</a:t>
            </a:r>
            <a:endParaRPr lang="fr-CA" i="0" dirty="0">
              <a:effectLst/>
              <a:ea typeface="Yu Mincho" panose="02020400000000000000" pitchFamily="18" charset="-128"/>
              <a:cs typeface="Arial" panose="020B0604020202020204" pitchFamily="34" charset="0"/>
            </a:endParaRPr>
          </a:p>
        </p:txBody>
      </p:sp>
      <p:sp>
        <p:nvSpPr>
          <p:cNvPr id="4" name="Slide Number Placeholder 3"/>
          <p:cNvSpPr>
            <a:spLocks noGrp="1"/>
          </p:cNvSpPr>
          <p:nvPr>
            <p:ph type="sldNum" sz="quarter" idx="5"/>
          </p:nvPr>
        </p:nvSpPr>
        <p:spPr/>
        <p:txBody>
          <a:bodyPr/>
          <a:lstStyle/>
          <a:p>
            <a:fld id="{096A7BF6-983B-4739-9846-3A32064B7237}" type="slidenum">
              <a:rPr lang="fr-CA" smtClean="0"/>
              <a:t>8</a:t>
            </a:fld>
            <a:endParaRPr lang="fr-CA" dirty="0"/>
          </a:p>
        </p:txBody>
      </p:sp>
    </p:spTree>
    <p:extLst>
      <p:ext uri="{BB962C8B-B14F-4D97-AF65-F5344CB8AC3E}">
        <p14:creationId xmlns:p14="http://schemas.microsoft.com/office/powerpoint/2010/main" val="7963879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CA" sz="1200" i="0" dirty="0">
                <a:effectLst/>
                <a:ea typeface="Yu Mincho" panose="02020400000000000000" pitchFamily="18" charset="-128"/>
                <a:cs typeface="Arial" panose="020B0604020202020204" pitchFamily="34" charset="0"/>
              </a:rPr>
              <a:t>Par exemple, si tu as un compte sur un réseau social, l’entreprise t’a déjà </a:t>
            </a:r>
            <a:r>
              <a:rPr lang="fr-CA" sz="1200" i="1" dirty="0">
                <a:effectLst/>
                <a:ea typeface="Yu Mincho" panose="02020400000000000000" pitchFamily="18" charset="-128"/>
                <a:cs typeface="Arial" panose="020B0604020202020204" pitchFamily="34" charset="0"/>
              </a:rPr>
              <a:t>trié</a:t>
            </a:r>
            <a:r>
              <a:rPr lang="fr-CA" sz="1200" dirty="0">
                <a:effectLst/>
                <a:ea typeface="Yu Mincho" panose="02020400000000000000" pitchFamily="18" charset="-128"/>
                <a:cs typeface="Arial" panose="020B0604020202020204" pitchFamily="34" charset="0"/>
              </a:rPr>
              <a:t> sur la base de ce qu’elle sait, ou pense savoir, de ton âge, de ton genre, de tes intérêts, et de dizaines, voire de centaines, d’autres données. Elle s’en sert pour te </a:t>
            </a:r>
            <a:r>
              <a:rPr lang="fr-CA" sz="1200" i="1" dirty="0">
                <a:effectLst/>
                <a:ea typeface="Yu Mincho" panose="02020400000000000000" pitchFamily="18" charset="-128"/>
                <a:cs typeface="Arial" panose="020B0604020202020204" pitchFamily="34" charset="0"/>
              </a:rPr>
              <a:t>classer</a:t>
            </a:r>
            <a:r>
              <a:rPr lang="fr-CA" sz="1200" dirty="0">
                <a:effectLst/>
                <a:ea typeface="Yu Mincho" panose="02020400000000000000" pitchFamily="18" charset="-128"/>
                <a:cs typeface="Arial" panose="020B0604020202020204" pitchFamily="34" charset="0"/>
              </a:rPr>
              <a:t> dans une catégorie de « public », c’est-à-dire un groupe de personnes ayant des goûts ou des intérêts similaires, et te </a:t>
            </a:r>
            <a:r>
              <a:rPr lang="fr-CA" sz="1200" i="1" dirty="0">
                <a:effectLst/>
                <a:ea typeface="Yu Mincho" panose="02020400000000000000" pitchFamily="18" charset="-128"/>
                <a:cs typeface="Arial" panose="020B0604020202020204" pitchFamily="34" charset="0"/>
              </a:rPr>
              <a:t>jumeler</a:t>
            </a:r>
            <a:r>
              <a:rPr lang="fr-CA" sz="1200" dirty="0">
                <a:effectLst/>
                <a:ea typeface="Yu Mincho" panose="02020400000000000000" pitchFamily="18" charset="-128"/>
                <a:cs typeface="Arial" panose="020B0604020202020204" pitchFamily="34" charset="0"/>
              </a:rPr>
              <a:t> </a:t>
            </a:r>
            <a:r>
              <a:rPr lang="fr-CA" dirty="0">
                <a:ea typeface="Yu Mincho" panose="02020400000000000000" pitchFamily="18" charset="-128"/>
                <a:cs typeface="Arial" panose="020B0604020202020204" pitchFamily="34" charset="0"/>
              </a:rPr>
              <a:t>avec</a:t>
            </a:r>
            <a:r>
              <a:rPr lang="fr-CA" sz="1200" dirty="0">
                <a:effectLst/>
                <a:ea typeface="Yu Mincho" panose="02020400000000000000" pitchFamily="18" charset="-128"/>
                <a:cs typeface="Arial" panose="020B0604020202020204" pitchFamily="34" charset="0"/>
              </a:rPr>
              <a:t> des publications ou des vidéos ainsi qu’avec des publicités ciblées. Elle utilise également ces mêmes données pour </a:t>
            </a:r>
            <a:r>
              <a:rPr lang="fr-CA" sz="1200" i="1" dirty="0">
                <a:effectLst/>
                <a:ea typeface="Yu Mincho" panose="02020400000000000000" pitchFamily="18" charset="-128"/>
                <a:cs typeface="Arial" panose="020B0604020202020204" pitchFamily="34" charset="0"/>
              </a:rPr>
              <a:t>filtrer</a:t>
            </a:r>
            <a:r>
              <a:rPr lang="fr-CA" sz="1200" dirty="0">
                <a:effectLst/>
                <a:ea typeface="Yu Mincho" panose="02020400000000000000" pitchFamily="18" charset="-128"/>
                <a:cs typeface="Arial" panose="020B0604020202020204" pitchFamily="34" charset="0"/>
              </a:rPr>
              <a:t> les contenus qui ne t’intéressent pas, les publicités auxquelles tu ne répondras probablement pas, et les contenus qui ne respectent pas les conditions d’utilisation.</a:t>
            </a:r>
            <a:endParaRPr lang="fr-CA" dirty="0"/>
          </a:p>
        </p:txBody>
      </p:sp>
      <p:sp>
        <p:nvSpPr>
          <p:cNvPr id="4" name="Slide Number Placeholder 3"/>
          <p:cNvSpPr>
            <a:spLocks noGrp="1"/>
          </p:cNvSpPr>
          <p:nvPr>
            <p:ph type="sldNum" sz="quarter" idx="5"/>
          </p:nvPr>
        </p:nvSpPr>
        <p:spPr/>
        <p:txBody>
          <a:bodyPr/>
          <a:lstStyle/>
          <a:p>
            <a:fld id="{096A7BF6-983B-4739-9846-3A32064B7237}" type="slidenum">
              <a:rPr lang="fr-CA" smtClean="0"/>
              <a:t>9</a:t>
            </a:fld>
            <a:endParaRPr lang="fr-CA" dirty="0"/>
          </a:p>
        </p:txBody>
      </p:sp>
    </p:spTree>
    <p:extLst>
      <p:ext uri="{BB962C8B-B14F-4D97-AF65-F5344CB8AC3E}">
        <p14:creationId xmlns:p14="http://schemas.microsoft.com/office/powerpoint/2010/main" val="70078971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347B326A-8764-4155-8556-647D969A2EC7}" type="datetimeFigureOut">
              <a:rPr lang="en-CA" smtClean="0"/>
              <a:t>2024-09-16</a:t>
            </a:fld>
            <a:endParaRPr lang="en-CA" dirty="0"/>
          </a:p>
        </p:txBody>
      </p:sp>
      <p:sp>
        <p:nvSpPr>
          <p:cNvPr id="5" name="Footer Placeholder 4"/>
          <p:cNvSpPr>
            <a:spLocks noGrp="1"/>
          </p:cNvSpPr>
          <p:nvPr>
            <p:ph type="ftr" sz="quarter" idx="11"/>
          </p:nvPr>
        </p:nvSpPr>
        <p:spPr/>
        <p:txBody>
          <a:bodyPr/>
          <a:lstStyle/>
          <a:p>
            <a:endParaRPr lang="en-CA" dirty="0"/>
          </a:p>
        </p:txBody>
      </p:sp>
      <p:sp>
        <p:nvSpPr>
          <p:cNvPr id="6" name="Slide Number Placeholder 5"/>
          <p:cNvSpPr>
            <a:spLocks noGrp="1"/>
          </p:cNvSpPr>
          <p:nvPr>
            <p:ph type="sldNum" sz="quarter" idx="12"/>
          </p:nvPr>
        </p:nvSpPr>
        <p:spPr/>
        <p:txBody>
          <a:bodyPr/>
          <a:lstStyle/>
          <a:p>
            <a:fld id="{545506A1-FDE2-49A7-BC3A-05DF9A08478C}" type="slidenum">
              <a:rPr lang="en-CA" smtClean="0"/>
              <a:t>‹#›</a:t>
            </a:fld>
            <a:endParaRPr lang="en-CA" dirty="0"/>
          </a:p>
        </p:txBody>
      </p:sp>
    </p:spTree>
    <p:extLst>
      <p:ext uri="{BB962C8B-B14F-4D97-AF65-F5344CB8AC3E}">
        <p14:creationId xmlns:p14="http://schemas.microsoft.com/office/powerpoint/2010/main" val="300719323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47B326A-8764-4155-8556-647D969A2EC7}" type="datetimeFigureOut">
              <a:rPr lang="en-CA" smtClean="0"/>
              <a:t>2024-09-16</a:t>
            </a:fld>
            <a:endParaRPr lang="en-CA" dirty="0"/>
          </a:p>
        </p:txBody>
      </p:sp>
      <p:sp>
        <p:nvSpPr>
          <p:cNvPr id="5" name="Footer Placeholder 4"/>
          <p:cNvSpPr>
            <a:spLocks noGrp="1"/>
          </p:cNvSpPr>
          <p:nvPr>
            <p:ph type="ftr" sz="quarter" idx="11"/>
          </p:nvPr>
        </p:nvSpPr>
        <p:spPr/>
        <p:txBody>
          <a:bodyPr/>
          <a:lstStyle/>
          <a:p>
            <a:endParaRPr lang="en-CA" dirty="0"/>
          </a:p>
        </p:txBody>
      </p:sp>
      <p:sp>
        <p:nvSpPr>
          <p:cNvPr id="6" name="Slide Number Placeholder 5"/>
          <p:cNvSpPr>
            <a:spLocks noGrp="1"/>
          </p:cNvSpPr>
          <p:nvPr>
            <p:ph type="sldNum" sz="quarter" idx="12"/>
          </p:nvPr>
        </p:nvSpPr>
        <p:spPr/>
        <p:txBody>
          <a:bodyPr/>
          <a:lstStyle/>
          <a:p>
            <a:fld id="{545506A1-FDE2-49A7-BC3A-05DF9A08478C}" type="slidenum">
              <a:rPr lang="en-CA" smtClean="0"/>
              <a:t>‹#›</a:t>
            </a:fld>
            <a:endParaRPr lang="en-CA" dirty="0"/>
          </a:p>
        </p:txBody>
      </p:sp>
    </p:spTree>
    <p:extLst>
      <p:ext uri="{BB962C8B-B14F-4D97-AF65-F5344CB8AC3E}">
        <p14:creationId xmlns:p14="http://schemas.microsoft.com/office/powerpoint/2010/main" val="16784226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47B326A-8764-4155-8556-647D969A2EC7}" type="datetimeFigureOut">
              <a:rPr lang="en-CA" smtClean="0"/>
              <a:t>2024-09-16</a:t>
            </a:fld>
            <a:endParaRPr lang="en-CA" dirty="0"/>
          </a:p>
        </p:txBody>
      </p:sp>
      <p:sp>
        <p:nvSpPr>
          <p:cNvPr id="5" name="Footer Placeholder 4"/>
          <p:cNvSpPr>
            <a:spLocks noGrp="1"/>
          </p:cNvSpPr>
          <p:nvPr>
            <p:ph type="ftr" sz="quarter" idx="11"/>
          </p:nvPr>
        </p:nvSpPr>
        <p:spPr/>
        <p:txBody>
          <a:bodyPr/>
          <a:lstStyle/>
          <a:p>
            <a:endParaRPr lang="en-CA" dirty="0"/>
          </a:p>
        </p:txBody>
      </p:sp>
      <p:sp>
        <p:nvSpPr>
          <p:cNvPr id="6" name="Slide Number Placeholder 5"/>
          <p:cNvSpPr>
            <a:spLocks noGrp="1"/>
          </p:cNvSpPr>
          <p:nvPr>
            <p:ph type="sldNum" sz="quarter" idx="12"/>
          </p:nvPr>
        </p:nvSpPr>
        <p:spPr/>
        <p:txBody>
          <a:bodyPr/>
          <a:lstStyle/>
          <a:p>
            <a:fld id="{545506A1-FDE2-49A7-BC3A-05DF9A08478C}" type="slidenum">
              <a:rPr lang="en-CA" smtClean="0"/>
              <a:t>‹#›</a:t>
            </a:fld>
            <a:endParaRPr lang="en-CA" dirty="0"/>
          </a:p>
        </p:txBody>
      </p:sp>
    </p:spTree>
    <p:extLst>
      <p:ext uri="{BB962C8B-B14F-4D97-AF65-F5344CB8AC3E}">
        <p14:creationId xmlns:p14="http://schemas.microsoft.com/office/powerpoint/2010/main" val="319667465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9F4BB8-2FD1-1D2A-21C8-F83580454E53}"/>
              </a:ext>
            </a:extLst>
          </p:cNvPr>
          <p:cNvSpPr>
            <a:spLocks noGrp="1"/>
          </p:cNvSpPr>
          <p:nvPr>
            <p:ph type="ctrTitle"/>
          </p:nvPr>
        </p:nvSpPr>
        <p:spPr>
          <a:xfrm>
            <a:off x="1143000" y="1122363"/>
            <a:ext cx="6858000" cy="2387600"/>
          </a:xfrm>
          <a:prstGeom prst="rect">
            <a:avLst/>
          </a:prstGeom>
        </p:spPr>
        <p:txBody>
          <a:bodyPr anchor="b"/>
          <a:lstStyle>
            <a:lvl1pPr algn="ctr">
              <a:defRPr sz="6000">
                <a:latin typeface="Gotham Bold" pitchFamily="50" charset="0"/>
              </a:defRPr>
            </a:lvl1pPr>
          </a:lstStyle>
          <a:p>
            <a:r>
              <a:rPr lang="en-US" dirty="0"/>
              <a:t>Click to edit Master title style</a:t>
            </a:r>
            <a:endParaRPr lang="en-CA" dirty="0"/>
          </a:p>
        </p:txBody>
      </p:sp>
      <p:sp>
        <p:nvSpPr>
          <p:cNvPr id="3" name="Subtitle 2">
            <a:extLst>
              <a:ext uri="{FF2B5EF4-FFF2-40B4-BE49-F238E27FC236}">
                <a16:creationId xmlns:a16="http://schemas.microsoft.com/office/drawing/2014/main" id="{EB535F3A-4C72-AD98-9E31-D1D4A799F627}"/>
              </a:ext>
            </a:extLst>
          </p:cNvPr>
          <p:cNvSpPr>
            <a:spLocks noGrp="1"/>
          </p:cNvSpPr>
          <p:nvPr>
            <p:ph type="subTitle" idx="1"/>
          </p:nvPr>
        </p:nvSpPr>
        <p:spPr>
          <a:xfrm>
            <a:off x="1143000" y="3602038"/>
            <a:ext cx="6858000" cy="1655762"/>
          </a:xfrm>
          <a:prstGeom prst="rect">
            <a:avLst/>
          </a:prstGeom>
        </p:spPr>
        <p:txBody>
          <a:bodyPr/>
          <a:lstStyle>
            <a:lvl1pPr marL="0" indent="0" algn="ctr">
              <a:buNone/>
              <a:defRPr sz="2400">
                <a:latin typeface="Gotham Bold" pitchFamily="50"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endParaRPr lang="en-CA" dirty="0"/>
          </a:p>
        </p:txBody>
      </p:sp>
      <p:sp>
        <p:nvSpPr>
          <p:cNvPr id="4" name="Date Placeholder 3">
            <a:extLst>
              <a:ext uri="{FF2B5EF4-FFF2-40B4-BE49-F238E27FC236}">
                <a16:creationId xmlns:a16="http://schemas.microsoft.com/office/drawing/2014/main" id="{C179C3A4-21B5-263D-6208-4E89DF9617A7}"/>
              </a:ext>
            </a:extLst>
          </p:cNvPr>
          <p:cNvSpPr>
            <a:spLocks noGrp="1"/>
          </p:cNvSpPr>
          <p:nvPr>
            <p:ph type="dt" sz="half" idx="10"/>
          </p:nvPr>
        </p:nvSpPr>
        <p:spPr>
          <a:xfrm>
            <a:off x="628650" y="6356350"/>
            <a:ext cx="2057400" cy="365125"/>
          </a:xfrm>
          <a:prstGeom prst="rect">
            <a:avLst/>
          </a:prstGeom>
        </p:spPr>
        <p:txBody>
          <a:bodyPr/>
          <a:lstStyle>
            <a:lvl1pPr>
              <a:defRPr>
                <a:latin typeface="Gotham Bold" pitchFamily="50" charset="0"/>
              </a:defRPr>
            </a:lvl1pPr>
          </a:lstStyle>
          <a:p>
            <a:fld id="{BEE91DAF-BE3E-43BC-8D6B-37771D4AD445}" type="datetimeFigureOut">
              <a:rPr lang="en-CA" smtClean="0"/>
              <a:pPr/>
              <a:t>2024-09-16</a:t>
            </a:fld>
            <a:endParaRPr lang="en-CA" dirty="0"/>
          </a:p>
        </p:txBody>
      </p:sp>
      <p:sp>
        <p:nvSpPr>
          <p:cNvPr id="5" name="Footer Placeholder 4">
            <a:extLst>
              <a:ext uri="{FF2B5EF4-FFF2-40B4-BE49-F238E27FC236}">
                <a16:creationId xmlns:a16="http://schemas.microsoft.com/office/drawing/2014/main" id="{C86E3CDB-5EA6-09E2-BC18-9AD196838F92}"/>
              </a:ext>
            </a:extLst>
          </p:cNvPr>
          <p:cNvSpPr>
            <a:spLocks noGrp="1"/>
          </p:cNvSpPr>
          <p:nvPr>
            <p:ph type="ftr" sz="quarter" idx="11"/>
          </p:nvPr>
        </p:nvSpPr>
        <p:spPr>
          <a:xfrm>
            <a:off x="3028950" y="6356350"/>
            <a:ext cx="3086100" cy="365125"/>
          </a:xfrm>
          <a:prstGeom prst="rect">
            <a:avLst/>
          </a:prstGeom>
        </p:spPr>
        <p:txBody>
          <a:bodyPr/>
          <a:lstStyle>
            <a:lvl1pPr>
              <a:defRPr>
                <a:latin typeface="Gotham Bold" pitchFamily="50" charset="0"/>
              </a:defRPr>
            </a:lvl1pPr>
          </a:lstStyle>
          <a:p>
            <a:endParaRPr lang="en-CA" dirty="0"/>
          </a:p>
        </p:txBody>
      </p:sp>
      <p:sp>
        <p:nvSpPr>
          <p:cNvPr id="6" name="Slide Number Placeholder 5">
            <a:extLst>
              <a:ext uri="{FF2B5EF4-FFF2-40B4-BE49-F238E27FC236}">
                <a16:creationId xmlns:a16="http://schemas.microsoft.com/office/drawing/2014/main" id="{BD0DF540-6BB9-3632-3DFC-CADC80C76C49}"/>
              </a:ext>
            </a:extLst>
          </p:cNvPr>
          <p:cNvSpPr>
            <a:spLocks noGrp="1"/>
          </p:cNvSpPr>
          <p:nvPr>
            <p:ph type="sldNum" sz="quarter" idx="12"/>
          </p:nvPr>
        </p:nvSpPr>
        <p:spPr>
          <a:xfrm>
            <a:off x="6457950" y="6356350"/>
            <a:ext cx="2057400" cy="365125"/>
          </a:xfrm>
          <a:prstGeom prst="rect">
            <a:avLst/>
          </a:prstGeom>
        </p:spPr>
        <p:txBody>
          <a:bodyPr/>
          <a:lstStyle>
            <a:lvl1pPr>
              <a:defRPr>
                <a:latin typeface="Gotham Bold" pitchFamily="50" charset="0"/>
              </a:defRPr>
            </a:lvl1pPr>
          </a:lstStyle>
          <a:p>
            <a:fld id="{E2F00B76-8ADD-471E-A0D6-E9C728EAFA5F}" type="slidenum">
              <a:rPr lang="en-CA" smtClean="0"/>
              <a:pPr/>
              <a:t>‹#›</a:t>
            </a:fld>
            <a:endParaRPr lang="en-CA" dirty="0"/>
          </a:p>
        </p:txBody>
      </p:sp>
    </p:spTree>
    <p:extLst>
      <p:ext uri="{BB962C8B-B14F-4D97-AF65-F5344CB8AC3E}">
        <p14:creationId xmlns:p14="http://schemas.microsoft.com/office/powerpoint/2010/main" val="6196264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36D55C-EC06-7DEE-0434-E764425D4C9F}"/>
              </a:ext>
            </a:extLst>
          </p:cNvPr>
          <p:cNvSpPr>
            <a:spLocks noGrp="1"/>
          </p:cNvSpPr>
          <p:nvPr>
            <p:ph type="title"/>
          </p:nvPr>
        </p:nvSpPr>
        <p:spPr>
          <a:xfrm>
            <a:off x="628650" y="365125"/>
            <a:ext cx="7886700" cy="1325563"/>
          </a:xfrm>
          <a:prstGeom prst="rect">
            <a:avLst/>
          </a:prstGeom>
        </p:spPr>
        <p:txBody>
          <a:bodyPr/>
          <a:lstStyle>
            <a:lvl1pPr>
              <a:defRPr>
                <a:latin typeface="Gotham Bold" pitchFamily="50" charset="0"/>
              </a:defRPr>
            </a:lvl1pPr>
          </a:lstStyle>
          <a:p>
            <a:r>
              <a:rPr lang="en-US" dirty="0"/>
              <a:t>Click to edit Master title style</a:t>
            </a:r>
            <a:endParaRPr lang="en-CA" dirty="0"/>
          </a:p>
        </p:txBody>
      </p:sp>
      <p:sp>
        <p:nvSpPr>
          <p:cNvPr id="3" name="Content Placeholder 2">
            <a:extLst>
              <a:ext uri="{FF2B5EF4-FFF2-40B4-BE49-F238E27FC236}">
                <a16:creationId xmlns:a16="http://schemas.microsoft.com/office/drawing/2014/main" id="{0C64E825-6BEA-3ED5-1EA6-4052FA3FB1A2}"/>
              </a:ext>
            </a:extLst>
          </p:cNvPr>
          <p:cNvSpPr>
            <a:spLocks noGrp="1"/>
          </p:cNvSpPr>
          <p:nvPr>
            <p:ph idx="1"/>
          </p:nvPr>
        </p:nvSpPr>
        <p:spPr>
          <a:xfrm>
            <a:off x="628650" y="1825625"/>
            <a:ext cx="7886700" cy="4351338"/>
          </a:xfrm>
          <a:prstGeom prst="rect">
            <a:avLst/>
          </a:prstGeom>
        </p:spPr>
        <p:txBody>
          <a:bodyPr/>
          <a:lstStyle>
            <a:lvl1pPr>
              <a:defRPr>
                <a:latin typeface="Gotham Bold" pitchFamily="50" charset="0"/>
              </a:defRPr>
            </a:lvl1pPr>
            <a:lvl2pPr>
              <a:defRPr>
                <a:latin typeface="Gotham Bold" pitchFamily="50" charset="0"/>
              </a:defRPr>
            </a:lvl2pPr>
            <a:lvl3pPr>
              <a:defRPr>
                <a:latin typeface="Gotham Bold" pitchFamily="50" charset="0"/>
              </a:defRPr>
            </a:lvl3pPr>
            <a:lvl4pPr>
              <a:defRPr>
                <a:latin typeface="Gotham Bold" pitchFamily="50" charset="0"/>
              </a:defRPr>
            </a:lvl4pPr>
            <a:lvl5pPr>
              <a:defRPr>
                <a:latin typeface="Gotham Bold" pitchFamily="50"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CA" dirty="0"/>
          </a:p>
        </p:txBody>
      </p:sp>
      <p:sp>
        <p:nvSpPr>
          <p:cNvPr id="4" name="Date Placeholder 3">
            <a:extLst>
              <a:ext uri="{FF2B5EF4-FFF2-40B4-BE49-F238E27FC236}">
                <a16:creationId xmlns:a16="http://schemas.microsoft.com/office/drawing/2014/main" id="{D546C605-15BD-8336-DC23-3ABC81C090DD}"/>
              </a:ext>
            </a:extLst>
          </p:cNvPr>
          <p:cNvSpPr>
            <a:spLocks noGrp="1"/>
          </p:cNvSpPr>
          <p:nvPr>
            <p:ph type="dt" sz="half" idx="10"/>
          </p:nvPr>
        </p:nvSpPr>
        <p:spPr>
          <a:xfrm>
            <a:off x="628650" y="6356350"/>
            <a:ext cx="2057400" cy="365125"/>
          </a:xfrm>
          <a:prstGeom prst="rect">
            <a:avLst/>
          </a:prstGeom>
        </p:spPr>
        <p:txBody>
          <a:bodyPr/>
          <a:lstStyle>
            <a:lvl1pPr>
              <a:defRPr>
                <a:latin typeface="Gotham Bold" pitchFamily="50" charset="0"/>
              </a:defRPr>
            </a:lvl1pPr>
          </a:lstStyle>
          <a:p>
            <a:fld id="{BEE91DAF-BE3E-43BC-8D6B-37771D4AD445}" type="datetimeFigureOut">
              <a:rPr lang="en-CA" smtClean="0"/>
              <a:pPr/>
              <a:t>2024-09-16</a:t>
            </a:fld>
            <a:endParaRPr lang="en-CA" dirty="0"/>
          </a:p>
        </p:txBody>
      </p:sp>
      <p:sp>
        <p:nvSpPr>
          <p:cNvPr id="5" name="Footer Placeholder 4">
            <a:extLst>
              <a:ext uri="{FF2B5EF4-FFF2-40B4-BE49-F238E27FC236}">
                <a16:creationId xmlns:a16="http://schemas.microsoft.com/office/drawing/2014/main" id="{96EC724D-BBB9-07F4-A6D1-1535F9AE92CD}"/>
              </a:ext>
            </a:extLst>
          </p:cNvPr>
          <p:cNvSpPr>
            <a:spLocks noGrp="1"/>
          </p:cNvSpPr>
          <p:nvPr>
            <p:ph type="ftr" sz="quarter" idx="11"/>
          </p:nvPr>
        </p:nvSpPr>
        <p:spPr>
          <a:xfrm>
            <a:off x="3028950" y="6356350"/>
            <a:ext cx="3086100" cy="365125"/>
          </a:xfrm>
          <a:prstGeom prst="rect">
            <a:avLst/>
          </a:prstGeom>
        </p:spPr>
        <p:txBody>
          <a:bodyPr/>
          <a:lstStyle>
            <a:lvl1pPr>
              <a:defRPr>
                <a:latin typeface="Gotham Bold" pitchFamily="50" charset="0"/>
              </a:defRPr>
            </a:lvl1pPr>
          </a:lstStyle>
          <a:p>
            <a:endParaRPr lang="en-CA" dirty="0"/>
          </a:p>
        </p:txBody>
      </p:sp>
      <p:sp>
        <p:nvSpPr>
          <p:cNvPr id="6" name="Slide Number Placeholder 5">
            <a:extLst>
              <a:ext uri="{FF2B5EF4-FFF2-40B4-BE49-F238E27FC236}">
                <a16:creationId xmlns:a16="http://schemas.microsoft.com/office/drawing/2014/main" id="{D3FF7D7A-D3C3-44C4-D2A5-ABD4721033A7}"/>
              </a:ext>
            </a:extLst>
          </p:cNvPr>
          <p:cNvSpPr>
            <a:spLocks noGrp="1"/>
          </p:cNvSpPr>
          <p:nvPr>
            <p:ph type="sldNum" sz="quarter" idx="12"/>
          </p:nvPr>
        </p:nvSpPr>
        <p:spPr>
          <a:xfrm>
            <a:off x="6457950" y="6356350"/>
            <a:ext cx="2057400" cy="365125"/>
          </a:xfrm>
          <a:prstGeom prst="rect">
            <a:avLst/>
          </a:prstGeom>
        </p:spPr>
        <p:txBody>
          <a:bodyPr/>
          <a:lstStyle>
            <a:lvl1pPr>
              <a:defRPr>
                <a:latin typeface="Gotham Bold" pitchFamily="50" charset="0"/>
              </a:defRPr>
            </a:lvl1pPr>
          </a:lstStyle>
          <a:p>
            <a:fld id="{E2F00B76-8ADD-471E-A0D6-E9C728EAFA5F}" type="slidenum">
              <a:rPr lang="en-CA" smtClean="0"/>
              <a:pPr/>
              <a:t>‹#›</a:t>
            </a:fld>
            <a:endParaRPr lang="en-CA" dirty="0"/>
          </a:p>
        </p:txBody>
      </p:sp>
    </p:spTree>
    <p:extLst>
      <p:ext uri="{BB962C8B-B14F-4D97-AF65-F5344CB8AC3E}">
        <p14:creationId xmlns:p14="http://schemas.microsoft.com/office/powerpoint/2010/main" val="305454156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F6867A-835D-DB08-A329-7E7FDBFD1AAF}"/>
              </a:ext>
            </a:extLst>
          </p:cNvPr>
          <p:cNvSpPr>
            <a:spLocks noGrp="1"/>
          </p:cNvSpPr>
          <p:nvPr>
            <p:ph type="title"/>
          </p:nvPr>
        </p:nvSpPr>
        <p:spPr>
          <a:xfrm>
            <a:off x="623888" y="1709738"/>
            <a:ext cx="7886700" cy="2852737"/>
          </a:xfrm>
          <a:prstGeom prst="rect">
            <a:avLst/>
          </a:prstGeom>
        </p:spPr>
        <p:txBody>
          <a:bodyPr anchor="b"/>
          <a:lstStyle>
            <a:lvl1pPr>
              <a:defRPr sz="6000">
                <a:latin typeface="Gotham Bold" pitchFamily="50" charset="0"/>
              </a:defRPr>
            </a:lvl1pPr>
          </a:lstStyle>
          <a:p>
            <a:r>
              <a:rPr lang="en-US" dirty="0"/>
              <a:t>Click to edit Master title style</a:t>
            </a:r>
            <a:endParaRPr lang="en-CA" dirty="0"/>
          </a:p>
        </p:txBody>
      </p:sp>
      <p:sp>
        <p:nvSpPr>
          <p:cNvPr id="3" name="Text Placeholder 2">
            <a:extLst>
              <a:ext uri="{FF2B5EF4-FFF2-40B4-BE49-F238E27FC236}">
                <a16:creationId xmlns:a16="http://schemas.microsoft.com/office/drawing/2014/main" id="{C4C508F1-1570-7337-4ECE-987A8EA5270A}"/>
              </a:ext>
            </a:extLst>
          </p:cNvPr>
          <p:cNvSpPr>
            <a:spLocks noGrp="1"/>
          </p:cNvSpPr>
          <p:nvPr>
            <p:ph type="body" idx="1"/>
          </p:nvPr>
        </p:nvSpPr>
        <p:spPr>
          <a:xfrm>
            <a:off x="623888" y="4589463"/>
            <a:ext cx="7886700" cy="1500187"/>
          </a:xfrm>
          <a:prstGeom prst="rect">
            <a:avLst/>
          </a:prstGeom>
        </p:spPr>
        <p:txBody>
          <a:bodyPr/>
          <a:lstStyle>
            <a:lvl1pPr marL="0" indent="0">
              <a:buNone/>
              <a:defRPr sz="2400">
                <a:solidFill>
                  <a:schemeClr val="tx1">
                    <a:tint val="75000"/>
                  </a:schemeClr>
                </a:solidFill>
                <a:latin typeface="Gotham Bold" pitchFamily="50"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edit Master text styles</a:t>
            </a:r>
          </a:p>
        </p:txBody>
      </p:sp>
      <p:sp>
        <p:nvSpPr>
          <p:cNvPr id="4" name="Date Placeholder 3">
            <a:extLst>
              <a:ext uri="{FF2B5EF4-FFF2-40B4-BE49-F238E27FC236}">
                <a16:creationId xmlns:a16="http://schemas.microsoft.com/office/drawing/2014/main" id="{4BD93A25-93B8-755C-34B8-7155991046E5}"/>
              </a:ext>
            </a:extLst>
          </p:cNvPr>
          <p:cNvSpPr>
            <a:spLocks noGrp="1"/>
          </p:cNvSpPr>
          <p:nvPr>
            <p:ph type="dt" sz="half" idx="10"/>
          </p:nvPr>
        </p:nvSpPr>
        <p:spPr>
          <a:xfrm>
            <a:off x="628650" y="6356350"/>
            <a:ext cx="2057400" cy="365125"/>
          </a:xfrm>
          <a:prstGeom prst="rect">
            <a:avLst/>
          </a:prstGeom>
        </p:spPr>
        <p:txBody>
          <a:bodyPr/>
          <a:lstStyle>
            <a:lvl1pPr>
              <a:defRPr>
                <a:latin typeface="Gotham Bold" pitchFamily="50" charset="0"/>
              </a:defRPr>
            </a:lvl1pPr>
          </a:lstStyle>
          <a:p>
            <a:fld id="{BEE91DAF-BE3E-43BC-8D6B-37771D4AD445}" type="datetimeFigureOut">
              <a:rPr lang="en-CA" smtClean="0"/>
              <a:pPr/>
              <a:t>2024-09-16</a:t>
            </a:fld>
            <a:endParaRPr lang="en-CA" dirty="0"/>
          </a:p>
        </p:txBody>
      </p:sp>
      <p:sp>
        <p:nvSpPr>
          <p:cNvPr id="5" name="Footer Placeholder 4">
            <a:extLst>
              <a:ext uri="{FF2B5EF4-FFF2-40B4-BE49-F238E27FC236}">
                <a16:creationId xmlns:a16="http://schemas.microsoft.com/office/drawing/2014/main" id="{C14AEF4E-3C1D-1A16-58A4-725373D75B03}"/>
              </a:ext>
            </a:extLst>
          </p:cNvPr>
          <p:cNvSpPr>
            <a:spLocks noGrp="1"/>
          </p:cNvSpPr>
          <p:nvPr>
            <p:ph type="ftr" sz="quarter" idx="11"/>
          </p:nvPr>
        </p:nvSpPr>
        <p:spPr>
          <a:xfrm>
            <a:off x="3028950" y="6356350"/>
            <a:ext cx="3086100" cy="365125"/>
          </a:xfrm>
          <a:prstGeom prst="rect">
            <a:avLst/>
          </a:prstGeom>
        </p:spPr>
        <p:txBody>
          <a:bodyPr/>
          <a:lstStyle>
            <a:lvl1pPr>
              <a:defRPr>
                <a:latin typeface="Gotham Bold" pitchFamily="50" charset="0"/>
              </a:defRPr>
            </a:lvl1pPr>
          </a:lstStyle>
          <a:p>
            <a:endParaRPr lang="en-CA" dirty="0"/>
          </a:p>
        </p:txBody>
      </p:sp>
      <p:sp>
        <p:nvSpPr>
          <p:cNvPr id="6" name="Slide Number Placeholder 5">
            <a:extLst>
              <a:ext uri="{FF2B5EF4-FFF2-40B4-BE49-F238E27FC236}">
                <a16:creationId xmlns:a16="http://schemas.microsoft.com/office/drawing/2014/main" id="{3051B1C4-8AB2-7596-AD74-37488D6140F2}"/>
              </a:ext>
            </a:extLst>
          </p:cNvPr>
          <p:cNvSpPr>
            <a:spLocks noGrp="1"/>
          </p:cNvSpPr>
          <p:nvPr>
            <p:ph type="sldNum" sz="quarter" idx="12"/>
          </p:nvPr>
        </p:nvSpPr>
        <p:spPr>
          <a:xfrm>
            <a:off x="6457950" y="6356350"/>
            <a:ext cx="2057400" cy="365125"/>
          </a:xfrm>
          <a:prstGeom prst="rect">
            <a:avLst/>
          </a:prstGeom>
        </p:spPr>
        <p:txBody>
          <a:bodyPr/>
          <a:lstStyle>
            <a:lvl1pPr>
              <a:defRPr>
                <a:latin typeface="Gotham Bold" pitchFamily="50" charset="0"/>
              </a:defRPr>
            </a:lvl1pPr>
          </a:lstStyle>
          <a:p>
            <a:fld id="{E2F00B76-8ADD-471E-A0D6-E9C728EAFA5F}" type="slidenum">
              <a:rPr lang="en-CA" smtClean="0"/>
              <a:pPr/>
              <a:t>‹#›</a:t>
            </a:fld>
            <a:endParaRPr lang="en-CA" dirty="0"/>
          </a:p>
        </p:txBody>
      </p:sp>
    </p:spTree>
    <p:extLst>
      <p:ext uri="{BB962C8B-B14F-4D97-AF65-F5344CB8AC3E}">
        <p14:creationId xmlns:p14="http://schemas.microsoft.com/office/powerpoint/2010/main" val="409402936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57A4FC-D19E-5ADA-CEEF-0B5D3E4B4871}"/>
              </a:ext>
            </a:extLst>
          </p:cNvPr>
          <p:cNvSpPr>
            <a:spLocks noGrp="1"/>
          </p:cNvSpPr>
          <p:nvPr>
            <p:ph type="title"/>
          </p:nvPr>
        </p:nvSpPr>
        <p:spPr>
          <a:xfrm>
            <a:off x="628650" y="365125"/>
            <a:ext cx="7886700" cy="1325563"/>
          </a:xfrm>
          <a:prstGeom prst="rect">
            <a:avLst/>
          </a:prstGeom>
        </p:spPr>
        <p:txBody>
          <a:bodyPr/>
          <a:lstStyle>
            <a:lvl1pPr>
              <a:defRPr>
                <a:latin typeface="Gotham Bold" pitchFamily="50" charset="0"/>
              </a:defRPr>
            </a:lvl1pPr>
          </a:lstStyle>
          <a:p>
            <a:r>
              <a:rPr lang="en-US" dirty="0"/>
              <a:t>Click to edit Master title style</a:t>
            </a:r>
            <a:endParaRPr lang="en-CA" dirty="0"/>
          </a:p>
        </p:txBody>
      </p:sp>
      <p:sp>
        <p:nvSpPr>
          <p:cNvPr id="3" name="Content Placeholder 2">
            <a:extLst>
              <a:ext uri="{FF2B5EF4-FFF2-40B4-BE49-F238E27FC236}">
                <a16:creationId xmlns:a16="http://schemas.microsoft.com/office/drawing/2014/main" id="{4DF94A5E-7CDB-CED0-A977-BA1F0AC3EAB3}"/>
              </a:ext>
            </a:extLst>
          </p:cNvPr>
          <p:cNvSpPr>
            <a:spLocks noGrp="1"/>
          </p:cNvSpPr>
          <p:nvPr>
            <p:ph sz="half" idx="1"/>
          </p:nvPr>
        </p:nvSpPr>
        <p:spPr>
          <a:xfrm>
            <a:off x="628650" y="1825625"/>
            <a:ext cx="3867150" cy="4351338"/>
          </a:xfrm>
          <a:prstGeom prst="rect">
            <a:avLst/>
          </a:prstGeom>
        </p:spPr>
        <p:txBody>
          <a:bodyPr/>
          <a:lstStyle>
            <a:lvl1pPr>
              <a:defRPr>
                <a:latin typeface="Gotham Bold" pitchFamily="50" charset="0"/>
              </a:defRPr>
            </a:lvl1pPr>
            <a:lvl2pPr>
              <a:defRPr>
                <a:latin typeface="Gotham Bold" pitchFamily="50" charset="0"/>
              </a:defRPr>
            </a:lvl2pPr>
            <a:lvl3pPr>
              <a:defRPr>
                <a:latin typeface="Gotham Bold" pitchFamily="50" charset="0"/>
              </a:defRPr>
            </a:lvl3pPr>
            <a:lvl4pPr>
              <a:defRPr>
                <a:latin typeface="Gotham Bold" pitchFamily="50" charset="0"/>
              </a:defRPr>
            </a:lvl4pPr>
            <a:lvl5pPr>
              <a:defRPr>
                <a:latin typeface="Gotham Bold" pitchFamily="50"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CA" dirty="0"/>
          </a:p>
        </p:txBody>
      </p:sp>
      <p:sp>
        <p:nvSpPr>
          <p:cNvPr id="4" name="Content Placeholder 3">
            <a:extLst>
              <a:ext uri="{FF2B5EF4-FFF2-40B4-BE49-F238E27FC236}">
                <a16:creationId xmlns:a16="http://schemas.microsoft.com/office/drawing/2014/main" id="{1BEB3D85-E2E6-5A97-694D-E3230069EE5B}"/>
              </a:ext>
            </a:extLst>
          </p:cNvPr>
          <p:cNvSpPr>
            <a:spLocks noGrp="1"/>
          </p:cNvSpPr>
          <p:nvPr>
            <p:ph sz="half" idx="2"/>
          </p:nvPr>
        </p:nvSpPr>
        <p:spPr>
          <a:xfrm>
            <a:off x="4648200" y="1825625"/>
            <a:ext cx="3867150" cy="4351338"/>
          </a:xfrm>
          <a:prstGeom prst="rect">
            <a:avLst/>
          </a:prstGeom>
        </p:spPr>
        <p:txBody>
          <a:bodyPr/>
          <a:lstStyle>
            <a:lvl1pPr>
              <a:defRPr>
                <a:latin typeface="Gotham Bold" pitchFamily="50" charset="0"/>
              </a:defRPr>
            </a:lvl1pPr>
            <a:lvl2pPr>
              <a:defRPr>
                <a:latin typeface="Gotham Bold" pitchFamily="50" charset="0"/>
              </a:defRPr>
            </a:lvl2pPr>
            <a:lvl3pPr>
              <a:defRPr>
                <a:latin typeface="Gotham Bold" pitchFamily="50" charset="0"/>
              </a:defRPr>
            </a:lvl3pPr>
            <a:lvl4pPr>
              <a:defRPr>
                <a:latin typeface="Gotham Bold" pitchFamily="50" charset="0"/>
              </a:defRPr>
            </a:lvl4pPr>
            <a:lvl5pPr>
              <a:defRPr>
                <a:latin typeface="Gotham Bold" pitchFamily="50"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CA" dirty="0"/>
          </a:p>
        </p:txBody>
      </p:sp>
      <p:sp>
        <p:nvSpPr>
          <p:cNvPr id="5" name="Date Placeholder 4">
            <a:extLst>
              <a:ext uri="{FF2B5EF4-FFF2-40B4-BE49-F238E27FC236}">
                <a16:creationId xmlns:a16="http://schemas.microsoft.com/office/drawing/2014/main" id="{4211483C-41F6-01EE-1105-FC36ED484657}"/>
              </a:ext>
            </a:extLst>
          </p:cNvPr>
          <p:cNvSpPr>
            <a:spLocks noGrp="1"/>
          </p:cNvSpPr>
          <p:nvPr>
            <p:ph type="dt" sz="half" idx="10"/>
          </p:nvPr>
        </p:nvSpPr>
        <p:spPr>
          <a:xfrm>
            <a:off x="628650" y="6356350"/>
            <a:ext cx="2057400" cy="365125"/>
          </a:xfrm>
          <a:prstGeom prst="rect">
            <a:avLst/>
          </a:prstGeom>
        </p:spPr>
        <p:txBody>
          <a:bodyPr/>
          <a:lstStyle>
            <a:lvl1pPr>
              <a:defRPr>
                <a:latin typeface="Gotham Bold" pitchFamily="50" charset="0"/>
              </a:defRPr>
            </a:lvl1pPr>
          </a:lstStyle>
          <a:p>
            <a:fld id="{BEE91DAF-BE3E-43BC-8D6B-37771D4AD445}" type="datetimeFigureOut">
              <a:rPr lang="en-CA" smtClean="0"/>
              <a:pPr/>
              <a:t>2024-09-16</a:t>
            </a:fld>
            <a:endParaRPr lang="en-CA" dirty="0"/>
          </a:p>
        </p:txBody>
      </p:sp>
      <p:sp>
        <p:nvSpPr>
          <p:cNvPr id="6" name="Footer Placeholder 5">
            <a:extLst>
              <a:ext uri="{FF2B5EF4-FFF2-40B4-BE49-F238E27FC236}">
                <a16:creationId xmlns:a16="http://schemas.microsoft.com/office/drawing/2014/main" id="{F5901E43-8830-09C2-C894-62CBAEF97B29}"/>
              </a:ext>
            </a:extLst>
          </p:cNvPr>
          <p:cNvSpPr>
            <a:spLocks noGrp="1"/>
          </p:cNvSpPr>
          <p:nvPr>
            <p:ph type="ftr" sz="quarter" idx="11"/>
          </p:nvPr>
        </p:nvSpPr>
        <p:spPr>
          <a:xfrm>
            <a:off x="3028950" y="6356350"/>
            <a:ext cx="3086100" cy="365125"/>
          </a:xfrm>
          <a:prstGeom prst="rect">
            <a:avLst/>
          </a:prstGeom>
        </p:spPr>
        <p:txBody>
          <a:bodyPr/>
          <a:lstStyle>
            <a:lvl1pPr>
              <a:defRPr>
                <a:latin typeface="Gotham Bold" pitchFamily="50" charset="0"/>
              </a:defRPr>
            </a:lvl1pPr>
          </a:lstStyle>
          <a:p>
            <a:endParaRPr lang="en-CA" dirty="0"/>
          </a:p>
        </p:txBody>
      </p:sp>
      <p:sp>
        <p:nvSpPr>
          <p:cNvPr id="7" name="Slide Number Placeholder 6">
            <a:extLst>
              <a:ext uri="{FF2B5EF4-FFF2-40B4-BE49-F238E27FC236}">
                <a16:creationId xmlns:a16="http://schemas.microsoft.com/office/drawing/2014/main" id="{CF01C561-9065-491C-7896-60E654B3E684}"/>
              </a:ext>
            </a:extLst>
          </p:cNvPr>
          <p:cNvSpPr>
            <a:spLocks noGrp="1"/>
          </p:cNvSpPr>
          <p:nvPr>
            <p:ph type="sldNum" sz="quarter" idx="12"/>
          </p:nvPr>
        </p:nvSpPr>
        <p:spPr>
          <a:xfrm>
            <a:off x="6457950" y="6356350"/>
            <a:ext cx="2057400" cy="365125"/>
          </a:xfrm>
          <a:prstGeom prst="rect">
            <a:avLst/>
          </a:prstGeom>
        </p:spPr>
        <p:txBody>
          <a:bodyPr/>
          <a:lstStyle>
            <a:lvl1pPr>
              <a:defRPr>
                <a:latin typeface="Gotham Bold" pitchFamily="50" charset="0"/>
              </a:defRPr>
            </a:lvl1pPr>
          </a:lstStyle>
          <a:p>
            <a:fld id="{E2F00B76-8ADD-471E-A0D6-E9C728EAFA5F}" type="slidenum">
              <a:rPr lang="en-CA" smtClean="0"/>
              <a:pPr/>
              <a:t>‹#›</a:t>
            </a:fld>
            <a:endParaRPr lang="en-CA" dirty="0"/>
          </a:p>
        </p:txBody>
      </p:sp>
    </p:spTree>
    <p:extLst>
      <p:ext uri="{BB962C8B-B14F-4D97-AF65-F5344CB8AC3E}">
        <p14:creationId xmlns:p14="http://schemas.microsoft.com/office/powerpoint/2010/main" val="254156895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B85AC1-EC8F-6E04-5FE5-FBC67C27FE32}"/>
              </a:ext>
            </a:extLst>
          </p:cNvPr>
          <p:cNvSpPr>
            <a:spLocks noGrp="1"/>
          </p:cNvSpPr>
          <p:nvPr>
            <p:ph type="title"/>
          </p:nvPr>
        </p:nvSpPr>
        <p:spPr>
          <a:xfrm>
            <a:off x="630238" y="365125"/>
            <a:ext cx="7886700" cy="1325563"/>
          </a:xfrm>
          <a:prstGeom prst="rect">
            <a:avLst/>
          </a:prstGeom>
        </p:spPr>
        <p:txBody>
          <a:bodyPr/>
          <a:lstStyle>
            <a:lvl1pPr>
              <a:defRPr>
                <a:latin typeface="Gotham Bold" pitchFamily="50" charset="0"/>
              </a:defRPr>
            </a:lvl1pPr>
          </a:lstStyle>
          <a:p>
            <a:r>
              <a:rPr lang="en-US" dirty="0"/>
              <a:t>Click to edit Master title style</a:t>
            </a:r>
            <a:endParaRPr lang="en-CA" dirty="0"/>
          </a:p>
        </p:txBody>
      </p:sp>
      <p:sp>
        <p:nvSpPr>
          <p:cNvPr id="3" name="Text Placeholder 2">
            <a:extLst>
              <a:ext uri="{FF2B5EF4-FFF2-40B4-BE49-F238E27FC236}">
                <a16:creationId xmlns:a16="http://schemas.microsoft.com/office/drawing/2014/main" id="{9867E401-02A1-2A78-8E23-12790AB43B48}"/>
              </a:ext>
            </a:extLst>
          </p:cNvPr>
          <p:cNvSpPr>
            <a:spLocks noGrp="1"/>
          </p:cNvSpPr>
          <p:nvPr>
            <p:ph type="body" idx="1"/>
          </p:nvPr>
        </p:nvSpPr>
        <p:spPr>
          <a:xfrm>
            <a:off x="630238" y="1681163"/>
            <a:ext cx="3868737" cy="823912"/>
          </a:xfrm>
          <a:prstGeom prst="rect">
            <a:avLst/>
          </a:prstGeom>
        </p:spPr>
        <p:txBody>
          <a:bodyPr anchor="b"/>
          <a:lstStyle>
            <a:lvl1pPr marL="0" indent="0">
              <a:buNone/>
              <a:defRPr sz="2400" b="1">
                <a:latin typeface="Gotham Bold" pitchFamily="50"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a:extLst>
              <a:ext uri="{FF2B5EF4-FFF2-40B4-BE49-F238E27FC236}">
                <a16:creationId xmlns:a16="http://schemas.microsoft.com/office/drawing/2014/main" id="{BD798642-F68A-40CF-68BE-C76D11568316}"/>
              </a:ext>
            </a:extLst>
          </p:cNvPr>
          <p:cNvSpPr>
            <a:spLocks noGrp="1"/>
          </p:cNvSpPr>
          <p:nvPr>
            <p:ph sz="half" idx="2"/>
          </p:nvPr>
        </p:nvSpPr>
        <p:spPr>
          <a:xfrm>
            <a:off x="630238" y="2505075"/>
            <a:ext cx="3868737" cy="3684588"/>
          </a:xfrm>
          <a:prstGeom prst="rect">
            <a:avLst/>
          </a:prstGeom>
        </p:spPr>
        <p:txBody>
          <a:bodyPr/>
          <a:lstStyle>
            <a:lvl1pPr>
              <a:defRPr>
                <a:latin typeface="Gotham Bold" pitchFamily="50" charset="0"/>
              </a:defRPr>
            </a:lvl1pPr>
            <a:lvl2pPr>
              <a:defRPr>
                <a:latin typeface="Gotham Bold" pitchFamily="50" charset="0"/>
              </a:defRPr>
            </a:lvl2pPr>
            <a:lvl3pPr>
              <a:defRPr>
                <a:latin typeface="Gotham Bold" pitchFamily="50" charset="0"/>
              </a:defRPr>
            </a:lvl3pPr>
            <a:lvl4pPr>
              <a:defRPr>
                <a:latin typeface="Gotham Bold" pitchFamily="50" charset="0"/>
              </a:defRPr>
            </a:lvl4pPr>
            <a:lvl5pPr>
              <a:defRPr>
                <a:latin typeface="Gotham Bold" pitchFamily="50"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CA" dirty="0"/>
          </a:p>
        </p:txBody>
      </p:sp>
      <p:sp>
        <p:nvSpPr>
          <p:cNvPr id="5" name="Text Placeholder 4">
            <a:extLst>
              <a:ext uri="{FF2B5EF4-FFF2-40B4-BE49-F238E27FC236}">
                <a16:creationId xmlns:a16="http://schemas.microsoft.com/office/drawing/2014/main" id="{22430A9C-571F-57F5-9205-98D7BAD12624}"/>
              </a:ext>
            </a:extLst>
          </p:cNvPr>
          <p:cNvSpPr>
            <a:spLocks noGrp="1"/>
          </p:cNvSpPr>
          <p:nvPr>
            <p:ph type="body" sz="quarter" idx="3"/>
          </p:nvPr>
        </p:nvSpPr>
        <p:spPr>
          <a:xfrm>
            <a:off x="4629150" y="1681163"/>
            <a:ext cx="3887788" cy="823912"/>
          </a:xfrm>
          <a:prstGeom prst="rect">
            <a:avLst/>
          </a:prstGeom>
        </p:spPr>
        <p:txBody>
          <a:bodyPr anchor="b"/>
          <a:lstStyle>
            <a:lvl1pPr marL="0" indent="0">
              <a:buNone/>
              <a:defRPr sz="2400" b="1">
                <a:latin typeface="Gotham Bold" pitchFamily="50"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a:extLst>
              <a:ext uri="{FF2B5EF4-FFF2-40B4-BE49-F238E27FC236}">
                <a16:creationId xmlns:a16="http://schemas.microsoft.com/office/drawing/2014/main" id="{1C4C6EEB-07F0-AB51-0602-2D63DEC77A2E}"/>
              </a:ext>
            </a:extLst>
          </p:cNvPr>
          <p:cNvSpPr>
            <a:spLocks noGrp="1"/>
          </p:cNvSpPr>
          <p:nvPr>
            <p:ph sz="quarter" idx="4"/>
          </p:nvPr>
        </p:nvSpPr>
        <p:spPr>
          <a:xfrm>
            <a:off x="4629150" y="2505075"/>
            <a:ext cx="3887788" cy="3684588"/>
          </a:xfrm>
          <a:prstGeom prst="rect">
            <a:avLst/>
          </a:prstGeom>
        </p:spPr>
        <p:txBody>
          <a:bodyPr/>
          <a:lstStyle>
            <a:lvl1pPr>
              <a:defRPr>
                <a:latin typeface="Gotham Bold" pitchFamily="50" charset="0"/>
              </a:defRPr>
            </a:lvl1pPr>
            <a:lvl2pPr>
              <a:defRPr>
                <a:latin typeface="Gotham Bold" pitchFamily="50" charset="0"/>
              </a:defRPr>
            </a:lvl2pPr>
            <a:lvl3pPr>
              <a:defRPr>
                <a:latin typeface="Gotham Bold" pitchFamily="50" charset="0"/>
              </a:defRPr>
            </a:lvl3pPr>
            <a:lvl4pPr>
              <a:defRPr>
                <a:latin typeface="Gotham Bold" pitchFamily="50" charset="0"/>
              </a:defRPr>
            </a:lvl4pPr>
            <a:lvl5pPr>
              <a:defRPr>
                <a:latin typeface="Gotham Bold" pitchFamily="50"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CA" dirty="0"/>
          </a:p>
        </p:txBody>
      </p:sp>
      <p:sp>
        <p:nvSpPr>
          <p:cNvPr id="7" name="Date Placeholder 6">
            <a:extLst>
              <a:ext uri="{FF2B5EF4-FFF2-40B4-BE49-F238E27FC236}">
                <a16:creationId xmlns:a16="http://schemas.microsoft.com/office/drawing/2014/main" id="{28FBF77C-F32F-47A9-E822-0421EB3BEFB5}"/>
              </a:ext>
            </a:extLst>
          </p:cNvPr>
          <p:cNvSpPr>
            <a:spLocks noGrp="1"/>
          </p:cNvSpPr>
          <p:nvPr>
            <p:ph type="dt" sz="half" idx="10"/>
          </p:nvPr>
        </p:nvSpPr>
        <p:spPr>
          <a:xfrm>
            <a:off x="628650" y="6356350"/>
            <a:ext cx="2057400" cy="365125"/>
          </a:xfrm>
          <a:prstGeom prst="rect">
            <a:avLst/>
          </a:prstGeom>
        </p:spPr>
        <p:txBody>
          <a:bodyPr/>
          <a:lstStyle>
            <a:lvl1pPr>
              <a:defRPr>
                <a:latin typeface="Gotham Bold" pitchFamily="50" charset="0"/>
              </a:defRPr>
            </a:lvl1pPr>
          </a:lstStyle>
          <a:p>
            <a:fld id="{BEE91DAF-BE3E-43BC-8D6B-37771D4AD445}" type="datetimeFigureOut">
              <a:rPr lang="en-CA" smtClean="0"/>
              <a:pPr/>
              <a:t>2024-09-16</a:t>
            </a:fld>
            <a:endParaRPr lang="en-CA" dirty="0"/>
          </a:p>
        </p:txBody>
      </p:sp>
      <p:sp>
        <p:nvSpPr>
          <p:cNvPr id="8" name="Footer Placeholder 7">
            <a:extLst>
              <a:ext uri="{FF2B5EF4-FFF2-40B4-BE49-F238E27FC236}">
                <a16:creationId xmlns:a16="http://schemas.microsoft.com/office/drawing/2014/main" id="{DABA6BFD-8AB4-FFB8-43EF-2B5BE4B9D298}"/>
              </a:ext>
            </a:extLst>
          </p:cNvPr>
          <p:cNvSpPr>
            <a:spLocks noGrp="1"/>
          </p:cNvSpPr>
          <p:nvPr>
            <p:ph type="ftr" sz="quarter" idx="11"/>
          </p:nvPr>
        </p:nvSpPr>
        <p:spPr>
          <a:xfrm>
            <a:off x="3028950" y="6356350"/>
            <a:ext cx="3086100" cy="365125"/>
          </a:xfrm>
          <a:prstGeom prst="rect">
            <a:avLst/>
          </a:prstGeom>
        </p:spPr>
        <p:txBody>
          <a:bodyPr/>
          <a:lstStyle>
            <a:lvl1pPr>
              <a:defRPr>
                <a:latin typeface="Gotham Bold" pitchFamily="50" charset="0"/>
              </a:defRPr>
            </a:lvl1pPr>
          </a:lstStyle>
          <a:p>
            <a:endParaRPr lang="en-CA" dirty="0"/>
          </a:p>
        </p:txBody>
      </p:sp>
      <p:sp>
        <p:nvSpPr>
          <p:cNvPr id="9" name="Slide Number Placeholder 8">
            <a:extLst>
              <a:ext uri="{FF2B5EF4-FFF2-40B4-BE49-F238E27FC236}">
                <a16:creationId xmlns:a16="http://schemas.microsoft.com/office/drawing/2014/main" id="{A3DBF2C3-6602-E890-594A-858F8B7F93E6}"/>
              </a:ext>
            </a:extLst>
          </p:cNvPr>
          <p:cNvSpPr>
            <a:spLocks noGrp="1"/>
          </p:cNvSpPr>
          <p:nvPr>
            <p:ph type="sldNum" sz="quarter" idx="12"/>
          </p:nvPr>
        </p:nvSpPr>
        <p:spPr>
          <a:xfrm>
            <a:off x="6457950" y="6356350"/>
            <a:ext cx="2057400" cy="365125"/>
          </a:xfrm>
          <a:prstGeom prst="rect">
            <a:avLst/>
          </a:prstGeom>
        </p:spPr>
        <p:txBody>
          <a:bodyPr/>
          <a:lstStyle>
            <a:lvl1pPr>
              <a:defRPr>
                <a:latin typeface="Gotham Bold" pitchFamily="50" charset="0"/>
              </a:defRPr>
            </a:lvl1pPr>
          </a:lstStyle>
          <a:p>
            <a:fld id="{E2F00B76-8ADD-471E-A0D6-E9C728EAFA5F}" type="slidenum">
              <a:rPr lang="en-CA" smtClean="0"/>
              <a:pPr/>
              <a:t>‹#›</a:t>
            </a:fld>
            <a:endParaRPr lang="en-CA" dirty="0"/>
          </a:p>
        </p:txBody>
      </p:sp>
    </p:spTree>
    <p:extLst>
      <p:ext uri="{BB962C8B-B14F-4D97-AF65-F5344CB8AC3E}">
        <p14:creationId xmlns:p14="http://schemas.microsoft.com/office/powerpoint/2010/main" val="86170045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AC2DA8-B8DA-9371-AAAA-E97C7C471E34}"/>
              </a:ext>
            </a:extLst>
          </p:cNvPr>
          <p:cNvSpPr>
            <a:spLocks noGrp="1"/>
          </p:cNvSpPr>
          <p:nvPr>
            <p:ph type="title"/>
          </p:nvPr>
        </p:nvSpPr>
        <p:spPr>
          <a:xfrm>
            <a:off x="628650" y="365125"/>
            <a:ext cx="7886700" cy="1325563"/>
          </a:xfrm>
          <a:prstGeom prst="rect">
            <a:avLst/>
          </a:prstGeom>
        </p:spPr>
        <p:txBody>
          <a:bodyPr/>
          <a:lstStyle>
            <a:lvl1pPr>
              <a:defRPr>
                <a:latin typeface="Gotham Bold" pitchFamily="50" charset="0"/>
              </a:defRPr>
            </a:lvl1pPr>
          </a:lstStyle>
          <a:p>
            <a:r>
              <a:rPr lang="en-US" dirty="0"/>
              <a:t>Click to edit Master title style</a:t>
            </a:r>
            <a:endParaRPr lang="en-CA" dirty="0"/>
          </a:p>
        </p:txBody>
      </p:sp>
      <p:sp>
        <p:nvSpPr>
          <p:cNvPr id="3" name="Date Placeholder 2">
            <a:extLst>
              <a:ext uri="{FF2B5EF4-FFF2-40B4-BE49-F238E27FC236}">
                <a16:creationId xmlns:a16="http://schemas.microsoft.com/office/drawing/2014/main" id="{BB2DA202-1465-9F21-502D-F53D4CB71AE6}"/>
              </a:ext>
            </a:extLst>
          </p:cNvPr>
          <p:cNvSpPr>
            <a:spLocks noGrp="1"/>
          </p:cNvSpPr>
          <p:nvPr>
            <p:ph type="dt" sz="half" idx="10"/>
          </p:nvPr>
        </p:nvSpPr>
        <p:spPr>
          <a:xfrm>
            <a:off x="628650" y="6356350"/>
            <a:ext cx="2057400" cy="365125"/>
          </a:xfrm>
          <a:prstGeom prst="rect">
            <a:avLst/>
          </a:prstGeom>
        </p:spPr>
        <p:txBody>
          <a:bodyPr/>
          <a:lstStyle>
            <a:lvl1pPr>
              <a:defRPr>
                <a:latin typeface="Gotham Bold" pitchFamily="50" charset="0"/>
              </a:defRPr>
            </a:lvl1pPr>
          </a:lstStyle>
          <a:p>
            <a:fld id="{BEE91DAF-BE3E-43BC-8D6B-37771D4AD445}" type="datetimeFigureOut">
              <a:rPr lang="en-CA" smtClean="0"/>
              <a:pPr/>
              <a:t>2024-09-16</a:t>
            </a:fld>
            <a:endParaRPr lang="en-CA" dirty="0"/>
          </a:p>
        </p:txBody>
      </p:sp>
      <p:sp>
        <p:nvSpPr>
          <p:cNvPr id="4" name="Footer Placeholder 3">
            <a:extLst>
              <a:ext uri="{FF2B5EF4-FFF2-40B4-BE49-F238E27FC236}">
                <a16:creationId xmlns:a16="http://schemas.microsoft.com/office/drawing/2014/main" id="{0FE0695B-3E32-8214-EF90-069C3DE3CFE6}"/>
              </a:ext>
            </a:extLst>
          </p:cNvPr>
          <p:cNvSpPr>
            <a:spLocks noGrp="1"/>
          </p:cNvSpPr>
          <p:nvPr>
            <p:ph type="ftr" sz="quarter" idx="11"/>
          </p:nvPr>
        </p:nvSpPr>
        <p:spPr>
          <a:xfrm>
            <a:off x="3028950" y="6356350"/>
            <a:ext cx="3086100" cy="365125"/>
          </a:xfrm>
          <a:prstGeom prst="rect">
            <a:avLst/>
          </a:prstGeom>
        </p:spPr>
        <p:txBody>
          <a:bodyPr/>
          <a:lstStyle>
            <a:lvl1pPr>
              <a:defRPr>
                <a:latin typeface="Gotham Bold" pitchFamily="50" charset="0"/>
              </a:defRPr>
            </a:lvl1pPr>
          </a:lstStyle>
          <a:p>
            <a:endParaRPr lang="en-CA" dirty="0"/>
          </a:p>
        </p:txBody>
      </p:sp>
      <p:sp>
        <p:nvSpPr>
          <p:cNvPr id="5" name="Slide Number Placeholder 4">
            <a:extLst>
              <a:ext uri="{FF2B5EF4-FFF2-40B4-BE49-F238E27FC236}">
                <a16:creationId xmlns:a16="http://schemas.microsoft.com/office/drawing/2014/main" id="{BE67D0C7-646E-8B4B-19A6-58039D5405B8}"/>
              </a:ext>
            </a:extLst>
          </p:cNvPr>
          <p:cNvSpPr>
            <a:spLocks noGrp="1"/>
          </p:cNvSpPr>
          <p:nvPr>
            <p:ph type="sldNum" sz="quarter" idx="12"/>
          </p:nvPr>
        </p:nvSpPr>
        <p:spPr>
          <a:xfrm>
            <a:off x="6457950" y="6356350"/>
            <a:ext cx="2057400" cy="365125"/>
          </a:xfrm>
          <a:prstGeom prst="rect">
            <a:avLst/>
          </a:prstGeom>
        </p:spPr>
        <p:txBody>
          <a:bodyPr/>
          <a:lstStyle>
            <a:lvl1pPr>
              <a:defRPr>
                <a:latin typeface="Gotham Bold" pitchFamily="50" charset="0"/>
              </a:defRPr>
            </a:lvl1pPr>
          </a:lstStyle>
          <a:p>
            <a:fld id="{E2F00B76-8ADD-471E-A0D6-E9C728EAFA5F}" type="slidenum">
              <a:rPr lang="en-CA" smtClean="0"/>
              <a:pPr/>
              <a:t>‹#›</a:t>
            </a:fld>
            <a:endParaRPr lang="en-CA" dirty="0"/>
          </a:p>
        </p:txBody>
      </p:sp>
    </p:spTree>
    <p:extLst>
      <p:ext uri="{BB962C8B-B14F-4D97-AF65-F5344CB8AC3E}">
        <p14:creationId xmlns:p14="http://schemas.microsoft.com/office/powerpoint/2010/main" val="104905269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7940869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A3FA8B-A72D-D164-2651-8F18392394DA}"/>
              </a:ext>
            </a:extLst>
          </p:cNvPr>
          <p:cNvSpPr>
            <a:spLocks noGrp="1"/>
          </p:cNvSpPr>
          <p:nvPr>
            <p:ph type="title"/>
          </p:nvPr>
        </p:nvSpPr>
        <p:spPr>
          <a:xfrm>
            <a:off x="630238" y="457200"/>
            <a:ext cx="2949575" cy="1600200"/>
          </a:xfrm>
          <a:prstGeom prst="rect">
            <a:avLst/>
          </a:prstGeom>
        </p:spPr>
        <p:txBody>
          <a:bodyPr anchor="b"/>
          <a:lstStyle>
            <a:lvl1pPr>
              <a:defRPr sz="3200">
                <a:latin typeface="Gotham Bold" pitchFamily="50" charset="0"/>
              </a:defRPr>
            </a:lvl1pPr>
          </a:lstStyle>
          <a:p>
            <a:r>
              <a:rPr lang="en-US" dirty="0"/>
              <a:t>Click to edit Master title style</a:t>
            </a:r>
            <a:endParaRPr lang="en-CA" dirty="0"/>
          </a:p>
        </p:txBody>
      </p:sp>
      <p:sp>
        <p:nvSpPr>
          <p:cNvPr id="3" name="Content Placeholder 2">
            <a:extLst>
              <a:ext uri="{FF2B5EF4-FFF2-40B4-BE49-F238E27FC236}">
                <a16:creationId xmlns:a16="http://schemas.microsoft.com/office/drawing/2014/main" id="{F5151356-76EB-8281-CF9A-CFCDDBA7C565}"/>
              </a:ext>
            </a:extLst>
          </p:cNvPr>
          <p:cNvSpPr>
            <a:spLocks noGrp="1"/>
          </p:cNvSpPr>
          <p:nvPr>
            <p:ph idx="1"/>
          </p:nvPr>
        </p:nvSpPr>
        <p:spPr>
          <a:xfrm>
            <a:off x="3887788" y="987425"/>
            <a:ext cx="4629150" cy="4873625"/>
          </a:xfrm>
          <a:prstGeom prst="rect">
            <a:avLst/>
          </a:prstGeom>
        </p:spPr>
        <p:txBody>
          <a:bodyPr/>
          <a:lstStyle>
            <a:lvl1pPr>
              <a:defRPr sz="3200">
                <a:latin typeface="Gotham Bold" pitchFamily="50" charset="0"/>
              </a:defRPr>
            </a:lvl1pPr>
            <a:lvl2pPr>
              <a:defRPr sz="2800">
                <a:latin typeface="Gotham Bold" pitchFamily="50" charset="0"/>
              </a:defRPr>
            </a:lvl2pPr>
            <a:lvl3pPr>
              <a:defRPr sz="2400">
                <a:latin typeface="Gotham Bold" pitchFamily="50" charset="0"/>
              </a:defRPr>
            </a:lvl3pPr>
            <a:lvl4pPr>
              <a:defRPr sz="2000">
                <a:latin typeface="Gotham Bold" pitchFamily="50" charset="0"/>
              </a:defRPr>
            </a:lvl4pPr>
            <a:lvl5pPr>
              <a:defRPr sz="2000">
                <a:latin typeface="Gotham Bold" pitchFamily="50" charset="0"/>
              </a:defRPr>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CA" dirty="0"/>
          </a:p>
        </p:txBody>
      </p:sp>
      <p:sp>
        <p:nvSpPr>
          <p:cNvPr id="4" name="Text Placeholder 3">
            <a:extLst>
              <a:ext uri="{FF2B5EF4-FFF2-40B4-BE49-F238E27FC236}">
                <a16:creationId xmlns:a16="http://schemas.microsoft.com/office/drawing/2014/main" id="{2DC1C75E-1EC0-39CC-A29C-4C425646EB13}"/>
              </a:ext>
            </a:extLst>
          </p:cNvPr>
          <p:cNvSpPr>
            <a:spLocks noGrp="1"/>
          </p:cNvSpPr>
          <p:nvPr>
            <p:ph type="body" sz="half" idx="2"/>
          </p:nvPr>
        </p:nvSpPr>
        <p:spPr>
          <a:xfrm>
            <a:off x="630238" y="2057400"/>
            <a:ext cx="2949575" cy="3811588"/>
          </a:xfrm>
          <a:prstGeom prst="rect">
            <a:avLst/>
          </a:prstGeom>
        </p:spPr>
        <p:txBody>
          <a:bodyPr/>
          <a:lstStyle>
            <a:lvl1pPr marL="0" indent="0">
              <a:buNone/>
              <a:defRPr sz="1600">
                <a:latin typeface="Gotham Bold" pitchFamily="50"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5" name="Date Placeholder 4">
            <a:extLst>
              <a:ext uri="{FF2B5EF4-FFF2-40B4-BE49-F238E27FC236}">
                <a16:creationId xmlns:a16="http://schemas.microsoft.com/office/drawing/2014/main" id="{6A91C399-9B78-8138-9FA6-C0AE6E9FD35C}"/>
              </a:ext>
            </a:extLst>
          </p:cNvPr>
          <p:cNvSpPr>
            <a:spLocks noGrp="1"/>
          </p:cNvSpPr>
          <p:nvPr>
            <p:ph type="dt" sz="half" idx="10"/>
          </p:nvPr>
        </p:nvSpPr>
        <p:spPr>
          <a:xfrm>
            <a:off x="628650" y="6356350"/>
            <a:ext cx="2057400" cy="365125"/>
          </a:xfrm>
          <a:prstGeom prst="rect">
            <a:avLst/>
          </a:prstGeom>
        </p:spPr>
        <p:txBody>
          <a:bodyPr/>
          <a:lstStyle>
            <a:lvl1pPr>
              <a:defRPr>
                <a:latin typeface="Gotham Bold" pitchFamily="50" charset="0"/>
              </a:defRPr>
            </a:lvl1pPr>
          </a:lstStyle>
          <a:p>
            <a:fld id="{BEE91DAF-BE3E-43BC-8D6B-37771D4AD445}" type="datetimeFigureOut">
              <a:rPr lang="en-CA" smtClean="0"/>
              <a:pPr/>
              <a:t>2024-09-16</a:t>
            </a:fld>
            <a:endParaRPr lang="en-CA" dirty="0"/>
          </a:p>
        </p:txBody>
      </p:sp>
      <p:sp>
        <p:nvSpPr>
          <p:cNvPr id="6" name="Footer Placeholder 5">
            <a:extLst>
              <a:ext uri="{FF2B5EF4-FFF2-40B4-BE49-F238E27FC236}">
                <a16:creationId xmlns:a16="http://schemas.microsoft.com/office/drawing/2014/main" id="{E50BCCD2-DF73-1F8A-D58D-AF7F9312E474}"/>
              </a:ext>
            </a:extLst>
          </p:cNvPr>
          <p:cNvSpPr>
            <a:spLocks noGrp="1"/>
          </p:cNvSpPr>
          <p:nvPr>
            <p:ph type="ftr" sz="quarter" idx="11"/>
          </p:nvPr>
        </p:nvSpPr>
        <p:spPr>
          <a:xfrm>
            <a:off x="3028950" y="6356350"/>
            <a:ext cx="3086100" cy="365125"/>
          </a:xfrm>
          <a:prstGeom prst="rect">
            <a:avLst/>
          </a:prstGeom>
        </p:spPr>
        <p:txBody>
          <a:bodyPr/>
          <a:lstStyle>
            <a:lvl1pPr>
              <a:defRPr>
                <a:latin typeface="Gotham Bold" pitchFamily="50" charset="0"/>
              </a:defRPr>
            </a:lvl1pPr>
          </a:lstStyle>
          <a:p>
            <a:endParaRPr lang="en-CA" dirty="0"/>
          </a:p>
        </p:txBody>
      </p:sp>
      <p:sp>
        <p:nvSpPr>
          <p:cNvPr id="7" name="Slide Number Placeholder 6">
            <a:extLst>
              <a:ext uri="{FF2B5EF4-FFF2-40B4-BE49-F238E27FC236}">
                <a16:creationId xmlns:a16="http://schemas.microsoft.com/office/drawing/2014/main" id="{DFB6054C-C51B-A31B-F2BC-AFD9F96389B3}"/>
              </a:ext>
            </a:extLst>
          </p:cNvPr>
          <p:cNvSpPr>
            <a:spLocks noGrp="1"/>
          </p:cNvSpPr>
          <p:nvPr>
            <p:ph type="sldNum" sz="quarter" idx="12"/>
          </p:nvPr>
        </p:nvSpPr>
        <p:spPr>
          <a:xfrm>
            <a:off x="6457950" y="6356350"/>
            <a:ext cx="2057400" cy="365125"/>
          </a:xfrm>
          <a:prstGeom prst="rect">
            <a:avLst/>
          </a:prstGeom>
        </p:spPr>
        <p:txBody>
          <a:bodyPr/>
          <a:lstStyle>
            <a:lvl1pPr>
              <a:defRPr>
                <a:latin typeface="Gotham Bold" pitchFamily="50" charset="0"/>
              </a:defRPr>
            </a:lvl1pPr>
          </a:lstStyle>
          <a:p>
            <a:fld id="{E2F00B76-8ADD-471E-A0D6-E9C728EAFA5F}" type="slidenum">
              <a:rPr lang="en-CA" smtClean="0"/>
              <a:pPr/>
              <a:t>‹#›</a:t>
            </a:fld>
            <a:endParaRPr lang="en-CA" dirty="0"/>
          </a:p>
        </p:txBody>
      </p:sp>
    </p:spTree>
    <p:extLst>
      <p:ext uri="{BB962C8B-B14F-4D97-AF65-F5344CB8AC3E}">
        <p14:creationId xmlns:p14="http://schemas.microsoft.com/office/powerpoint/2010/main" val="50251115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47B326A-8764-4155-8556-647D969A2EC7}" type="datetimeFigureOut">
              <a:rPr lang="en-CA" smtClean="0"/>
              <a:t>2024-09-16</a:t>
            </a:fld>
            <a:endParaRPr lang="en-CA" dirty="0"/>
          </a:p>
        </p:txBody>
      </p:sp>
      <p:sp>
        <p:nvSpPr>
          <p:cNvPr id="5" name="Footer Placeholder 4"/>
          <p:cNvSpPr>
            <a:spLocks noGrp="1"/>
          </p:cNvSpPr>
          <p:nvPr>
            <p:ph type="ftr" sz="quarter" idx="11"/>
          </p:nvPr>
        </p:nvSpPr>
        <p:spPr/>
        <p:txBody>
          <a:bodyPr/>
          <a:lstStyle/>
          <a:p>
            <a:endParaRPr lang="en-CA" dirty="0"/>
          </a:p>
        </p:txBody>
      </p:sp>
      <p:sp>
        <p:nvSpPr>
          <p:cNvPr id="6" name="Slide Number Placeholder 5"/>
          <p:cNvSpPr>
            <a:spLocks noGrp="1"/>
          </p:cNvSpPr>
          <p:nvPr>
            <p:ph type="sldNum" sz="quarter" idx="12"/>
          </p:nvPr>
        </p:nvSpPr>
        <p:spPr/>
        <p:txBody>
          <a:bodyPr/>
          <a:lstStyle/>
          <a:p>
            <a:fld id="{545506A1-FDE2-49A7-BC3A-05DF9A08478C}" type="slidenum">
              <a:rPr lang="en-CA" smtClean="0"/>
              <a:t>‹#›</a:t>
            </a:fld>
            <a:endParaRPr lang="en-CA" dirty="0"/>
          </a:p>
        </p:txBody>
      </p:sp>
    </p:spTree>
    <p:extLst>
      <p:ext uri="{BB962C8B-B14F-4D97-AF65-F5344CB8AC3E}">
        <p14:creationId xmlns:p14="http://schemas.microsoft.com/office/powerpoint/2010/main" val="339969153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4A40EB-A2CA-205D-1CB4-91F69A88DEE2}"/>
              </a:ext>
            </a:extLst>
          </p:cNvPr>
          <p:cNvSpPr>
            <a:spLocks noGrp="1"/>
          </p:cNvSpPr>
          <p:nvPr>
            <p:ph type="title"/>
          </p:nvPr>
        </p:nvSpPr>
        <p:spPr>
          <a:xfrm>
            <a:off x="630238" y="457200"/>
            <a:ext cx="2949575" cy="1600200"/>
          </a:xfrm>
          <a:prstGeom prst="rect">
            <a:avLst/>
          </a:prstGeom>
        </p:spPr>
        <p:txBody>
          <a:bodyPr anchor="b"/>
          <a:lstStyle>
            <a:lvl1pPr>
              <a:defRPr sz="3200">
                <a:latin typeface="Gotham Bold" pitchFamily="50" charset="0"/>
              </a:defRPr>
            </a:lvl1pPr>
          </a:lstStyle>
          <a:p>
            <a:r>
              <a:rPr lang="en-US" dirty="0"/>
              <a:t>Click to edit Master title style</a:t>
            </a:r>
            <a:endParaRPr lang="en-CA" dirty="0"/>
          </a:p>
        </p:txBody>
      </p:sp>
      <p:sp>
        <p:nvSpPr>
          <p:cNvPr id="3" name="Picture Placeholder 2">
            <a:extLst>
              <a:ext uri="{FF2B5EF4-FFF2-40B4-BE49-F238E27FC236}">
                <a16:creationId xmlns:a16="http://schemas.microsoft.com/office/drawing/2014/main" id="{1CC6ABF4-B4C2-8BD1-C603-A94031821F6B}"/>
              </a:ext>
            </a:extLst>
          </p:cNvPr>
          <p:cNvSpPr>
            <a:spLocks noGrp="1"/>
          </p:cNvSpPr>
          <p:nvPr>
            <p:ph type="pic" idx="1"/>
          </p:nvPr>
        </p:nvSpPr>
        <p:spPr>
          <a:xfrm>
            <a:off x="3887788" y="987425"/>
            <a:ext cx="4629150" cy="4873625"/>
          </a:xfrm>
          <a:prstGeom prst="rect">
            <a:avLst/>
          </a:prstGeom>
        </p:spPr>
        <p:txBody>
          <a:bodyPr/>
          <a:lstStyle>
            <a:lvl1pPr marL="0" indent="0">
              <a:buNone/>
              <a:defRPr sz="3200">
                <a:latin typeface="Gotham Bold" pitchFamily="50"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CA" dirty="0"/>
          </a:p>
        </p:txBody>
      </p:sp>
      <p:sp>
        <p:nvSpPr>
          <p:cNvPr id="4" name="Text Placeholder 3">
            <a:extLst>
              <a:ext uri="{FF2B5EF4-FFF2-40B4-BE49-F238E27FC236}">
                <a16:creationId xmlns:a16="http://schemas.microsoft.com/office/drawing/2014/main" id="{34C6A30E-861E-3C89-716E-91C83A893D9F}"/>
              </a:ext>
            </a:extLst>
          </p:cNvPr>
          <p:cNvSpPr>
            <a:spLocks noGrp="1"/>
          </p:cNvSpPr>
          <p:nvPr>
            <p:ph type="body" sz="half" idx="2"/>
          </p:nvPr>
        </p:nvSpPr>
        <p:spPr>
          <a:xfrm>
            <a:off x="630238" y="2057400"/>
            <a:ext cx="2949575" cy="3811588"/>
          </a:xfrm>
          <a:prstGeom prst="rect">
            <a:avLst/>
          </a:prstGeom>
        </p:spPr>
        <p:txBody>
          <a:bodyPr/>
          <a:lstStyle>
            <a:lvl1pPr marL="0" indent="0">
              <a:buNone/>
              <a:defRPr sz="1600">
                <a:latin typeface="Gotham Bold" pitchFamily="50"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5" name="Date Placeholder 4">
            <a:extLst>
              <a:ext uri="{FF2B5EF4-FFF2-40B4-BE49-F238E27FC236}">
                <a16:creationId xmlns:a16="http://schemas.microsoft.com/office/drawing/2014/main" id="{CDAD2F46-F10E-C529-F4CE-E696173882E6}"/>
              </a:ext>
            </a:extLst>
          </p:cNvPr>
          <p:cNvSpPr>
            <a:spLocks noGrp="1"/>
          </p:cNvSpPr>
          <p:nvPr>
            <p:ph type="dt" sz="half" idx="10"/>
          </p:nvPr>
        </p:nvSpPr>
        <p:spPr>
          <a:xfrm>
            <a:off x="628650" y="6356350"/>
            <a:ext cx="2057400" cy="365125"/>
          </a:xfrm>
          <a:prstGeom prst="rect">
            <a:avLst/>
          </a:prstGeom>
        </p:spPr>
        <p:txBody>
          <a:bodyPr/>
          <a:lstStyle>
            <a:lvl1pPr>
              <a:defRPr>
                <a:latin typeface="Gotham Bold" pitchFamily="50" charset="0"/>
              </a:defRPr>
            </a:lvl1pPr>
          </a:lstStyle>
          <a:p>
            <a:fld id="{BEE91DAF-BE3E-43BC-8D6B-37771D4AD445}" type="datetimeFigureOut">
              <a:rPr lang="en-CA" smtClean="0"/>
              <a:pPr/>
              <a:t>2024-09-16</a:t>
            </a:fld>
            <a:endParaRPr lang="en-CA" dirty="0"/>
          </a:p>
        </p:txBody>
      </p:sp>
      <p:sp>
        <p:nvSpPr>
          <p:cNvPr id="6" name="Footer Placeholder 5">
            <a:extLst>
              <a:ext uri="{FF2B5EF4-FFF2-40B4-BE49-F238E27FC236}">
                <a16:creationId xmlns:a16="http://schemas.microsoft.com/office/drawing/2014/main" id="{759A4775-53CB-6C26-E737-353F8568EC8F}"/>
              </a:ext>
            </a:extLst>
          </p:cNvPr>
          <p:cNvSpPr>
            <a:spLocks noGrp="1"/>
          </p:cNvSpPr>
          <p:nvPr>
            <p:ph type="ftr" sz="quarter" idx="11"/>
          </p:nvPr>
        </p:nvSpPr>
        <p:spPr>
          <a:xfrm>
            <a:off x="3028950" y="6356350"/>
            <a:ext cx="3086100" cy="365125"/>
          </a:xfrm>
          <a:prstGeom prst="rect">
            <a:avLst/>
          </a:prstGeom>
        </p:spPr>
        <p:txBody>
          <a:bodyPr/>
          <a:lstStyle>
            <a:lvl1pPr>
              <a:defRPr>
                <a:latin typeface="Gotham Bold" pitchFamily="50" charset="0"/>
              </a:defRPr>
            </a:lvl1pPr>
          </a:lstStyle>
          <a:p>
            <a:endParaRPr lang="en-CA" dirty="0"/>
          </a:p>
        </p:txBody>
      </p:sp>
      <p:sp>
        <p:nvSpPr>
          <p:cNvPr id="7" name="Slide Number Placeholder 6">
            <a:extLst>
              <a:ext uri="{FF2B5EF4-FFF2-40B4-BE49-F238E27FC236}">
                <a16:creationId xmlns:a16="http://schemas.microsoft.com/office/drawing/2014/main" id="{A4A53702-92B6-E6C6-83E7-A0F7494C7D65}"/>
              </a:ext>
            </a:extLst>
          </p:cNvPr>
          <p:cNvSpPr>
            <a:spLocks noGrp="1"/>
          </p:cNvSpPr>
          <p:nvPr>
            <p:ph type="sldNum" sz="quarter" idx="12"/>
          </p:nvPr>
        </p:nvSpPr>
        <p:spPr>
          <a:xfrm>
            <a:off x="6457950" y="6356350"/>
            <a:ext cx="2057400" cy="365125"/>
          </a:xfrm>
          <a:prstGeom prst="rect">
            <a:avLst/>
          </a:prstGeom>
        </p:spPr>
        <p:txBody>
          <a:bodyPr/>
          <a:lstStyle>
            <a:lvl1pPr>
              <a:defRPr>
                <a:latin typeface="Gotham Bold" pitchFamily="50" charset="0"/>
              </a:defRPr>
            </a:lvl1pPr>
          </a:lstStyle>
          <a:p>
            <a:fld id="{E2F00B76-8ADD-471E-A0D6-E9C728EAFA5F}" type="slidenum">
              <a:rPr lang="en-CA" smtClean="0"/>
              <a:pPr/>
              <a:t>‹#›</a:t>
            </a:fld>
            <a:endParaRPr lang="en-CA" dirty="0"/>
          </a:p>
        </p:txBody>
      </p:sp>
    </p:spTree>
    <p:extLst>
      <p:ext uri="{BB962C8B-B14F-4D97-AF65-F5344CB8AC3E}">
        <p14:creationId xmlns:p14="http://schemas.microsoft.com/office/powerpoint/2010/main" val="249178463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4BBB21-179E-16F3-C318-31B47B7A0E6E}"/>
              </a:ext>
            </a:extLst>
          </p:cNvPr>
          <p:cNvSpPr>
            <a:spLocks noGrp="1"/>
          </p:cNvSpPr>
          <p:nvPr>
            <p:ph type="title"/>
          </p:nvPr>
        </p:nvSpPr>
        <p:spPr>
          <a:xfrm>
            <a:off x="628650" y="365125"/>
            <a:ext cx="7886700" cy="1325563"/>
          </a:xfrm>
          <a:prstGeom prst="rect">
            <a:avLst/>
          </a:prstGeom>
        </p:spPr>
        <p:txBody>
          <a:bodyPr/>
          <a:lstStyle>
            <a:lvl1pPr>
              <a:defRPr>
                <a:latin typeface="Gotham Bold" pitchFamily="50" charset="0"/>
              </a:defRPr>
            </a:lvl1pPr>
          </a:lstStyle>
          <a:p>
            <a:r>
              <a:rPr lang="en-US" dirty="0"/>
              <a:t>Click to edit Master title style</a:t>
            </a:r>
            <a:endParaRPr lang="en-CA" dirty="0"/>
          </a:p>
        </p:txBody>
      </p:sp>
      <p:sp>
        <p:nvSpPr>
          <p:cNvPr id="3" name="Vertical Text Placeholder 2">
            <a:extLst>
              <a:ext uri="{FF2B5EF4-FFF2-40B4-BE49-F238E27FC236}">
                <a16:creationId xmlns:a16="http://schemas.microsoft.com/office/drawing/2014/main" id="{B0578D93-1DAC-81D6-4B8C-77646154AA7C}"/>
              </a:ext>
            </a:extLst>
          </p:cNvPr>
          <p:cNvSpPr>
            <a:spLocks noGrp="1"/>
          </p:cNvSpPr>
          <p:nvPr>
            <p:ph type="body" orient="vert" idx="1"/>
          </p:nvPr>
        </p:nvSpPr>
        <p:spPr>
          <a:xfrm>
            <a:off x="628650" y="1825625"/>
            <a:ext cx="7886700" cy="4351338"/>
          </a:xfrm>
          <a:prstGeom prst="rect">
            <a:avLst/>
          </a:prstGeom>
        </p:spPr>
        <p:txBody>
          <a:bodyPr vert="eaVert"/>
          <a:lstStyle>
            <a:lvl1pPr>
              <a:defRPr>
                <a:latin typeface="Gotham Bold" pitchFamily="50" charset="0"/>
              </a:defRPr>
            </a:lvl1pPr>
            <a:lvl2pPr>
              <a:defRPr>
                <a:latin typeface="Gotham Bold" pitchFamily="50" charset="0"/>
              </a:defRPr>
            </a:lvl2pPr>
            <a:lvl3pPr>
              <a:defRPr>
                <a:latin typeface="Gotham Bold" pitchFamily="50" charset="0"/>
              </a:defRPr>
            </a:lvl3pPr>
            <a:lvl4pPr>
              <a:defRPr>
                <a:latin typeface="Gotham Bold" pitchFamily="50" charset="0"/>
              </a:defRPr>
            </a:lvl4pPr>
            <a:lvl5pPr>
              <a:defRPr>
                <a:latin typeface="Gotham Bold" pitchFamily="50"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CA" dirty="0"/>
          </a:p>
        </p:txBody>
      </p:sp>
      <p:sp>
        <p:nvSpPr>
          <p:cNvPr id="4" name="Date Placeholder 3">
            <a:extLst>
              <a:ext uri="{FF2B5EF4-FFF2-40B4-BE49-F238E27FC236}">
                <a16:creationId xmlns:a16="http://schemas.microsoft.com/office/drawing/2014/main" id="{87AD7454-2D10-1420-73CD-65B4B603261F}"/>
              </a:ext>
            </a:extLst>
          </p:cNvPr>
          <p:cNvSpPr>
            <a:spLocks noGrp="1"/>
          </p:cNvSpPr>
          <p:nvPr>
            <p:ph type="dt" sz="half" idx="10"/>
          </p:nvPr>
        </p:nvSpPr>
        <p:spPr>
          <a:xfrm>
            <a:off x="628650" y="6356350"/>
            <a:ext cx="2057400" cy="365125"/>
          </a:xfrm>
          <a:prstGeom prst="rect">
            <a:avLst/>
          </a:prstGeom>
        </p:spPr>
        <p:txBody>
          <a:bodyPr/>
          <a:lstStyle>
            <a:lvl1pPr>
              <a:defRPr>
                <a:latin typeface="Gotham Bold" pitchFamily="50" charset="0"/>
              </a:defRPr>
            </a:lvl1pPr>
          </a:lstStyle>
          <a:p>
            <a:fld id="{BEE91DAF-BE3E-43BC-8D6B-37771D4AD445}" type="datetimeFigureOut">
              <a:rPr lang="en-CA" smtClean="0"/>
              <a:pPr/>
              <a:t>2024-09-16</a:t>
            </a:fld>
            <a:endParaRPr lang="en-CA" dirty="0"/>
          </a:p>
        </p:txBody>
      </p:sp>
      <p:sp>
        <p:nvSpPr>
          <p:cNvPr id="5" name="Footer Placeholder 4">
            <a:extLst>
              <a:ext uri="{FF2B5EF4-FFF2-40B4-BE49-F238E27FC236}">
                <a16:creationId xmlns:a16="http://schemas.microsoft.com/office/drawing/2014/main" id="{D014917E-D311-383A-B9AF-483B018A3A6E}"/>
              </a:ext>
            </a:extLst>
          </p:cNvPr>
          <p:cNvSpPr>
            <a:spLocks noGrp="1"/>
          </p:cNvSpPr>
          <p:nvPr>
            <p:ph type="ftr" sz="quarter" idx="11"/>
          </p:nvPr>
        </p:nvSpPr>
        <p:spPr>
          <a:xfrm>
            <a:off x="3028950" y="6356350"/>
            <a:ext cx="3086100" cy="365125"/>
          </a:xfrm>
          <a:prstGeom prst="rect">
            <a:avLst/>
          </a:prstGeom>
        </p:spPr>
        <p:txBody>
          <a:bodyPr/>
          <a:lstStyle>
            <a:lvl1pPr>
              <a:defRPr>
                <a:latin typeface="Gotham Bold" pitchFamily="50" charset="0"/>
              </a:defRPr>
            </a:lvl1pPr>
          </a:lstStyle>
          <a:p>
            <a:endParaRPr lang="en-CA" dirty="0"/>
          </a:p>
        </p:txBody>
      </p:sp>
      <p:sp>
        <p:nvSpPr>
          <p:cNvPr id="6" name="Slide Number Placeholder 5">
            <a:extLst>
              <a:ext uri="{FF2B5EF4-FFF2-40B4-BE49-F238E27FC236}">
                <a16:creationId xmlns:a16="http://schemas.microsoft.com/office/drawing/2014/main" id="{3764CE29-3DC3-4A5F-036A-7091544ABD6B}"/>
              </a:ext>
            </a:extLst>
          </p:cNvPr>
          <p:cNvSpPr>
            <a:spLocks noGrp="1"/>
          </p:cNvSpPr>
          <p:nvPr>
            <p:ph type="sldNum" sz="quarter" idx="12"/>
          </p:nvPr>
        </p:nvSpPr>
        <p:spPr>
          <a:xfrm>
            <a:off x="6457950" y="6356350"/>
            <a:ext cx="2057400" cy="365125"/>
          </a:xfrm>
          <a:prstGeom prst="rect">
            <a:avLst/>
          </a:prstGeom>
        </p:spPr>
        <p:txBody>
          <a:bodyPr/>
          <a:lstStyle>
            <a:lvl1pPr>
              <a:defRPr>
                <a:latin typeface="Gotham Bold" pitchFamily="50" charset="0"/>
              </a:defRPr>
            </a:lvl1pPr>
          </a:lstStyle>
          <a:p>
            <a:fld id="{E2F00B76-8ADD-471E-A0D6-E9C728EAFA5F}" type="slidenum">
              <a:rPr lang="en-CA" smtClean="0"/>
              <a:pPr/>
              <a:t>‹#›</a:t>
            </a:fld>
            <a:endParaRPr lang="en-CA" dirty="0"/>
          </a:p>
        </p:txBody>
      </p:sp>
    </p:spTree>
    <p:extLst>
      <p:ext uri="{BB962C8B-B14F-4D97-AF65-F5344CB8AC3E}">
        <p14:creationId xmlns:p14="http://schemas.microsoft.com/office/powerpoint/2010/main" val="326508676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A85CD6A9-787B-BD1C-2377-4921DE374B8B}"/>
              </a:ext>
            </a:extLst>
          </p:cNvPr>
          <p:cNvSpPr>
            <a:spLocks noGrp="1"/>
          </p:cNvSpPr>
          <p:nvPr>
            <p:ph type="title" orient="vert"/>
          </p:nvPr>
        </p:nvSpPr>
        <p:spPr>
          <a:xfrm>
            <a:off x="6543675" y="365125"/>
            <a:ext cx="1971675" cy="5811838"/>
          </a:xfrm>
          <a:prstGeom prst="rect">
            <a:avLst/>
          </a:prstGeom>
        </p:spPr>
        <p:txBody>
          <a:bodyPr vert="eaVert"/>
          <a:lstStyle>
            <a:lvl1pPr>
              <a:defRPr>
                <a:latin typeface="Gotham Bold" pitchFamily="50" charset="0"/>
              </a:defRPr>
            </a:lvl1pPr>
          </a:lstStyle>
          <a:p>
            <a:r>
              <a:rPr lang="en-US" dirty="0"/>
              <a:t>Click to edit Master title style</a:t>
            </a:r>
            <a:endParaRPr lang="en-CA" dirty="0"/>
          </a:p>
        </p:txBody>
      </p:sp>
      <p:sp>
        <p:nvSpPr>
          <p:cNvPr id="3" name="Vertical Text Placeholder 2">
            <a:extLst>
              <a:ext uri="{FF2B5EF4-FFF2-40B4-BE49-F238E27FC236}">
                <a16:creationId xmlns:a16="http://schemas.microsoft.com/office/drawing/2014/main" id="{C74A0066-D6A8-0FC8-748C-E3D1D110F7F4}"/>
              </a:ext>
            </a:extLst>
          </p:cNvPr>
          <p:cNvSpPr>
            <a:spLocks noGrp="1"/>
          </p:cNvSpPr>
          <p:nvPr>
            <p:ph type="body" orient="vert" idx="1"/>
          </p:nvPr>
        </p:nvSpPr>
        <p:spPr>
          <a:xfrm>
            <a:off x="628650" y="365125"/>
            <a:ext cx="5762625" cy="5811838"/>
          </a:xfrm>
          <a:prstGeom prst="rect">
            <a:avLst/>
          </a:prstGeom>
        </p:spPr>
        <p:txBody>
          <a:bodyPr vert="eaVert"/>
          <a:lstStyle>
            <a:lvl1pPr>
              <a:defRPr>
                <a:latin typeface="Gotham Bold" pitchFamily="50" charset="0"/>
              </a:defRPr>
            </a:lvl1pPr>
            <a:lvl2pPr>
              <a:defRPr>
                <a:latin typeface="Gotham Bold" pitchFamily="50" charset="0"/>
              </a:defRPr>
            </a:lvl2pPr>
            <a:lvl3pPr>
              <a:defRPr>
                <a:latin typeface="Gotham Bold" pitchFamily="50" charset="0"/>
              </a:defRPr>
            </a:lvl3pPr>
            <a:lvl4pPr>
              <a:defRPr>
                <a:latin typeface="Gotham Bold" pitchFamily="50" charset="0"/>
              </a:defRPr>
            </a:lvl4pPr>
            <a:lvl5pPr>
              <a:defRPr>
                <a:latin typeface="Gotham Bold" pitchFamily="50"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CA" dirty="0"/>
          </a:p>
        </p:txBody>
      </p:sp>
      <p:sp>
        <p:nvSpPr>
          <p:cNvPr id="4" name="Date Placeholder 3">
            <a:extLst>
              <a:ext uri="{FF2B5EF4-FFF2-40B4-BE49-F238E27FC236}">
                <a16:creationId xmlns:a16="http://schemas.microsoft.com/office/drawing/2014/main" id="{E749CAD4-199B-62C7-8401-2B3C99B4AA27}"/>
              </a:ext>
            </a:extLst>
          </p:cNvPr>
          <p:cNvSpPr>
            <a:spLocks noGrp="1"/>
          </p:cNvSpPr>
          <p:nvPr>
            <p:ph type="dt" sz="half" idx="10"/>
          </p:nvPr>
        </p:nvSpPr>
        <p:spPr>
          <a:xfrm>
            <a:off x="628650" y="6356350"/>
            <a:ext cx="2057400" cy="365125"/>
          </a:xfrm>
          <a:prstGeom prst="rect">
            <a:avLst/>
          </a:prstGeom>
        </p:spPr>
        <p:txBody>
          <a:bodyPr/>
          <a:lstStyle>
            <a:lvl1pPr>
              <a:defRPr>
                <a:latin typeface="Gotham Bold" pitchFamily="50" charset="0"/>
              </a:defRPr>
            </a:lvl1pPr>
          </a:lstStyle>
          <a:p>
            <a:fld id="{BEE91DAF-BE3E-43BC-8D6B-37771D4AD445}" type="datetimeFigureOut">
              <a:rPr lang="en-CA" smtClean="0"/>
              <a:pPr/>
              <a:t>2024-09-16</a:t>
            </a:fld>
            <a:endParaRPr lang="en-CA" dirty="0"/>
          </a:p>
        </p:txBody>
      </p:sp>
      <p:sp>
        <p:nvSpPr>
          <p:cNvPr id="5" name="Footer Placeholder 4">
            <a:extLst>
              <a:ext uri="{FF2B5EF4-FFF2-40B4-BE49-F238E27FC236}">
                <a16:creationId xmlns:a16="http://schemas.microsoft.com/office/drawing/2014/main" id="{4570A1CE-0D19-386D-52D2-E46D7997C18A}"/>
              </a:ext>
            </a:extLst>
          </p:cNvPr>
          <p:cNvSpPr>
            <a:spLocks noGrp="1"/>
          </p:cNvSpPr>
          <p:nvPr>
            <p:ph type="ftr" sz="quarter" idx="11"/>
          </p:nvPr>
        </p:nvSpPr>
        <p:spPr>
          <a:xfrm>
            <a:off x="3028950" y="6356350"/>
            <a:ext cx="3086100" cy="365125"/>
          </a:xfrm>
          <a:prstGeom prst="rect">
            <a:avLst/>
          </a:prstGeom>
        </p:spPr>
        <p:txBody>
          <a:bodyPr/>
          <a:lstStyle>
            <a:lvl1pPr>
              <a:defRPr>
                <a:latin typeface="Gotham Bold" pitchFamily="50" charset="0"/>
              </a:defRPr>
            </a:lvl1pPr>
          </a:lstStyle>
          <a:p>
            <a:endParaRPr lang="en-CA" dirty="0"/>
          </a:p>
        </p:txBody>
      </p:sp>
      <p:sp>
        <p:nvSpPr>
          <p:cNvPr id="6" name="Slide Number Placeholder 5">
            <a:extLst>
              <a:ext uri="{FF2B5EF4-FFF2-40B4-BE49-F238E27FC236}">
                <a16:creationId xmlns:a16="http://schemas.microsoft.com/office/drawing/2014/main" id="{CDD33201-F5E7-FAF7-0EFD-D677E63C22BB}"/>
              </a:ext>
            </a:extLst>
          </p:cNvPr>
          <p:cNvSpPr>
            <a:spLocks noGrp="1"/>
          </p:cNvSpPr>
          <p:nvPr>
            <p:ph type="sldNum" sz="quarter" idx="12"/>
          </p:nvPr>
        </p:nvSpPr>
        <p:spPr>
          <a:xfrm>
            <a:off x="6457950" y="6356350"/>
            <a:ext cx="2057400" cy="365125"/>
          </a:xfrm>
          <a:prstGeom prst="rect">
            <a:avLst/>
          </a:prstGeom>
        </p:spPr>
        <p:txBody>
          <a:bodyPr/>
          <a:lstStyle>
            <a:lvl1pPr>
              <a:defRPr>
                <a:latin typeface="Gotham Bold" pitchFamily="50" charset="0"/>
              </a:defRPr>
            </a:lvl1pPr>
          </a:lstStyle>
          <a:p>
            <a:fld id="{E2F00B76-8ADD-471E-A0D6-E9C728EAFA5F}" type="slidenum">
              <a:rPr lang="en-CA" smtClean="0"/>
              <a:pPr/>
              <a:t>‹#›</a:t>
            </a:fld>
            <a:endParaRPr lang="en-CA" dirty="0"/>
          </a:p>
        </p:txBody>
      </p:sp>
    </p:spTree>
    <p:extLst>
      <p:ext uri="{BB962C8B-B14F-4D97-AF65-F5344CB8AC3E}">
        <p14:creationId xmlns:p14="http://schemas.microsoft.com/office/powerpoint/2010/main" val="25727155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347B326A-8764-4155-8556-647D969A2EC7}" type="datetimeFigureOut">
              <a:rPr lang="en-CA" smtClean="0"/>
              <a:t>2024-09-16</a:t>
            </a:fld>
            <a:endParaRPr lang="en-CA" dirty="0"/>
          </a:p>
        </p:txBody>
      </p:sp>
      <p:sp>
        <p:nvSpPr>
          <p:cNvPr id="5" name="Footer Placeholder 4"/>
          <p:cNvSpPr>
            <a:spLocks noGrp="1"/>
          </p:cNvSpPr>
          <p:nvPr>
            <p:ph type="ftr" sz="quarter" idx="11"/>
          </p:nvPr>
        </p:nvSpPr>
        <p:spPr/>
        <p:txBody>
          <a:bodyPr/>
          <a:lstStyle/>
          <a:p>
            <a:endParaRPr lang="en-CA" dirty="0"/>
          </a:p>
        </p:txBody>
      </p:sp>
      <p:sp>
        <p:nvSpPr>
          <p:cNvPr id="6" name="Slide Number Placeholder 5"/>
          <p:cNvSpPr>
            <a:spLocks noGrp="1"/>
          </p:cNvSpPr>
          <p:nvPr>
            <p:ph type="sldNum" sz="quarter" idx="12"/>
          </p:nvPr>
        </p:nvSpPr>
        <p:spPr/>
        <p:txBody>
          <a:bodyPr/>
          <a:lstStyle/>
          <a:p>
            <a:fld id="{545506A1-FDE2-49A7-BC3A-05DF9A08478C}" type="slidenum">
              <a:rPr lang="en-CA" smtClean="0"/>
              <a:t>‹#›</a:t>
            </a:fld>
            <a:endParaRPr lang="en-CA" dirty="0"/>
          </a:p>
        </p:txBody>
      </p:sp>
    </p:spTree>
    <p:extLst>
      <p:ext uri="{BB962C8B-B14F-4D97-AF65-F5344CB8AC3E}">
        <p14:creationId xmlns:p14="http://schemas.microsoft.com/office/powerpoint/2010/main" val="396895686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347B326A-8764-4155-8556-647D969A2EC7}" type="datetimeFigureOut">
              <a:rPr lang="en-CA" smtClean="0"/>
              <a:t>2024-09-16</a:t>
            </a:fld>
            <a:endParaRPr lang="en-CA" dirty="0"/>
          </a:p>
        </p:txBody>
      </p:sp>
      <p:sp>
        <p:nvSpPr>
          <p:cNvPr id="6" name="Footer Placeholder 5"/>
          <p:cNvSpPr>
            <a:spLocks noGrp="1"/>
          </p:cNvSpPr>
          <p:nvPr>
            <p:ph type="ftr" sz="quarter" idx="11"/>
          </p:nvPr>
        </p:nvSpPr>
        <p:spPr/>
        <p:txBody>
          <a:bodyPr/>
          <a:lstStyle/>
          <a:p>
            <a:endParaRPr lang="en-CA" dirty="0"/>
          </a:p>
        </p:txBody>
      </p:sp>
      <p:sp>
        <p:nvSpPr>
          <p:cNvPr id="7" name="Slide Number Placeholder 6"/>
          <p:cNvSpPr>
            <a:spLocks noGrp="1"/>
          </p:cNvSpPr>
          <p:nvPr>
            <p:ph type="sldNum" sz="quarter" idx="12"/>
          </p:nvPr>
        </p:nvSpPr>
        <p:spPr/>
        <p:txBody>
          <a:bodyPr/>
          <a:lstStyle/>
          <a:p>
            <a:fld id="{545506A1-FDE2-49A7-BC3A-05DF9A08478C}" type="slidenum">
              <a:rPr lang="en-CA" smtClean="0"/>
              <a:t>‹#›</a:t>
            </a:fld>
            <a:endParaRPr lang="en-CA" dirty="0"/>
          </a:p>
        </p:txBody>
      </p:sp>
    </p:spTree>
    <p:extLst>
      <p:ext uri="{BB962C8B-B14F-4D97-AF65-F5344CB8AC3E}">
        <p14:creationId xmlns:p14="http://schemas.microsoft.com/office/powerpoint/2010/main" val="143192313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347B326A-8764-4155-8556-647D969A2EC7}" type="datetimeFigureOut">
              <a:rPr lang="en-CA" smtClean="0"/>
              <a:t>2024-09-16</a:t>
            </a:fld>
            <a:endParaRPr lang="en-CA" dirty="0"/>
          </a:p>
        </p:txBody>
      </p:sp>
      <p:sp>
        <p:nvSpPr>
          <p:cNvPr id="8" name="Footer Placeholder 7"/>
          <p:cNvSpPr>
            <a:spLocks noGrp="1"/>
          </p:cNvSpPr>
          <p:nvPr>
            <p:ph type="ftr" sz="quarter" idx="11"/>
          </p:nvPr>
        </p:nvSpPr>
        <p:spPr/>
        <p:txBody>
          <a:bodyPr/>
          <a:lstStyle/>
          <a:p>
            <a:endParaRPr lang="en-CA" dirty="0"/>
          </a:p>
        </p:txBody>
      </p:sp>
      <p:sp>
        <p:nvSpPr>
          <p:cNvPr id="9" name="Slide Number Placeholder 8"/>
          <p:cNvSpPr>
            <a:spLocks noGrp="1"/>
          </p:cNvSpPr>
          <p:nvPr>
            <p:ph type="sldNum" sz="quarter" idx="12"/>
          </p:nvPr>
        </p:nvSpPr>
        <p:spPr/>
        <p:txBody>
          <a:bodyPr/>
          <a:lstStyle/>
          <a:p>
            <a:fld id="{545506A1-FDE2-49A7-BC3A-05DF9A08478C}" type="slidenum">
              <a:rPr lang="en-CA" smtClean="0"/>
              <a:t>‹#›</a:t>
            </a:fld>
            <a:endParaRPr lang="en-CA" dirty="0"/>
          </a:p>
        </p:txBody>
      </p:sp>
    </p:spTree>
    <p:extLst>
      <p:ext uri="{BB962C8B-B14F-4D97-AF65-F5344CB8AC3E}">
        <p14:creationId xmlns:p14="http://schemas.microsoft.com/office/powerpoint/2010/main" val="41962596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347B326A-8764-4155-8556-647D969A2EC7}" type="datetimeFigureOut">
              <a:rPr lang="en-CA" smtClean="0"/>
              <a:t>2024-09-16</a:t>
            </a:fld>
            <a:endParaRPr lang="en-CA" dirty="0"/>
          </a:p>
        </p:txBody>
      </p:sp>
      <p:sp>
        <p:nvSpPr>
          <p:cNvPr id="4" name="Footer Placeholder 3"/>
          <p:cNvSpPr>
            <a:spLocks noGrp="1"/>
          </p:cNvSpPr>
          <p:nvPr>
            <p:ph type="ftr" sz="quarter" idx="11"/>
          </p:nvPr>
        </p:nvSpPr>
        <p:spPr/>
        <p:txBody>
          <a:bodyPr/>
          <a:lstStyle/>
          <a:p>
            <a:endParaRPr lang="en-CA" dirty="0"/>
          </a:p>
        </p:txBody>
      </p:sp>
      <p:sp>
        <p:nvSpPr>
          <p:cNvPr id="5" name="Slide Number Placeholder 4"/>
          <p:cNvSpPr>
            <a:spLocks noGrp="1"/>
          </p:cNvSpPr>
          <p:nvPr>
            <p:ph type="sldNum" sz="quarter" idx="12"/>
          </p:nvPr>
        </p:nvSpPr>
        <p:spPr/>
        <p:txBody>
          <a:bodyPr/>
          <a:lstStyle/>
          <a:p>
            <a:fld id="{545506A1-FDE2-49A7-BC3A-05DF9A08478C}" type="slidenum">
              <a:rPr lang="en-CA" smtClean="0"/>
              <a:t>‹#›</a:t>
            </a:fld>
            <a:endParaRPr lang="en-CA" dirty="0"/>
          </a:p>
        </p:txBody>
      </p:sp>
    </p:spTree>
    <p:extLst>
      <p:ext uri="{BB962C8B-B14F-4D97-AF65-F5344CB8AC3E}">
        <p14:creationId xmlns:p14="http://schemas.microsoft.com/office/powerpoint/2010/main" val="317202763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47B326A-8764-4155-8556-647D969A2EC7}" type="datetimeFigureOut">
              <a:rPr lang="en-CA" smtClean="0"/>
              <a:t>2024-09-16</a:t>
            </a:fld>
            <a:endParaRPr lang="en-CA" dirty="0"/>
          </a:p>
        </p:txBody>
      </p:sp>
      <p:sp>
        <p:nvSpPr>
          <p:cNvPr id="3" name="Footer Placeholder 2"/>
          <p:cNvSpPr>
            <a:spLocks noGrp="1"/>
          </p:cNvSpPr>
          <p:nvPr>
            <p:ph type="ftr" sz="quarter" idx="11"/>
          </p:nvPr>
        </p:nvSpPr>
        <p:spPr/>
        <p:txBody>
          <a:bodyPr/>
          <a:lstStyle/>
          <a:p>
            <a:endParaRPr lang="en-CA" dirty="0"/>
          </a:p>
        </p:txBody>
      </p:sp>
      <p:sp>
        <p:nvSpPr>
          <p:cNvPr id="4" name="Slide Number Placeholder 3"/>
          <p:cNvSpPr>
            <a:spLocks noGrp="1"/>
          </p:cNvSpPr>
          <p:nvPr>
            <p:ph type="sldNum" sz="quarter" idx="12"/>
          </p:nvPr>
        </p:nvSpPr>
        <p:spPr/>
        <p:txBody>
          <a:bodyPr/>
          <a:lstStyle/>
          <a:p>
            <a:fld id="{545506A1-FDE2-49A7-BC3A-05DF9A08478C}" type="slidenum">
              <a:rPr lang="en-CA" smtClean="0"/>
              <a:t>‹#›</a:t>
            </a:fld>
            <a:endParaRPr lang="en-CA" dirty="0"/>
          </a:p>
        </p:txBody>
      </p:sp>
    </p:spTree>
    <p:extLst>
      <p:ext uri="{BB962C8B-B14F-4D97-AF65-F5344CB8AC3E}">
        <p14:creationId xmlns:p14="http://schemas.microsoft.com/office/powerpoint/2010/main" val="408844081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347B326A-8764-4155-8556-647D969A2EC7}" type="datetimeFigureOut">
              <a:rPr lang="en-CA" smtClean="0"/>
              <a:t>2024-09-16</a:t>
            </a:fld>
            <a:endParaRPr lang="en-CA" dirty="0"/>
          </a:p>
        </p:txBody>
      </p:sp>
      <p:sp>
        <p:nvSpPr>
          <p:cNvPr id="6" name="Footer Placeholder 5"/>
          <p:cNvSpPr>
            <a:spLocks noGrp="1"/>
          </p:cNvSpPr>
          <p:nvPr>
            <p:ph type="ftr" sz="quarter" idx="11"/>
          </p:nvPr>
        </p:nvSpPr>
        <p:spPr/>
        <p:txBody>
          <a:bodyPr/>
          <a:lstStyle/>
          <a:p>
            <a:endParaRPr lang="en-CA" dirty="0"/>
          </a:p>
        </p:txBody>
      </p:sp>
      <p:sp>
        <p:nvSpPr>
          <p:cNvPr id="7" name="Slide Number Placeholder 6"/>
          <p:cNvSpPr>
            <a:spLocks noGrp="1"/>
          </p:cNvSpPr>
          <p:nvPr>
            <p:ph type="sldNum" sz="quarter" idx="12"/>
          </p:nvPr>
        </p:nvSpPr>
        <p:spPr/>
        <p:txBody>
          <a:bodyPr/>
          <a:lstStyle/>
          <a:p>
            <a:fld id="{545506A1-FDE2-49A7-BC3A-05DF9A08478C}" type="slidenum">
              <a:rPr lang="en-CA" smtClean="0"/>
              <a:t>‹#›</a:t>
            </a:fld>
            <a:endParaRPr lang="en-CA" dirty="0"/>
          </a:p>
        </p:txBody>
      </p:sp>
    </p:spTree>
    <p:extLst>
      <p:ext uri="{BB962C8B-B14F-4D97-AF65-F5344CB8AC3E}">
        <p14:creationId xmlns:p14="http://schemas.microsoft.com/office/powerpoint/2010/main" val="24830913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347B326A-8764-4155-8556-647D969A2EC7}" type="datetimeFigureOut">
              <a:rPr lang="en-CA" smtClean="0"/>
              <a:t>2024-09-16</a:t>
            </a:fld>
            <a:endParaRPr lang="en-CA" dirty="0"/>
          </a:p>
        </p:txBody>
      </p:sp>
      <p:sp>
        <p:nvSpPr>
          <p:cNvPr id="6" name="Footer Placeholder 5"/>
          <p:cNvSpPr>
            <a:spLocks noGrp="1"/>
          </p:cNvSpPr>
          <p:nvPr>
            <p:ph type="ftr" sz="quarter" idx="11"/>
          </p:nvPr>
        </p:nvSpPr>
        <p:spPr/>
        <p:txBody>
          <a:bodyPr/>
          <a:lstStyle/>
          <a:p>
            <a:endParaRPr lang="en-CA" dirty="0"/>
          </a:p>
        </p:txBody>
      </p:sp>
      <p:sp>
        <p:nvSpPr>
          <p:cNvPr id="7" name="Slide Number Placeholder 6"/>
          <p:cNvSpPr>
            <a:spLocks noGrp="1"/>
          </p:cNvSpPr>
          <p:nvPr>
            <p:ph type="sldNum" sz="quarter" idx="12"/>
          </p:nvPr>
        </p:nvSpPr>
        <p:spPr/>
        <p:txBody>
          <a:bodyPr/>
          <a:lstStyle/>
          <a:p>
            <a:fld id="{545506A1-FDE2-49A7-BC3A-05DF9A08478C}" type="slidenum">
              <a:rPr lang="en-CA" smtClean="0"/>
              <a:t>‹#›</a:t>
            </a:fld>
            <a:endParaRPr lang="en-CA" dirty="0"/>
          </a:p>
        </p:txBody>
      </p:sp>
    </p:spTree>
    <p:extLst>
      <p:ext uri="{BB962C8B-B14F-4D97-AF65-F5344CB8AC3E}">
        <p14:creationId xmlns:p14="http://schemas.microsoft.com/office/powerpoint/2010/main" val="32646326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latin typeface="Gotham Bold" pitchFamily="50" charset="0"/>
              </a:defRPr>
            </a:lvl1pPr>
          </a:lstStyle>
          <a:p>
            <a:fld id="{347B326A-8764-4155-8556-647D969A2EC7}" type="datetimeFigureOut">
              <a:rPr lang="en-CA" smtClean="0"/>
              <a:pPr/>
              <a:t>2024-09-16</a:t>
            </a:fld>
            <a:endParaRPr lang="en-CA" dirty="0"/>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latin typeface="Gotham Bold" pitchFamily="50" charset="0"/>
              </a:defRPr>
            </a:lvl1pPr>
          </a:lstStyle>
          <a:p>
            <a:endParaRPr lang="en-CA" dirty="0"/>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latin typeface="Gotham Bold" pitchFamily="50" charset="0"/>
              </a:defRPr>
            </a:lvl1pPr>
          </a:lstStyle>
          <a:p>
            <a:fld id="{545506A1-FDE2-49A7-BC3A-05DF9A08478C}" type="slidenum">
              <a:rPr lang="en-CA" smtClean="0"/>
              <a:pPr/>
              <a:t>‹#›</a:t>
            </a:fld>
            <a:endParaRPr lang="en-CA" dirty="0"/>
          </a:p>
        </p:txBody>
      </p:sp>
    </p:spTree>
    <p:extLst>
      <p:ext uri="{BB962C8B-B14F-4D97-AF65-F5344CB8AC3E}">
        <p14:creationId xmlns:p14="http://schemas.microsoft.com/office/powerpoint/2010/main" val="367436577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Gotham Bold" pitchFamily="50"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Gotham Bold" pitchFamily="50"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Gotham Bold" pitchFamily="50"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Gotham Bold" pitchFamily="50"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Gotham Bold" pitchFamily="50"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Gotham Bold" pitchFamily="50"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30EC87A1-28A0-A467-FC86-CE3C963C9197}"/>
              </a:ext>
            </a:extLst>
          </p:cNvPr>
          <p:cNvGrpSpPr/>
          <p:nvPr userDrawn="1"/>
        </p:nvGrpSpPr>
        <p:grpSpPr>
          <a:xfrm>
            <a:off x="-1" y="0"/>
            <a:ext cx="9144000" cy="6858000"/>
            <a:chOff x="0" y="-1"/>
            <a:chExt cx="9144000" cy="7568120"/>
          </a:xfrm>
        </p:grpSpPr>
        <p:pic>
          <p:nvPicPr>
            <p:cNvPr id="8" name="Picture 7">
              <a:extLst>
                <a:ext uri="{FF2B5EF4-FFF2-40B4-BE49-F238E27FC236}">
                  <a16:creationId xmlns:a16="http://schemas.microsoft.com/office/drawing/2014/main" id="{B7D07318-5F65-913D-BADE-EFEB1A6C486A}"/>
                </a:ext>
              </a:extLst>
            </p:cNvPr>
            <p:cNvPicPr>
              <a:picLocks noChangeAspect="1"/>
            </p:cNvPicPr>
            <p:nvPr/>
          </p:nvPicPr>
          <p:blipFill rotWithShape="1">
            <a:blip r:embed="rId13">
              <a:extLst>
                <a:ext uri="{28A0092B-C50C-407E-A947-70E740481C1C}">
                  <a14:useLocalDpi xmlns:a14="http://schemas.microsoft.com/office/drawing/2010/main" val="0"/>
                </a:ext>
              </a:extLst>
            </a:blip>
            <a:srcRect t="8884" b="8351"/>
            <a:stretch/>
          </p:blipFill>
          <p:spPr>
            <a:xfrm>
              <a:off x="0" y="0"/>
              <a:ext cx="9144000" cy="7568119"/>
            </a:xfrm>
            <a:prstGeom prst="rect">
              <a:avLst/>
            </a:prstGeom>
          </p:spPr>
        </p:pic>
        <p:sp>
          <p:nvSpPr>
            <p:cNvPr id="9" name="Rectangle 8">
              <a:extLst>
                <a:ext uri="{FF2B5EF4-FFF2-40B4-BE49-F238E27FC236}">
                  <a16:creationId xmlns:a16="http://schemas.microsoft.com/office/drawing/2014/main" id="{444101F4-FBC8-B113-F668-0B571D768125}"/>
                </a:ext>
              </a:extLst>
            </p:cNvPr>
            <p:cNvSpPr/>
            <p:nvPr/>
          </p:nvSpPr>
          <p:spPr>
            <a:xfrm>
              <a:off x="0" y="-1"/>
              <a:ext cx="9144000" cy="7568119"/>
            </a:xfrm>
            <a:prstGeom prst="rect">
              <a:avLst/>
            </a:prstGeom>
            <a:solidFill>
              <a:schemeClr val="bg1">
                <a:alpha val="88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sz="4400" b="1" dirty="0">
                <a:solidFill>
                  <a:schemeClr val="tx1"/>
                </a:solidFill>
                <a:latin typeface="Gotham Bold" pitchFamily="50" charset="0"/>
              </a:endParaRPr>
            </a:p>
          </p:txBody>
        </p:sp>
      </p:grpSp>
    </p:spTree>
    <p:extLst>
      <p:ext uri="{BB962C8B-B14F-4D97-AF65-F5344CB8AC3E}">
        <p14:creationId xmlns:p14="http://schemas.microsoft.com/office/powerpoint/2010/main" val="2830899979"/>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8.xml"/><Relationship Id="rId1" Type="http://schemas.openxmlformats.org/officeDocument/2006/relationships/tags" Target="../tags/tag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4.xml"/><Relationship Id="rId1" Type="http://schemas.openxmlformats.org/officeDocument/2006/relationships/tags" Target="../tags/tag23.xml"/><Relationship Id="rId6" Type="http://schemas.openxmlformats.org/officeDocument/2006/relationships/image" Target="../media/image10.png"/><Relationship Id="rId5" Type="http://schemas.openxmlformats.org/officeDocument/2006/relationships/image" Target="../media/image1.png"/><Relationship Id="rId4"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8" Type="http://schemas.openxmlformats.org/officeDocument/2006/relationships/slideLayout" Target="../slideLayouts/slideLayout18.xml"/><Relationship Id="rId13" Type="http://schemas.openxmlformats.org/officeDocument/2006/relationships/diagramColors" Target="../diagrams/colors1.xml"/><Relationship Id="rId18" Type="http://schemas.openxmlformats.org/officeDocument/2006/relationships/diagramData" Target="../diagrams/data2.xml"/><Relationship Id="rId3" Type="http://schemas.openxmlformats.org/officeDocument/2006/relationships/tags" Target="../tags/tag27.xml"/><Relationship Id="rId21" Type="http://schemas.openxmlformats.org/officeDocument/2006/relationships/diagramColors" Target="../diagrams/colors2.xml"/><Relationship Id="rId7" Type="http://schemas.openxmlformats.org/officeDocument/2006/relationships/tags" Target="../tags/tag31.xml"/><Relationship Id="rId12" Type="http://schemas.openxmlformats.org/officeDocument/2006/relationships/diagramQuickStyle" Target="../diagrams/quickStyle1.xml"/><Relationship Id="rId17" Type="http://schemas.openxmlformats.org/officeDocument/2006/relationships/image" Target="../media/image13.png"/><Relationship Id="rId2" Type="http://schemas.openxmlformats.org/officeDocument/2006/relationships/tags" Target="../tags/tag26.xml"/><Relationship Id="rId16" Type="http://schemas.openxmlformats.org/officeDocument/2006/relationships/image" Target="../media/image12.png"/><Relationship Id="rId20" Type="http://schemas.openxmlformats.org/officeDocument/2006/relationships/diagramQuickStyle" Target="../diagrams/quickStyle2.xml"/><Relationship Id="rId1" Type="http://schemas.openxmlformats.org/officeDocument/2006/relationships/tags" Target="../tags/tag25.xml"/><Relationship Id="rId6" Type="http://schemas.openxmlformats.org/officeDocument/2006/relationships/tags" Target="../tags/tag30.xml"/><Relationship Id="rId11" Type="http://schemas.openxmlformats.org/officeDocument/2006/relationships/diagramLayout" Target="../diagrams/layout1.xml"/><Relationship Id="rId24" Type="http://schemas.openxmlformats.org/officeDocument/2006/relationships/image" Target="../media/image15.png"/><Relationship Id="rId5" Type="http://schemas.openxmlformats.org/officeDocument/2006/relationships/tags" Target="../tags/tag29.xml"/><Relationship Id="rId15" Type="http://schemas.openxmlformats.org/officeDocument/2006/relationships/image" Target="../media/image11.png"/><Relationship Id="rId23" Type="http://schemas.openxmlformats.org/officeDocument/2006/relationships/image" Target="../media/image14.png"/><Relationship Id="rId10" Type="http://schemas.openxmlformats.org/officeDocument/2006/relationships/diagramData" Target="../diagrams/data1.xml"/><Relationship Id="rId19" Type="http://schemas.openxmlformats.org/officeDocument/2006/relationships/diagramLayout" Target="../diagrams/layout2.xml"/><Relationship Id="rId4" Type="http://schemas.openxmlformats.org/officeDocument/2006/relationships/tags" Target="../tags/tag28.xml"/><Relationship Id="rId9" Type="http://schemas.openxmlformats.org/officeDocument/2006/relationships/notesSlide" Target="../notesSlides/notesSlide11.xml"/><Relationship Id="rId14" Type="http://schemas.microsoft.com/office/2007/relationships/diagramDrawing" Target="../diagrams/drawing1.xml"/><Relationship Id="rId22" Type="http://schemas.microsoft.com/office/2007/relationships/diagramDrawing" Target="../diagrams/drawing2.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8.xml"/><Relationship Id="rId1" Type="http://schemas.openxmlformats.org/officeDocument/2006/relationships/tags" Target="../tags/tag32.xml"/></Relationships>
</file>

<file path=ppt/slides/_rels/slide13.xml.rels><?xml version="1.0" encoding="UTF-8" standalone="yes"?>
<Relationships xmlns="http://schemas.openxmlformats.org/package/2006/relationships"><Relationship Id="rId8" Type="http://schemas.openxmlformats.org/officeDocument/2006/relationships/tags" Target="../tags/tag40.xml"/><Relationship Id="rId13" Type="http://schemas.openxmlformats.org/officeDocument/2006/relationships/tags" Target="../tags/tag45.xml"/><Relationship Id="rId18" Type="http://schemas.openxmlformats.org/officeDocument/2006/relationships/diagramLayout" Target="../diagrams/layout3.xml"/><Relationship Id="rId26" Type="http://schemas.openxmlformats.org/officeDocument/2006/relationships/image" Target="../media/image20.png"/><Relationship Id="rId3" Type="http://schemas.openxmlformats.org/officeDocument/2006/relationships/tags" Target="../tags/tag35.xml"/><Relationship Id="rId21" Type="http://schemas.microsoft.com/office/2007/relationships/diagramDrawing" Target="../diagrams/drawing3.xml"/><Relationship Id="rId7" Type="http://schemas.openxmlformats.org/officeDocument/2006/relationships/tags" Target="../tags/tag39.xml"/><Relationship Id="rId12" Type="http://schemas.openxmlformats.org/officeDocument/2006/relationships/tags" Target="../tags/tag44.xml"/><Relationship Id="rId17" Type="http://schemas.openxmlformats.org/officeDocument/2006/relationships/diagramData" Target="../diagrams/data3.xml"/><Relationship Id="rId25" Type="http://schemas.openxmlformats.org/officeDocument/2006/relationships/image" Target="../media/image19.png"/><Relationship Id="rId2" Type="http://schemas.openxmlformats.org/officeDocument/2006/relationships/tags" Target="../tags/tag34.xml"/><Relationship Id="rId16" Type="http://schemas.openxmlformats.org/officeDocument/2006/relationships/notesSlide" Target="../notesSlides/notesSlide13.xml"/><Relationship Id="rId20" Type="http://schemas.openxmlformats.org/officeDocument/2006/relationships/diagramColors" Target="../diagrams/colors3.xml"/><Relationship Id="rId1" Type="http://schemas.openxmlformats.org/officeDocument/2006/relationships/tags" Target="../tags/tag33.xml"/><Relationship Id="rId6" Type="http://schemas.openxmlformats.org/officeDocument/2006/relationships/tags" Target="../tags/tag38.xml"/><Relationship Id="rId11" Type="http://schemas.openxmlformats.org/officeDocument/2006/relationships/tags" Target="../tags/tag43.xml"/><Relationship Id="rId24" Type="http://schemas.openxmlformats.org/officeDocument/2006/relationships/image" Target="../media/image18.png"/><Relationship Id="rId5" Type="http://schemas.openxmlformats.org/officeDocument/2006/relationships/tags" Target="../tags/tag37.xml"/><Relationship Id="rId15" Type="http://schemas.openxmlformats.org/officeDocument/2006/relationships/slideLayout" Target="../slideLayouts/slideLayout18.xml"/><Relationship Id="rId23" Type="http://schemas.openxmlformats.org/officeDocument/2006/relationships/image" Target="../media/image17.png"/><Relationship Id="rId10" Type="http://schemas.openxmlformats.org/officeDocument/2006/relationships/tags" Target="../tags/tag42.xml"/><Relationship Id="rId19" Type="http://schemas.openxmlformats.org/officeDocument/2006/relationships/diagramQuickStyle" Target="../diagrams/quickStyle3.xml"/><Relationship Id="rId4" Type="http://schemas.openxmlformats.org/officeDocument/2006/relationships/tags" Target="../tags/tag36.xml"/><Relationship Id="rId9" Type="http://schemas.openxmlformats.org/officeDocument/2006/relationships/tags" Target="../tags/tag41.xml"/><Relationship Id="rId14" Type="http://schemas.openxmlformats.org/officeDocument/2006/relationships/tags" Target="../tags/tag46.xml"/><Relationship Id="rId22" Type="http://schemas.openxmlformats.org/officeDocument/2006/relationships/image" Target="../media/image16.png"/><Relationship Id="rId27" Type="http://schemas.openxmlformats.org/officeDocument/2006/relationships/image" Target="../media/image21.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8.xml"/><Relationship Id="rId1" Type="http://schemas.openxmlformats.org/officeDocument/2006/relationships/tags" Target="../tags/tag47.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18.xml"/><Relationship Id="rId7" Type="http://schemas.openxmlformats.org/officeDocument/2006/relationships/image" Target="../media/image23.png"/><Relationship Id="rId2" Type="http://schemas.openxmlformats.org/officeDocument/2006/relationships/tags" Target="../tags/tag49.xml"/><Relationship Id="rId1" Type="http://schemas.openxmlformats.org/officeDocument/2006/relationships/tags" Target="../tags/tag48.xml"/><Relationship Id="rId6" Type="http://schemas.microsoft.com/office/2007/relationships/hdphoto" Target="../media/hdphoto1.wdp"/><Relationship Id="rId5" Type="http://schemas.openxmlformats.org/officeDocument/2006/relationships/image" Target="../media/image22.png"/><Relationship Id="rId4"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tags" Target="../tags/tag52.xml"/><Relationship Id="rId7" Type="http://schemas.openxmlformats.org/officeDocument/2006/relationships/image" Target="../media/image1.png"/><Relationship Id="rId2" Type="http://schemas.openxmlformats.org/officeDocument/2006/relationships/tags" Target="../tags/tag51.xml"/><Relationship Id="rId1" Type="http://schemas.openxmlformats.org/officeDocument/2006/relationships/tags" Target="../tags/tag50.xml"/><Relationship Id="rId6" Type="http://schemas.openxmlformats.org/officeDocument/2006/relationships/notesSlide" Target="../notesSlides/notesSlide16.xml"/><Relationship Id="rId5" Type="http://schemas.openxmlformats.org/officeDocument/2006/relationships/slideLayout" Target="../slideLayouts/slideLayout18.xml"/><Relationship Id="rId4" Type="http://schemas.openxmlformats.org/officeDocument/2006/relationships/tags" Target="../tags/tag53.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18.xml"/><Relationship Id="rId1" Type="http://schemas.openxmlformats.org/officeDocument/2006/relationships/tags" Target="../tags/tag54.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56.xml"/><Relationship Id="rId1" Type="http://schemas.openxmlformats.org/officeDocument/2006/relationships/tags" Target="../tags/tag55.xml"/><Relationship Id="rId5" Type="http://schemas.openxmlformats.org/officeDocument/2006/relationships/image" Target="../media/image1.png"/><Relationship Id="rId4"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tags" Target="../tags/tag58.xml"/><Relationship Id="rId1" Type="http://schemas.openxmlformats.org/officeDocument/2006/relationships/tags" Target="../tags/tag57.xml"/><Relationship Id="rId4"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8.xml"/><Relationship Id="rId1" Type="http://schemas.openxmlformats.org/officeDocument/2006/relationships/tags" Target="../tags/tag2.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8.xml"/><Relationship Id="rId1" Type="http://schemas.openxmlformats.org/officeDocument/2006/relationships/tags" Target="../tags/tag59.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18.xml"/><Relationship Id="rId1" Type="http://schemas.openxmlformats.org/officeDocument/2006/relationships/tags" Target="../tags/tag60.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8.xml"/><Relationship Id="rId1" Type="http://schemas.openxmlformats.org/officeDocument/2006/relationships/tags" Target="../tags/tag61.xml"/></Relationships>
</file>

<file path=ppt/slides/_rels/slide23.xml.rels><?xml version="1.0" encoding="UTF-8" standalone="yes"?>
<Relationships xmlns="http://schemas.openxmlformats.org/package/2006/relationships"><Relationship Id="rId3" Type="http://schemas.openxmlformats.org/officeDocument/2006/relationships/tags" Target="../tags/tag64.xml"/><Relationship Id="rId2" Type="http://schemas.openxmlformats.org/officeDocument/2006/relationships/tags" Target="../tags/tag63.xml"/><Relationship Id="rId1" Type="http://schemas.openxmlformats.org/officeDocument/2006/relationships/tags" Target="../tags/tag62.xml"/><Relationship Id="rId5" Type="http://schemas.openxmlformats.org/officeDocument/2006/relationships/notesSlide" Target="../notesSlides/notesSlide23.xml"/><Relationship Id="rId4" Type="http://schemas.openxmlformats.org/officeDocument/2006/relationships/slideLayout" Target="../slideLayouts/slideLayout18.xml"/></Relationships>
</file>

<file path=ppt/slides/_rels/slide24.xml.rels><?xml version="1.0" encoding="UTF-8" standalone="yes"?>
<Relationships xmlns="http://schemas.openxmlformats.org/package/2006/relationships"><Relationship Id="rId3" Type="http://schemas.openxmlformats.org/officeDocument/2006/relationships/tags" Target="../tags/tag67.xml"/><Relationship Id="rId2" Type="http://schemas.openxmlformats.org/officeDocument/2006/relationships/tags" Target="../tags/tag66.xml"/><Relationship Id="rId1" Type="http://schemas.openxmlformats.org/officeDocument/2006/relationships/tags" Target="../tags/tag65.xml"/><Relationship Id="rId6" Type="http://schemas.openxmlformats.org/officeDocument/2006/relationships/notesSlide" Target="../notesSlides/notesSlide24.xml"/><Relationship Id="rId5" Type="http://schemas.openxmlformats.org/officeDocument/2006/relationships/slideLayout" Target="../slideLayouts/slideLayout18.xml"/><Relationship Id="rId4" Type="http://schemas.openxmlformats.org/officeDocument/2006/relationships/tags" Target="../tags/tag68.xml"/></Relationships>
</file>

<file path=ppt/slides/_rels/slide25.xml.rels><?xml version="1.0" encoding="UTF-8" standalone="yes"?>
<Relationships xmlns="http://schemas.openxmlformats.org/package/2006/relationships"><Relationship Id="rId3" Type="http://schemas.openxmlformats.org/officeDocument/2006/relationships/tags" Target="../tags/tag71.xml"/><Relationship Id="rId2" Type="http://schemas.openxmlformats.org/officeDocument/2006/relationships/tags" Target="../tags/tag70.xml"/><Relationship Id="rId1" Type="http://schemas.openxmlformats.org/officeDocument/2006/relationships/tags" Target="../tags/tag69.xml"/><Relationship Id="rId6" Type="http://schemas.openxmlformats.org/officeDocument/2006/relationships/notesSlide" Target="../notesSlides/notesSlide25.xml"/><Relationship Id="rId5" Type="http://schemas.openxmlformats.org/officeDocument/2006/relationships/slideLayout" Target="../slideLayouts/slideLayout18.xml"/><Relationship Id="rId4" Type="http://schemas.openxmlformats.org/officeDocument/2006/relationships/tags" Target="../tags/tag72.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18.xml"/><Relationship Id="rId1" Type="http://schemas.openxmlformats.org/officeDocument/2006/relationships/tags" Target="../tags/tag73.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18.xml"/><Relationship Id="rId1" Type="http://schemas.openxmlformats.org/officeDocument/2006/relationships/tags" Target="../tags/tag74.xml"/><Relationship Id="rId4" Type="http://schemas.openxmlformats.org/officeDocument/2006/relationships/image" Target="../media/image25.pn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18.xml"/><Relationship Id="rId1" Type="http://schemas.openxmlformats.org/officeDocument/2006/relationships/tags" Target="../tags/tag75.xml"/></Relationships>
</file>

<file path=ppt/slides/_rels/slide29.xml.rels><?xml version="1.0" encoding="UTF-8" standalone="yes"?>
<Relationships xmlns="http://schemas.openxmlformats.org/package/2006/relationships"><Relationship Id="rId8" Type="http://schemas.openxmlformats.org/officeDocument/2006/relationships/slideLayout" Target="../slideLayouts/slideLayout2.xml"/><Relationship Id="rId3" Type="http://schemas.openxmlformats.org/officeDocument/2006/relationships/tags" Target="../tags/tag78.xml"/><Relationship Id="rId7" Type="http://schemas.openxmlformats.org/officeDocument/2006/relationships/tags" Target="../tags/tag82.xml"/><Relationship Id="rId12" Type="http://schemas.openxmlformats.org/officeDocument/2006/relationships/image" Target="../media/image27.png"/><Relationship Id="rId2" Type="http://schemas.openxmlformats.org/officeDocument/2006/relationships/tags" Target="../tags/tag77.xml"/><Relationship Id="rId1" Type="http://schemas.openxmlformats.org/officeDocument/2006/relationships/tags" Target="../tags/tag76.xml"/><Relationship Id="rId6" Type="http://schemas.openxmlformats.org/officeDocument/2006/relationships/tags" Target="../tags/tag81.xml"/><Relationship Id="rId11" Type="http://schemas.openxmlformats.org/officeDocument/2006/relationships/image" Target="../media/image26.png"/><Relationship Id="rId5" Type="http://schemas.openxmlformats.org/officeDocument/2006/relationships/tags" Target="../tags/tag80.xml"/><Relationship Id="rId10" Type="http://schemas.openxmlformats.org/officeDocument/2006/relationships/image" Target="../media/image1.png"/><Relationship Id="rId4" Type="http://schemas.openxmlformats.org/officeDocument/2006/relationships/tags" Target="../tags/tag79.xml"/><Relationship Id="rId9"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tags" Target="../tags/tag4.xml"/><Relationship Id="rId1" Type="http://schemas.openxmlformats.org/officeDocument/2006/relationships/tags" Target="../tags/tag3.xml"/><Relationship Id="rId5" Type="http://schemas.openxmlformats.org/officeDocument/2006/relationships/image" Target="../media/image3.gif"/><Relationship Id="rId4"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18.xml"/><Relationship Id="rId1" Type="http://schemas.openxmlformats.org/officeDocument/2006/relationships/tags" Target="../tags/tag83.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18.xml"/><Relationship Id="rId1" Type="http://schemas.openxmlformats.org/officeDocument/2006/relationships/tags" Target="../tags/tag84.xml"/></Relationships>
</file>

<file path=ppt/slides/_rels/slide32.xml.rels><?xml version="1.0" encoding="UTF-8" standalone="yes"?>
<Relationships xmlns="http://schemas.openxmlformats.org/package/2006/relationships"><Relationship Id="rId3" Type="http://schemas.openxmlformats.org/officeDocument/2006/relationships/tags" Target="../tags/tag87.xml"/><Relationship Id="rId7" Type="http://schemas.openxmlformats.org/officeDocument/2006/relationships/image" Target="../media/image29.png"/><Relationship Id="rId2" Type="http://schemas.openxmlformats.org/officeDocument/2006/relationships/tags" Target="../tags/tag86.xml"/><Relationship Id="rId1" Type="http://schemas.openxmlformats.org/officeDocument/2006/relationships/tags" Target="../tags/tag85.xml"/><Relationship Id="rId6" Type="http://schemas.openxmlformats.org/officeDocument/2006/relationships/image" Target="../media/image28.png"/><Relationship Id="rId5" Type="http://schemas.openxmlformats.org/officeDocument/2006/relationships/notesSlide" Target="../notesSlides/notesSlide32.xml"/><Relationship Id="rId4" Type="http://schemas.openxmlformats.org/officeDocument/2006/relationships/slideLayout" Target="../slideLayouts/slideLayout18.xml"/></Relationships>
</file>

<file path=ppt/slides/_rels/slide33.xml.rels><?xml version="1.0" encoding="UTF-8" standalone="yes"?>
<Relationships xmlns="http://schemas.openxmlformats.org/package/2006/relationships"><Relationship Id="rId3" Type="http://schemas.openxmlformats.org/officeDocument/2006/relationships/tags" Target="../tags/tag90.xml"/><Relationship Id="rId7" Type="http://schemas.openxmlformats.org/officeDocument/2006/relationships/image" Target="../media/image29.png"/><Relationship Id="rId2" Type="http://schemas.openxmlformats.org/officeDocument/2006/relationships/tags" Target="../tags/tag89.xml"/><Relationship Id="rId1" Type="http://schemas.openxmlformats.org/officeDocument/2006/relationships/tags" Target="../tags/tag88.xml"/><Relationship Id="rId6" Type="http://schemas.openxmlformats.org/officeDocument/2006/relationships/image" Target="../media/image28.png"/><Relationship Id="rId5" Type="http://schemas.openxmlformats.org/officeDocument/2006/relationships/notesSlide" Target="../notesSlides/notesSlide33.xml"/><Relationship Id="rId4" Type="http://schemas.openxmlformats.org/officeDocument/2006/relationships/slideLayout" Target="../slideLayouts/slideLayout18.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18.xml"/><Relationship Id="rId1" Type="http://schemas.openxmlformats.org/officeDocument/2006/relationships/tags" Target="../tags/tag91.xml"/></Relationships>
</file>

<file path=ppt/slides/_rels/slide35.xml.rels><?xml version="1.0" encoding="UTF-8" standalone="yes"?>
<Relationships xmlns="http://schemas.openxmlformats.org/package/2006/relationships"><Relationship Id="rId8" Type="http://schemas.openxmlformats.org/officeDocument/2006/relationships/image" Target="../media/image1.png"/><Relationship Id="rId13" Type="http://schemas.microsoft.com/office/2007/relationships/diagramDrawing" Target="../diagrams/drawing4.xml"/><Relationship Id="rId3" Type="http://schemas.openxmlformats.org/officeDocument/2006/relationships/tags" Target="../tags/tag94.xml"/><Relationship Id="rId7" Type="http://schemas.openxmlformats.org/officeDocument/2006/relationships/notesSlide" Target="../notesSlides/notesSlide35.xml"/><Relationship Id="rId12" Type="http://schemas.openxmlformats.org/officeDocument/2006/relationships/diagramColors" Target="../diagrams/colors4.xml"/><Relationship Id="rId2" Type="http://schemas.openxmlformats.org/officeDocument/2006/relationships/tags" Target="../tags/tag93.xml"/><Relationship Id="rId16" Type="http://schemas.openxmlformats.org/officeDocument/2006/relationships/image" Target="../media/image32.png"/><Relationship Id="rId1" Type="http://schemas.openxmlformats.org/officeDocument/2006/relationships/tags" Target="../tags/tag92.xml"/><Relationship Id="rId6" Type="http://schemas.openxmlformats.org/officeDocument/2006/relationships/slideLayout" Target="../slideLayouts/slideLayout2.xml"/><Relationship Id="rId11" Type="http://schemas.openxmlformats.org/officeDocument/2006/relationships/diagramQuickStyle" Target="../diagrams/quickStyle4.xml"/><Relationship Id="rId5" Type="http://schemas.openxmlformats.org/officeDocument/2006/relationships/tags" Target="../tags/tag96.xml"/><Relationship Id="rId15" Type="http://schemas.openxmlformats.org/officeDocument/2006/relationships/image" Target="../media/image31.png"/><Relationship Id="rId10" Type="http://schemas.openxmlformats.org/officeDocument/2006/relationships/diagramLayout" Target="../diagrams/layout4.xml"/><Relationship Id="rId4" Type="http://schemas.openxmlformats.org/officeDocument/2006/relationships/tags" Target="../tags/tag95.xml"/><Relationship Id="rId9" Type="http://schemas.openxmlformats.org/officeDocument/2006/relationships/diagramData" Target="../diagrams/data4.xml"/><Relationship Id="rId14" Type="http://schemas.openxmlformats.org/officeDocument/2006/relationships/image" Target="../media/image30.png"/></Relationships>
</file>

<file path=ppt/slides/_rels/slide36.xml.rels><?xml version="1.0" encoding="UTF-8" standalone="yes"?>
<Relationships xmlns="http://schemas.openxmlformats.org/package/2006/relationships"><Relationship Id="rId3" Type="http://schemas.openxmlformats.org/officeDocument/2006/relationships/tags" Target="../tags/tag98.xml"/><Relationship Id="rId7" Type="http://schemas.openxmlformats.org/officeDocument/2006/relationships/image" Target="../media/image29.png"/><Relationship Id="rId2" Type="http://schemas.openxmlformats.org/officeDocument/2006/relationships/tags" Target="../tags/tag97.xml"/><Relationship Id="rId1" Type="http://schemas.openxmlformats.org/officeDocument/2006/relationships/themeOverride" Target="../theme/themeOverride1.xml"/><Relationship Id="rId6" Type="http://schemas.openxmlformats.org/officeDocument/2006/relationships/notesSlide" Target="../notesSlides/notesSlide36.xml"/><Relationship Id="rId5" Type="http://schemas.openxmlformats.org/officeDocument/2006/relationships/slideLayout" Target="../slideLayouts/slideLayout18.xml"/><Relationship Id="rId4" Type="http://schemas.openxmlformats.org/officeDocument/2006/relationships/tags" Target="../tags/tag99.xml"/></Relationships>
</file>

<file path=ppt/slides/_rels/slide37.xml.rels><?xml version="1.0" encoding="UTF-8" standalone="yes"?>
<Relationships xmlns="http://schemas.openxmlformats.org/package/2006/relationships"><Relationship Id="rId3" Type="http://schemas.openxmlformats.org/officeDocument/2006/relationships/tags" Target="../tags/tag101.xml"/><Relationship Id="rId7" Type="http://schemas.openxmlformats.org/officeDocument/2006/relationships/image" Target="../media/image28.png"/><Relationship Id="rId2" Type="http://schemas.openxmlformats.org/officeDocument/2006/relationships/tags" Target="../tags/tag100.xml"/><Relationship Id="rId1" Type="http://schemas.openxmlformats.org/officeDocument/2006/relationships/themeOverride" Target="../theme/themeOverride2.xml"/><Relationship Id="rId6" Type="http://schemas.openxmlformats.org/officeDocument/2006/relationships/notesSlide" Target="../notesSlides/notesSlide37.xml"/><Relationship Id="rId5" Type="http://schemas.openxmlformats.org/officeDocument/2006/relationships/slideLayout" Target="../slideLayouts/slideLayout18.xml"/><Relationship Id="rId4" Type="http://schemas.openxmlformats.org/officeDocument/2006/relationships/tags" Target="../tags/tag102.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18.xml"/><Relationship Id="rId1" Type="http://schemas.openxmlformats.org/officeDocument/2006/relationships/tags" Target="../tags/tag103.xm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18.xml"/><Relationship Id="rId1" Type="http://schemas.openxmlformats.org/officeDocument/2006/relationships/tags" Target="../tags/tag104.xml"/><Relationship Id="rId4" Type="http://schemas.openxmlformats.org/officeDocument/2006/relationships/image" Target="../media/image33.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tags" Target="../tags/tag6.xml"/><Relationship Id="rId1" Type="http://schemas.openxmlformats.org/officeDocument/2006/relationships/tags" Target="../tags/tag5.xml"/><Relationship Id="rId5" Type="http://schemas.openxmlformats.org/officeDocument/2006/relationships/image" Target="../media/image3.gif"/><Relationship Id="rId4" Type="http://schemas.openxmlformats.org/officeDocument/2006/relationships/notesSlide" Target="../notesSlides/notesSlide4.xm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18.xml"/><Relationship Id="rId1" Type="http://schemas.openxmlformats.org/officeDocument/2006/relationships/tags" Target="../tags/tag105.xml"/><Relationship Id="rId4" Type="http://schemas.openxmlformats.org/officeDocument/2006/relationships/image" Target="../media/image34.png"/></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18.xml"/><Relationship Id="rId1" Type="http://schemas.openxmlformats.org/officeDocument/2006/relationships/tags" Target="../tags/tag106.xml"/><Relationship Id="rId4" Type="http://schemas.openxmlformats.org/officeDocument/2006/relationships/image" Target="../media/image35.png"/></Relationships>
</file>

<file path=ppt/slides/_rels/slide42.xml.rels><?xml version="1.0" encoding="UTF-8" standalone="yes"?>
<Relationships xmlns="http://schemas.openxmlformats.org/package/2006/relationships"><Relationship Id="rId8" Type="http://schemas.openxmlformats.org/officeDocument/2006/relationships/diagramColors" Target="../diagrams/colors5.xml"/><Relationship Id="rId3" Type="http://schemas.openxmlformats.org/officeDocument/2006/relationships/slideLayout" Target="../slideLayouts/slideLayout18.xml"/><Relationship Id="rId7" Type="http://schemas.openxmlformats.org/officeDocument/2006/relationships/diagramQuickStyle" Target="../diagrams/quickStyle5.xml"/><Relationship Id="rId2" Type="http://schemas.openxmlformats.org/officeDocument/2006/relationships/tags" Target="../tags/tag108.xml"/><Relationship Id="rId1" Type="http://schemas.openxmlformats.org/officeDocument/2006/relationships/tags" Target="../tags/tag107.xml"/><Relationship Id="rId6" Type="http://schemas.openxmlformats.org/officeDocument/2006/relationships/diagramLayout" Target="../diagrams/layout5.xml"/><Relationship Id="rId5" Type="http://schemas.openxmlformats.org/officeDocument/2006/relationships/diagramData" Target="../diagrams/data5.xml"/><Relationship Id="rId4" Type="http://schemas.openxmlformats.org/officeDocument/2006/relationships/notesSlide" Target="../notesSlides/notesSlide42.xml"/><Relationship Id="rId9" Type="http://schemas.microsoft.com/office/2007/relationships/diagramDrawing" Target="../diagrams/drawing5.xml"/></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18.xml"/><Relationship Id="rId1" Type="http://schemas.openxmlformats.org/officeDocument/2006/relationships/tags" Target="../tags/tag109.xml"/></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18.xml"/><Relationship Id="rId1" Type="http://schemas.openxmlformats.org/officeDocument/2006/relationships/tags" Target="../tags/tag110.xml"/></Relationships>
</file>

<file path=ppt/slides/_rels/slide45.xml.rels><?xml version="1.0" encoding="UTF-8" standalone="yes"?>
<Relationships xmlns="http://schemas.openxmlformats.org/package/2006/relationships"><Relationship Id="rId3" Type="http://schemas.openxmlformats.org/officeDocument/2006/relationships/tags" Target="../tags/tag113.xml"/><Relationship Id="rId2" Type="http://schemas.openxmlformats.org/officeDocument/2006/relationships/tags" Target="../tags/tag112.xml"/><Relationship Id="rId1" Type="http://schemas.openxmlformats.org/officeDocument/2006/relationships/tags" Target="../tags/tag111.xml"/><Relationship Id="rId5" Type="http://schemas.openxmlformats.org/officeDocument/2006/relationships/notesSlide" Target="../notesSlides/notesSlide45.xml"/><Relationship Id="rId4" Type="http://schemas.openxmlformats.org/officeDocument/2006/relationships/slideLayout" Target="../slideLayouts/slideLayout18.xml"/></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18.xml"/><Relationship Id="rId1" Type="http://schemas.openxmlformats.org/officeDocument/2006/relationships/tags" Target="../tags/tag114.xml"/></Relationships>
</file>

<file path=ppt/slides/_rels/slide47.xml.rels><?xml version="1.0" encoding="UTF-8" standalone="yes"?>
<Relationships xmlns="http://schemas.openxmlformats.org/package/2006/relationships"><Relationship Id="rId8" Type="http://schemas.openxmlformats.org/officeDocument/2006/relationships/tags" Target="../tags/tag122.xml"/><Relationship Id="rId13" Type="http://schemas.openxmlformats.org/officeDocument/2006/relationships/notesSlide" Target="../notesSlides/notesSlide47.xml"/><Relationship Id="rId3" Type="http://schemas.openxmlformats.org/officeDocument/2006/relationships/tags" Target="../tags/tag117.xml"/><Relationship Id="rId7" Type="http://schemas.openxmlformats.org/officeDocument/2006/relationships/tags" Target="../tags/tag121.xml"/><Relationship Id="rId12" Type="http://schemas.openxmlformats.org/officeDocument/2006/relationships/slideLayout" Target="../slideLayouts/slideLayout18.xml"/><Relationship Id="rId2" Type="http://schemas.openxmlformats.org/officeDocument/2006/relationships/tags" Target="../tags/tag116.xml"/><Relationship Id="rId16" Type="http://schemas.openxmlformats.org/officeDocument/2006/relationships/image" Target="../media/image38.png"/><Relationship Id="rId1" Type="http://schemas.openxmlformats.org/officeDocument/2006/relationships/tags" Target="../tags/tag115.xml"/><Relationship Id="rId6" Type="http://schemas.openxmlformats.org/officeDocument/2006/relationships/tags" Target="../tags/tag120.xml"/><Relationship Id="rId11" Type="http://schemas.openxmlformats.org/officeDocument/2006/relationships/tags" Target="../tags/tag125.xml"/><Relationship Id="rId5" Type="http://schemas.openxmlformats.org/officeDocument/2006/relationships/tags" Target="../tags/tag119.xml"/><Relationship Id="rId15" Type="http://schemas.openxmlformats.org/officeDocument/2006/relationships/image" Target="../media/image37.png"/><Relationship Id="rId10" Type="http://schemas.openxmlformats.org/officeDocument/2006/relationships/tags" Target="../tags/tag124.xml"/><Relationship Id="rId4" Type="http://schemas.openxmlformats.org/officeDocument/2006/relationships/tags" Target="../tags/tag118.xml"/><Relationship Id="rId9" Type="http://schemas.openxmlformats.org/officeDocument/2006/relationships/tags" Target="../tags/tag123.xml"/><Relationship Id="rId14" Type="http://schemas.openxmlformats.org/officeDocument/2006/relationships/image" Target="../media/image36.png"/></Relationships>
</file>

<file path=ppt/slides/_rels/slide48.xml.rels><?xml version="1.0" encoding="UTF-8" standalone="yes"?>
<Relationships xmlns="http://schemas.openxmlformats.org/package/2006/relationships"><Relationship Id="rId8" Type="http://schemas.openxmlformats.org/officeDocument/2006/relationships/tags" Target="../tags/tag133.xml"/><Relationship Id="rId3" Type="http://schemas.openxmlformats.org/officeDocument/2006/relationships/tags" Target="../tags/tag128.xml"/><Relationship Id="rId7" Type="http://schemas.openxmlformats.org/officeDocument/2006/relationships/tags" Target="../tags/tag132.xml"/><Relationship Id="rId2" Type="http://schemas.openxmlformats.org/officeDocument/2006/relationships/tags" Target="../tags/tag127.xml"/><Relationship Id="rId1" Type="http://schemas.openxmlformats.org/officeDocument/2006/relationships/tags" Target="../tags/tag126.xml"/><Relationship Id="rId6" Type="http://schemas.openxmlformats.org/officeDocument/2006/relationships/tags" Target="../tags/tag131.xml"/><Relationship Id="rId5" Type="http://schemas.openxmlformats.org/officeDocument/2006/relationships/tags" Target="../tags/tag130.xml"/><Relationship Id="rId10" Type="http://schemas.openxmlformats.org/officeDocument/2006/relationships/notesSlide" Target="../notesSlides/notesSlide48.xml"/><Relationship Id="rId4" Type="http://schemas.openxmlformats.org/officeDocument/2006/relationships/tags" Target="../tags/tag129.xml"/><Relationship Id="rId9" Type="http://schemas.openxmlformats.org/officeDocument/2006/relationships/slideLayout" Target="../slideLayouts/slideLayout18.xml"/></Relationships>
</file>

<file path=ppt/slides/_rels/slide49.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tags" Target="../tags/tag135.xml"/><Relationship Id="rId1" Type="http://schemas.openxmlformats.org/officeDocument/2006/relationships/tags" Target="../tags/tag134.xml"/><Relationship Id="rId5" Type="http://schemas.openxmlformats.org/officeDocument/2006/relationships/image" Target="../media/image3.gif"/><Relationship Id="rId4" Type="http://schemas.openxmlformats.org/officeDocument/2006/relationships/notesSlide" Target="../notesSlides/notesSlide49.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tags" Target="../tags/tag8.xml"/><Relationship Id="rId1" Type="http://schemas.openxmlformats.org/officeDocument/2006/relationships/tags" Target="../tags/tag7.xml"/><Relationship Id="rId5" Type="http://schemas.openxmlformats.org/officeDocument/2006/relationships/image" Target="../media/image3.gif"/><Relationship Id="rId4" Type="http://schemas.openxmlformats.org/officeDocument/2006/relationships/notesSlide" Target="../notesSlides/notesSlide5.xml"/></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50.xml"/><Relationship Id="rId2" Type="http://schemas.openxmlformats.org/officeDocument/2006/relationships/slideLayout" Target="../slideLayouts/slideLayout18.xml"/><Relationship Id="rId1" Type="http://schemas.openxmlformats.org/officeDocument/2006/relationships/tags" Target="../tags/tag136.xml"/></Relationships>
</file>

<file path=ppt/slides/_rels/slide51.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tags" Target="../tags/tag138.xml"/><Relationship Id="rId1" Type="http://schemas.openxmlformats.org/officeDocument/2006/relationships/tags" Target="../tags/tag137.xml"/><Relationship Id="rId4" Type="http://schemas.openxmlformats.org/officeDocument/2006/relationships/notesSlide" Target="../notesSlides/notesSlide51.xml"/></Relationships>
</file>

<file path=ppt/slides/_rels/slide52.xml.rels><?xml version="1.0" encoding="UTF-8" standalone="yes"?>
<Relationships xmlns="http://schemas.openxmlformats.org/package/2006/relationships"><Relationship Id="rId8" Type="http://schemas.openxmlformats.org/officeDocument/2006/relationships/image" Target="../media/image39.png"/><Relationship Id="rId3" Type="http://schemas.openxmlformats.org/officeDocument/2006/relationships/tags" Target="../tags/tag141.xml"/><Relationship Id="rId7" Type="http://schemas.openxmlformats.org/officeDocument/2006/relationships/notesSlide" Target="../notesSlides/notesSlide52.xml"/><Relationship Id="rId2" Type="http://schemas.openxmlformats.org/officeDocument/2006/relationships/tags" Target="../tags/tag140.xml"/><Relationship Id="rId1" Type="http://schemas.openxmlformats.org/officeDocument/2006/relationships/tags" Target="../tags/tag139.xml"/><Relationship Id="rId6" Type="http://schemas.openxmlformats.org/officeDocument/2006/relationships/slideLayout" Target="../slideLayouts/slideLayout18.xml"/><Relationship Id="rId5" Type="http://schemas.openxmlformats.org/officeDocument/2006/relationships/tags" Target="../tags/tag143.xml"/><Relationship Id="rId4" Type="http://schemas.openxmlformats.org/officeDocument/2006/relationships/tags" Target="../tags/tag142.xml"/><Relationship Id="rId9" Type="http://schemas.openxmlformats.org/officeDocument/2006/relationships/image" Target="../media/image40.png"/></Relationships>
</file>

<file path=ppt/slides/_rels/slide53.xml.rels><?xml version="1.0" encoding="UTF-8" standalone="yes"?>
<Relationships xmlns="http://schemas.openxmlformats.org/package/2006/relationships"><Relationship Id="rId3" Type="http://schemas.openxmlformats.org/officeDocument/2006/relationships/tags" Target="../tags/tag146.xml"/><Relationship Id="rId7" Type="http://schemas.microsoft.com/office/2007/relationships/hdphoto" Target="../media/hdphoto2.wdp"/><Relationship Id="rId2" Type="http://schemas.openxmlformats.org/officeDocument/2006/relationships/tags" Target="../tags/tag145.xml"/><Relationship Id="rId1" Type="http://schemas.openxmlformats.org/officeDocument/2006/relationships/tags" Target="../tags/tag144.xml"/><Relationship Id="rId6" Type="http://schemas.openxmlformats.org/officeDocument/2006/relationships/image" Target="../media/image41.png"/><Relationship Id="rId5" Type="http://schemas.openxmlformats.org/officeDocument/2006/relationships/notesSlide" Target="../notesSlides/notesSlide53.xml"/><Relationship Id="rId4" Type="http://schemas.openxmlformats.org/officeDocument/2006/relationships/slideLayout" Target="../slideLayouts/slideLayout18.xml"/></Relationships>
</file>

<file path=ppt/slides/_rels/slide54.xml.rels><?xml version="1.0" encoding="UTF-8" standalone="yes"?>
<Relationships xmlns="http://schemas.openxmlformats.org/package/2006/relationships"><Relationship Id="rId8" Type="http://schemas.openxmlformats.org/officeDocument/2006/relationships/tags" Target="../tags/tag154.xml"/><Relationship Id="rId13" Type="http://schemas.openxmlformats.org/officeDocument/2006/relationships/slideLayout" Target="../slideLayouts/slideLayout18.xml"/><Relationship Id="rId18" Type="http://schemas.openxmlformats.org/officeDocument/2006/relationships/image" Target="../media/image36.png"/><Relationship Id="rId3" Type="http://schemas.openxmlformats.org/officeDocument/2006/relationships/tags" Target="../tags/tag149.xml"/><Relationship Id="rId7" Type="http://schemas.openxmlformats.org/officeDocument/2006/relationships/tags" Target="../tags/tag153.xml"/><Relationship Id="rId12" Type="http://schemas.openxmlformats.org/officeDocument/2006/relationships/tags" Target="../tags/tag158.xml"/><Relationship Id="rId17" Type="http://schemas.openxmlformats.org/officeDocument/2006/relationships/image" Target="../media/image40.png"/><Relationship Id="rId2" Type="http://schemas.openxmlformats.org/officeDocument/2006/relationships/tags" Target="../tags/tag148.xml"/><Relationship Id="rId16" Type="http://schemas.openxmlformats.org/officeDocument/2006/relationships/image" Target="../media/image42.png"/><Relationship Id="rId20" Type="http://schemas.openxmlformats.org/officeDocument/2006/relationships/image" Target="../media/image38.png"/><Relationship Id="rId1" Type="http://schemas.openxmlformats.org/officeDocument/2006/relationships/tags" Target="../tags/tag147.xml"/><Relationship Id="rId6" Type="http://schemas.openxmlformats.org/officeDocument/2006/relationships/tags" Target="../tags/tag152.xml"/><Relationship Id="rId11" Type="http://schemas.openxmlformats.org/officeDocument/2006/relationships/tags" Target="../tags/tag157.xml"/><Relationship Id="rId5" Type="http://schemas.openxmlformats.org/officeDocument/2006/relationships/tags" Target="../tags/tag151.xml"/><Relationship Id="rId15" Type="http://schemas.openxmlformats.org/officeDocument/2006/relationships/image" Target="../media/image39.png"/><Relationship Id="rId10" Type="http://schemas.openxmlformats.org/officeDocument/2006/relationships/tags" Target="../tags/tag156.xml"/><Relationship Id="rId19" Type="http://schemas.openxmlformats.org/officeDocument/2006/relationships/image" Target="../media/image37.png"/><Relationship Id="rId4" Type="http://schemas.openxmlformats.org/officeDocument/2006/relationships/tags" Target="../tags/tag150.xml"/><Relationship Id="rId9" Type="http://schemas.openxmlformats.org/officeDocument/2006/relationships/tags" Target="../tags/tag155.xml"/><Relationship Id="rId14" Type="http://schemas.openxmlformats.org/officeDocument/2006/relationships/notesSlide" Target="../notesSlides/notesSlide54.xml"/></Relationships>
</file>

<file path=ppt/slides/_rels/slide55.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tags" Target="../tags/tag160.xml"/><Relationship Id="rId1" Type="http://schemas.openxmlformats.org/officeDocument/2006/relationships/tags" Target="../tags/tag159.xml"/><Relationship Id="rId4" Type="http://schemas.openxmlformats.org/officeDocument/2006/relationships/notesSlide" Target="../notesSlides/notesSlide55.xml"/></Relationships>
</file>

<file path=ppt/slides/_rels/slide56.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tags" Target="../tags/tag162.xml"/><Relationship Id="rId1" Type="http://schemas.openxmlformats.org/officeDocument/2006/relationships/tags" Target="../tags/tag161.xml"/><Relationship Id="rId6" Type="http://schemas.openxmlformats.org/officeDocument/2006/relationships/image" Target="../media/image44.png"/><Relationship Id="rId5" Type="http://schemas.openxmlformats.org/officeDocument/2006/relationships/image" Target="../media/image43.png"/><Relationship Id="rId4" Type="http://schemas.openxmlformats.org/officeDocument/2006/relationships/notesSlide" Target="../notesSlides/notesSlide56.xml"/></Relationships>
</file>

<file path=ppt/slides/_rels/slide57.xml.rels><?xml version="1.0" encoding="UTF-8" standalone="yes"?>
<Relationships xmlns="http://schemas.openxmlformats.org/package/2006/relationships"><Relationship Id="rId8" Type="http://schemas.openxmlformats.org/officeDocument/2006/relationships/notesSlide" Target="../notesSlides/notesSlide57.xml"/><Relationship Id="rId13" Type="http://schemas.microsoft.com/office/2007/relationships/diagramDrawing" Target="../diagrams/drawing6.xml"/><Relationship Id="rId3" Type="http://schemas.openxmlformats.org/officeDocument/2006/relationships/tags" Target="../tags/tag165.xml"/><Relationship Id="rId7" Type="http://schemas.openxmlformats.org/officeDocument/2006/relationships/slideLayout" Target="../slideLayouts/slideLayout18.xml"/><Relationship Id="rId12" Type="http://schemas.openxmlformats.org/officeDocument/2006/relationships/diagramColors" Target="../diagrams/colors6.xml"/><Relationship Id="rId2" Type="http://schemas.openxmlformats.org/officeDocument/2006/relationships/tags" Target="../tags/tag164.xml"/><Relationship Id="rId1" Type="http://schemas.openxmlformats.org/officeDocument/2006/relationships/tags" Target="../tags/tag163.xml"/><Relationship Id="rId6" Type="http://schemas.openxmlformats.org/officeDocument/2006/relationships/tags" Target="../tags/tag168.xml"/><Relationship Id="rId11" Type="http://schemas.openxmlformats.org/officeDocument/2006/relationships/diagramQuickStyle" Target="../diagrams/quickStyle6.xml"/><Relationship Id="rId5" Type="http://schemas.openxmlformats.org/officeDocument/2006/relationships/tags" Target="../tags/tag167.xml"/><Relationship Id="rId10" Type="http://schemas.openxmlformats.org/officeDocument/2006/relationships/diagramLayout" Target="../diagrams/layout6.xml"/><Relationship Id="rId4" Type="http://schemas.openxmlformats.org/officeDocument/2006/relationships/tags" Target="../tags/tag166.xml"/><Relationship Id="rId9" Type="http://schemas.openxmlformats.org/officeDocument/2006/relationships/diagramData" Target="../diagrams/data6.xml"/></Relationships>
</file>

<file path=ppt/slides/_rels/slide58.xml.rels><?xml version="1.0" encoding="UTF-8" standalone="yes"?>
<Relationships xmlns="http://schemas.openxmlformats.org/package/2006/relationships"><Relationship Id="rId8" Type="http://schemas.openxmlformats.org/officeDocument/2006/relationships/diagramColors" Target="../diagrams/colors7.xml"/><Relationship Id="rId3" Type="http://schemas.openxmlformats.org/officeDocument/2006/relationships/slideLayout" Target="../slideLayouts/slideLayout18.xml"/><Relationship Id="rId7" Type="http://schemas.openxmlformats.org/officeDocument/2006/relationships/diagramQuickStyle" Target="../diagrams/quickStyle7.xml"/><Relationship Id="rId2" Type="http://schemas.openxmlformats.org/officeDocument/2006/relationships/tags" Target="../tags/tag170.xml"/><Relationship Id="rId1" Type="http://schemas.openxmlformats.org/officeDocument/2006/relationships/tags" Target="../tags/tag169.xml"/><Relationship Id="rId6" Type="http://schemas.openxmlformats.org/officeDocument/2006/relationships/diagramLayout" Target="../diagrams/layout7.xml"/><Relationship Id="rId5" Type="http://schemas.openxmlformats.org/officeDocument/2006/relationships/diagramData" Target="../diagrams/data7.xml"/><Relationship Id="rId4" Type="http://schemas.openxmlformats.org/officeDocument/2006/relationships/notesSlide" Target="../notesSlides/notesSlide58.xml"/><Relationship Id="rId9" Type="http://schemas.microsoft.com/office/2007/relationships/diagramDrawing" Target="../diagrams/drawing7.xml"/></Relationships>
</file>

<file path=ppt/slides/_rels/slide59.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tags" Target="../tags/tag172.xml"/><Relationship Id="rId1" Type="http://schemas.openxmlformats.org/officeDocument/2006/relationships/tags" Target="../tags/tag171.xml"/><Relationship Id="rId4" Type="http://schemas.openxmlformats.org/officeDocument/2006/relationships/notesSlide" Target="../notesSlides/notesSlide59.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tags" Target="../tags/tag10.xml"/><Relationship Id="rId1" Type="http://schemas.openxmlformats.org/officeDocument/2006/relationships/tags" Target="../tags/tag9.xml"/><Relationship Id="rId5" Type="http://schemas.openxmlformats.org/officeDocument/2006/relationships/image" Target="../media/image3.gif"/><Relationship Id="rId4" Type="http://schemas.openxmlformats.org/officeDocument/2006/relationships/notesSlide" Target="../notesSlides/notesSlide6.xml"/></Relationships>
</file>

<file path=ppt/slides/_rels/slide60.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tags" Target="../tags/tag174.xml"/><Relationship Id="rId1" Type="http://schemas.openxmlformats.org/officeDocument/2006/relationships/tags" Target="../tags/tag173.xml"/><Relationship Id="rId4" Type="http://schemas.openxmlformats.org/officeDocument/2006/relationships/notesSlide" Target="../notesSlides/notesSlide60.xml"/></Relationships>
</file>

<file path=ppt/slides/_rels/slide61.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tags" Target="../tags/tag176.xml"/><Relationship Id="rId1" Type="http://schemas.openxmlformats.org/officeDocument/2006/relationships/tags" Target="../tags/tag175.xml"/><Relationship Id="rId4" Type="http://schemas.openxmlformats.org/officeDocument/2006/relationships/notesSlide" Target="../notesSlides/notesSlide61.xml"/></Relationships>
</file>

<file path=ppt/slides/_rels/slide62.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tags" Target="../tags/tag178.xml"/><Relationship Id="rId1" Type="http://schemas.openxmlformats.org/officeDocument/2006/relationships/tags" Target="../tags/tag177.xml"/><Relationship Id="rId4" Type="http://schemas.openxmlformats.org/officeDocument/2006/relationships/notesSlide" Target="../notesSlides/notesSlide62.xml"/></Relationships>
</file>

<file path=ppt/slides/_rels/slide63.xml.rels><?xml version="1.0" encoding="UTF-8" standalone="yes"?>
<Relationships xmlns="http://schemas.openxmlformats.org/package/2006/relationships"><Relationship Id="rId3" Type="http://schemas.openxmlformats.org/officeDocument/2006/relationships/notesSlide" Target="../notesSlides/notesSlide63.xml"/><Relationship Id="rId2" Type="http://schemas.openxmlformats.org/officeDocument/2006/relationships/slideLayout" Target="../slideLayouts/slideLayout18.xml"/><Relationship Id="rId1" Type="http://schemas.openxmlformats.org/officeDocument/2006/relationships/tags" Target="../tags/tag179.xml"/><Relationship Id="rId4" Type="http://schemas.openxmlformats.org/officeDocument/2006/relationships/image" Target="../media/image45.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8.xml"/><Relationship Id="rId1" Type="http://schemas.openxmlformats.org/officeDocument/2006/relationships/tags" Target="../tags/tag11.xml"/><Relationship Id="rId4" Type="http://schemas.openxmlformats.org/officeDocument/2006/relationships/image" Target="../media/image4.png"/></Relationships>
</file>

<file path=ppt/slides/_rels/slide8.xml.rels><?xml version="1.0" encoding="UTF-8" standalone="yes"?>
<Relationships xmlns="http://schemas.openxmlformats.org/package/2006/relationships"><Relationship Id="rId8" Type="http://schemas.openxmlformats.org/officeDocument/2006/relationships/tags" Target="../tags/tag19.xml"/><Relationship Id="rId13" Type="http://schemas.openxmlformats.org/officeDocument/2006/relationships/image" Target="../media/image5.png"/><Relationship Id="rId3" Type="http://schemas.openxmlformats.org/officeDocument/2006/relationships/tags" Target="../tags/tag14.xml"/><Relationship Id="rId7" Type="http://schemas.openxmlformats.org/officeDocument/2006/relationships/tags" Target="../tags/tag18.xml"/><Relationship Id="rId12" Type="http://schemas.openxmlformats.org/officeDocument/2006/relationships/image" Target="../media/image1.png"/><Relationship Id="rId2" Type="http://schemas.openxmlformats.org/officeDocument/2006/relationships/tags" Target="../tags/tag13.xml"/><Relationship Id="rId16" Type="http://schemas.openxmlformats.org/officeDocument/2006/relationships/image" Target="../media/image8.png"/><Relationship Id="rId1" Type="http://schemas.openxmlformats.org/officeDocument/2006/relationships/tags" Target="../tags/tag12.xml"/><Relationship Id="rId6" Type="http://schemas.openxmlformats.org/officeDocument/2006/relationships/tags" Target="../tags/tag17.xml"/><Relationship Id="rId11" Type="http://schemas.openxmlformats.org/officeDocument/2006/relationships/notesSlide" Target="../notesSlides/notesSlide8.xml"/><Relationship Id="rId5" Type="http://schemas.openxmlformats.org/officeDocument/2006/relationships/tags" Target="../tags/tag16.xml"/><Relationship Id="rId15" Type="http://schemas.openxmlformats.org/officeDocument/2006/relationships/image" Target="../media/image7.png"/><Relationship Id="rId10" Type="http://schemas.openxmlformats.org/officeDocument/2006/relationships/slideLayout" Target="../slideLayouts/slideLayout2.xml"/><Relationship Id="rId4" Type="http://schemas.openxmlformats.org/officeDocument/2006/relationships/tags" Target="../tags/tag15.xml"/><Relationship Id="rId9" Type="http://schemas.openxmlformats.org/officeDocument/2006/relationships/tags" Target="../tags/tag20.xml"/><Relationship Id="rId14" Type="http://schemas.openxmlformats.org/officeDocument/2006/relationships/image" Target="../media/image6.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2.xml"/><Relationship Id="rId1" Type="http://schemas.openxmlformats.org/officeDocument/2006/relationships/tags" Target="../tags/tag21.xml"/><Relationship Id="rId6" Type="http://schemas.openxmlformats.org/officeDocument/2006/relationships/image" Target="../media/image9.png"/><Relationship Id="rId5" Type="http://schemas.openxmlformats.org/officeDocument/2006/relationships/image" Target="../media/image1.png"/><Relationship Id="rId4"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183017-C044-0019-A064-D52122962AA7}"/>
              </a:ext>
            </a:extLst>
          </p:cNvPr>
          <p:cNvSpPr>
            <a:spLocks noGrp="1"/>
          </p:cNvSpPr>
          <p:nvPr>
            <p:ph type="title" idx="4294967295"/>
            <p:custDataLst>
              <p:tags r:id="rId1"/>
            </p:custDataLst>
          </p:nvPr>
        </p:nvSpPr>
        <p:spPr>
          <a:xfrm>
            <a:off x="314325" y="1444159"/>
            <a:ext cx="8515350" cy="1325563"/>
          </a:xfrm>
          <a:prstGeom prst="rect">
            <a:avLst/>
          </a:prstGeom>
        </p:spPr>
        <p:txBody>
          <a:bodyPr/>
          <a:lstStyle/>
          <a:p>
            <a:pPr algn="ctr"/>
            <a:r>
              <a:rPr lang="fr-CA" sz="7000" b="1" dirty="0">
                <a:solidFill>
                  <a:srgbClr val="404140"/>
                </a:solidFill>
                <a:latin typeface="Gotham Bold" pitchFamily="50" charset="0"/>
                <a:ea typeface="Roboto" panose="02000000000000000000" pitchFamily="2" charset="0"/>
                <a:cs typeface="Roboto" panose="02000000000000000000" pitchFamily="2" charset="0"/>
              </a:rPr>
              <a:t>DÉMYSTIFIER LA </a:t>
            </a:r>
            <a:br>
              <a:rPr lang="fr-CA" sz="7000" b="1" dirty="0">
                <a:solidFill>
                  <a:srgbClr val="404140"/>
                </a:solidFill>
                <a:latin typeface="Gotham Bold" pitchFamily="50" charset="0"/>
                <a:ea typeface="Roboto" panose="02000000000000000000" pitchFamily="2" charset="0"/>
                <a:cs typeface="Roboto" panose="02000000000000000000" pitchFamily="2" charset="0"/>
              </a:rPr>
            </a:br>
            <a:r>
              <a:rPr lang="fr-CA" sz="7000" b="1" dirty="0">
                <a:solidFill>
                  <a:srgbClr val="404140"/>
                </a:solidFill>
                <a:latin typeface="Gotham Bold" pitchFamily="50" charset="0"/>
                <a:ea typeface="Roboto" panose="02000000000000000000" pitchFamily="2" charset="0"/>
                <a:cs typeface="Roboto" panose="02000000000000000000" pitchFamily="2" charset="0"/>
              </a:rPr>
              <a:t>BOÎTE NOIRE</a:t>
            </a:r>
            <a:br>
              <a:rPr lang="fr-CA" b="1" dirty="0">
                <a:latin typeface="Gotham Bold" pitchFamily="50" charset="0"/>
                <a:ea typeface="Roboto" panose="02000000000000000000" pitchFamily="2" charset="0"/>
                <a:cs typeface="Roboto" panose="02000000000000000000" pitchFamily="2" charset="0"/>
              </a:rPr>
            </a:br>
            <a:br>
              <a:rPr lang="fr-CA" b="1" dirty="0">
                <a:latin typeface="Gotham Bold" pitchFamily="50" charset="0"/>
                <a:ea typeface="Roboto" panose="02000000000000000000" pitchFamily="2" charset="0"/>
                <a:cs typeface="Roboto" panose="02000000000000000000" pitchFamily="2" charset="0"/>
              </a:rPr>
            </a:br>
            <a:r>
              <a:rPr lang="fr-CA" sz="3000" dirty="0">
                <a:solidFill>
                  <a:srgbClr val="404140"/>
                </a:solidFill>
                <a:highlight>
                  <a:srgbClr val="EFA92C"/>
                </a:highlight>
                <a:latin typeface="Gotham Bold" pitchFamily="50" charset="0"/>
                <a:ea typeface="Roboto" panose="02000000000000000000" pitchFamily="2" charset="0"/>
                <a:cs typeface="Roboto" panose="02000000000000000000" pitchFamily="2" charset="0"/>
              </a:rPr>
              <a:t>EXPLIQUER</a:t>
            </a:r>
            <a:r>
              <a:rPr lang="fr-CA" sz="3000" dirty="0">
                <a:solidFill>
                  <a:srgbClr val="404140"/>
                </a:solidFill>
                <a:highlight>
                  <a:srgbClr val="EFA92C"/>
                </a:highlight>
                <a:latin typeface="Gotham Bold" pitchFamily="50" charset="0"/>
                <a:ea typeface="Roboto" panose="02000000000000000000" pitchFamily="2" charset="0"/>
                <a:cs typeface="Gotham Book" pitchFamily="2" charset="0"/>
              </a:rPr>
              <a:t> LES ALGORITHMES </a:t>
            </a:r>
            <a:br>
              <a:rPr lang="fr-CA" sz="3000" dirty="0">
                <a:solidFill>
                  <a:srgbClr val="404140"/>
                </a:solidFill>
                <a:highlight>
                  <a:srgbClr val="EFA92C"/>
                </a:highlight>
                <a:latin typeface="Gotham Bold" pitchFamily="50" charset="0"/>
                <a:ea typeface="Roboto" panose="02000000000000000000" pitchFamily="2" charset="0"/>
                <a:cs typeface="Gotham Book" pitchFamily="2" charset="0"/>
              </a:rPr>
            </a:br>
            <a:r>
              <a:rPr lang="fr-CA" sz="3000" dirty="0">
                <a:solidFill>
                  <a:srgbClr val="404140"/>
                </a:solidFill>
                <a:highlight>
                  <a:srgbClr val="EFA92C"/>
                </a:highlight>
                <a:latin typeface="Gotham Bold" pitchFamily="50" charset="0"/>
                <a:ea typeface="Roboto" panose="02000000000000000000" pitchFamily="2" charset="0"/>
                <a:cs typeface="Gotham Book" pitchFamily="2" charset="0"/>
              </a:rPr>
              <a:t>ET L’INTELLIGENCE ARTIFICIELLE</a:t>
            </a:r>
          </a:p>
        </p:txBody>
      </p:sp>
      <p:pic>
        <p:nvPicPr>
          <p:cNvPr id="3" name="Picture 2">
            <a:extLst>
              <a:ext uri="{FF2B5EF4-FFF2-40B4-BE49-F238E27FC236}">
                <a16:creationId xmlns:a16="http://schemas.microsoft.com/office/drawing/2014/main" id="{2F31D7F2-4885-4033-9DD2-CAD6CE1DA53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937500" y="5747186"/>
            <a:ext cx="1028700" cy="908920"/>
          </a:xfrm>
          <a:prstGeom prst="rect">
            <a:avLst/>
          </a:prstGeom>
        </p:spPr>
      </p:pic>
    </p:spTree>
    <p:extLst>
      <p:ext uri="{BB962C8B-B14F-4D97-AF65-F5344CB8AC3E}">
        <p14:creationId xmlns:p14="http://schemas.microsoft.com/office/powerpoint/2010/main" val="143802556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93EF996F-B399-7B80-B2F9-AE099C016620}"/>
              </a:ext>
            </a:extLst>
          </p:cNvPr>
          <p:cNvGrpSpPr/>
          <p:nvPr>
            <p:custDataLst>
              <p:tags r:id="rId1"/>
            </p:custDataLst>
          </p:nvPr>
        </p:nvGrpSpPr>
        <p:grpSpPr>
          <a:xfrm>
            <a:off x="-1" y="0"/>
            <a:ext cx="9144000" cy="6858000"/>
            <a:chOff x="0" y="-1"/>
            <a:chExt cx="9144000" cy="7568120"/>
          </a:xfrm>
        </p:grpSpPr>
        <p:pic>
          <p:nvPicPr>
            <p:cNvPr id="8" name="Picture 7">
              <a:extLst>
                <a:ext uri="{FF2B5EF4-FFF2-40B4-BE49-F238E27FC236}">
                  <a16:creationId xmlns:a16="http://schemas.microsoft.com/office/drawing/2014/main" id="{82E95E14-C6A8-E29F-834A-8D638F1AB09B}"/>
                </a:ext>
              </a:extLst>
            </p:cNvPr>
            <p:cNvPicPr>
              <a:picLocks noChangeAspect="1"/>
            </p:cNvPicPr>
            <p:nvPr/>
          </p:nvPicPr>
          <p:blipFill rotWithShape="1">
            <a:blip r:embed="rId5">
              <a:extLst>
                <a:ext uri="{28A0092B-C50C-407E-A947-70E740481C1C}">
                  <a14:useLocalDpi xmlns:a14="http://schemas.microsoft.com/office/drawing/2010/main" val="0"/>
                </a:ext>
              </a:extLst>
            </a:blip>
            <a:srcRect t="8884" b="8351"/>
            <a:stretch/>
          </p:blipFill>
          <p:spPr>
            <a:xfrm>
              <a:off x="0" y="0"/>
              <a:ext cx="9144000" cy="7568119"/>
            </a:xfrm>
            <a:prstGeom prst="rect">
              <a:avLst/>
            </a:prstGeom>
          </p:spPr>
        </p:pic>
        <p:sp>
          <p:nvSpPr>
            <p:cNvPr id="9" name="Rectangle 8">
              <a:extLst>
                <a:ext uri="{FF2B5EF4-FFF2-40B4-BE49-F238E27FC236}">
                  <a16:creationId xmlns:a16="http://schemas.microsoft.com/office/drawing/2014/main" id="{A0CBEBD2-57B6-5713-729C-F22EB81E9044}"/>
                </a:ext>
              </a:extLst>
            </p:cNvPr>
            <p:cNvSpPr/>
            <p:nvPr/>
          </p:nvSpPr>
          <p:spPr>
            <a:xfrm>
              <a:off x="0" y="-1"/>
              <a:ext cx="9144000" cy="7568119"/>
            </a:xfrm>
            <a:prstGeom prst="rect">
              <a:avLst/>
            </a:prstGeom>
            <a:solidFill>
              <a:schemeClr val="bg1">
                <a:alpha val="88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sz="4400" b="1" dirty="0">
                <a:solidFill>
                  <a:schemeClr val="tx1"/>
                </a:solidFill>
                <a:latin typeface="Gotham Bold" pitchFamily="50" charset="0"/>
              </a:endParaRPr>
            </a:p>
          </p:txBody>
        </p:sp>
      </p:grpSp>
      <p:pic>
        <p:nvPicPr>
          <p:cNvPr id="5" name="Picture 4">
            <a:extLst>
              <a:ext uri="{FF2B5EF4-FFF2-40B4-BE49-F238E27FC236}">
                <a16:creationId xmlns:a16="http://schemas.microsoft.com/office/drawing/2014/main" id="{ECA14F05-D2A7-9A66-3B77-77D0A9C302D6}"/>
              </a:ext>
            </a:extLst>
          </p:cNvPr>
          <p:cNvPicPr>
            <a:picLocks noChangeAspect="1"/>
          </p:cNvPicPr>
          <p:nvPr>
            <p:custDataLst>
              <p:tags r:id="rId2"/>
            </p:custDataLst>
          </p:nvPr>
        </p:nvPicPr>
        <p:blipFill rotWithShape="1">
          <a:blip r:embed="rId6">
            <a:extLst>
              <a:ext uri="{28A0092B-C50C-407E-A947-70E740481C1C}">
                <a14:useLocalDpi xmlns:a14="http://schemas.microsoft.com/office/drawing/2010/main" val="0"/>
              </a:ext>
            </a:extLst>
          </a:blip>
          <a:srcRect l="17273" r="17741" b="14098"/>
          <a:stretch/>
        </p:blipFill>
        <p:spPr>
          <a:xfrm>
            <a:off x="2689413" y="958265"/>
            <a:ext cx="3738282" cy="4941470"/>
          </a:xfrm>
          <a:prstGeom prst="rect">
            <a:avLst/>
          </a:prstGeom>
          <a:solidFill>
            <a:schemeClr val="bg1">
              <a:alpha val="29270"/>
            </a:schemeClr>
          </a:solidFill>
        </p:spPr>
      </p:pic>
    </p:spTree>
    <p:extLst>
      <p:ext uri="{BB962C8B-B14F-4D97-AF65-F5344CB8AC3E}">
        <p14:creationId xmlns:p14="http://schemas.microsoft.com/office/powerpoint/2010/main" val="166110520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agram 2">
            <a:extLst>
              <a:ext uri="{FF2B5EF4-FFF2-40B4-BE49-F238E27FC236}">
                <a16:creationId xmlns:a16="http://schemas.microsoft.com/office/drawing/2014/main" id="{CFE5F5BF-8383-EB98-8526-85BFF6D46AC3}"/>
              </a:ext>
            </a:extLst>
          </p:cNvPr>
          <p:cNvGraphicFramePr/>
          <p:nvPr>
            <p:custDataLst>
              <p:tags r:id="rId1"/>
            </p:custDataLst>
            <p:extLst>
              <p:ext uri="{D42A27DB-BD31-4B8C-83A1-F6EECF244321}">
                <p14:modId xmlns:p14="http://schemas.microsoft.com/office/powerpoint/2010/main" val="3204262908"/>
              </p:ext>
            </p:extLst>
          </p:nvPr>
        </p:nvGraphicFramePr>
        <p:xfrm>
          <a:off x="381590" y="59839"/>
          <a:ext cx="8380819" cy="3283770"/>
        </p:xfrm>
        <a:graphic>
          <a:graphicData uri="http://schemas.openxmlformats.org/drawingml/2006/diagram">
            <dgm:relIds xmlns:dgm="http://schemas.openxmlformats.org/drawingml/2006/diagram" xmlns:r="http://schemas.openxmlformats.org/officeDocument/2006/relationships" r:dm="rId10" r:lo="rId11" r:qs="rId12" r:cs="rId13"/>
          </a:graphicData>
        </a:graphic>
      </p:graphicFrame>
      <p:pic>
        <p:nvPicPr>
          <p:cNvPr id="24" name="Picture 23" descr="A black and white image of a hand&#10;&#10;Description automatically generated">
            <a:extLst>
              <a:ext uri="{FF2B5EF4-FFF2-40B4-BE49-F238E27FC236}">
                <a16:creationId xmlns:a16="http://schemas.microsoft.com/office/drawing/2014/main" id="{1B38B351-B578-2879-C145-90A795800443}"/>
              </a:ext>
            </a:extLst>
          </p:cNvPr>
          <p:cNvPicPr>
            <a:picLocks noChangeAspect="1"/>
          </p:cNvPicPr>
          <p:nvPr>
            <p:custDataLst>
              <p:tags r:id="rId2"/>
            </p:custDataLst>
          </p:nvPr>
        </p:nvPicPr>
        <p:blipFill>
          <a:blip r:embed="rId15">
            <a:extLst>
              <a:ext uri="{28A0092B-C50C-407E-A947-70E740481C1C}">
                <a14:useLocalDpi xmlns:a14="http://schemas.microsoft.com/office/drawing/2010/main" val="0"/>
              </a:ext>
            </a:extLst>
          </a:blip>
          <a:stretch>
            <a:fillRect/>
          </a:stretch>
        </p:blipFill>
        <p:spPr>
          <a:xfrm rot="20886039">
            <a:off x="7859286" y="3033377"/>
            <a:ext cx="1066800" cy="962025"/>
          </a:xfrm>
          <a:prstGeom prst="rect">
            <a:avLst/>
          </a:prstGeom>
        </p:spPr>
      </p:pic>
      <p:pic>
        <p:nvPicPr>
          <p:cNvPr id="26" name="Picture 25" descr="A black cursor with a black background&#10;&#10;Description automatically generated">
            <a:extLst>
              <a:ext uri="{FF2B5EF4-FFF2-40B4-BE49-F238E27FC236}">
                <a16:creationId xmlns:a16="http://schemas.microsoft.com/office/drawing/2014/main" id="{C0613943-C9D4-CF9D-C6F0-697EE140E198}"/>
              </a:ext>
            </a:extLst>
          </p:cNvPr>
          <p:cNvPicPr>
            <a:picLocks noChangeAspect="1"/>
          </p:cNvPicPr>
          <p:nvPr>
            <p:custDataLst>
              <p:tags r:id="rId3"/>
            </p:custDataLst>
          </p:nvPr>
        </p:nvPicPr>
        <p:blipFill>
          <a:blip r:embed="rId16">
            <a:extLst>
              <a:ext uri="{28A0092B-C50C-407E-A947-70E740481C1C}">
                <a14:useLocalDpi xmlns:a14="http://schemas.microsoft.com/office/drawing/2010/main" val="0"/>
              </a:ext>
            </a:extLst>
          </a:blip>
          <a:stretch>
            <a:fillRect/>
          </a:stretch>
        </p:blipFill>
        <p:spPr>
          <a:xfrm>
            <a:off x="5516465" y="2542841"/>
            <a:ext cx="942975" cy="971550"/>
          </a:xfrm>
          <a:prstGeom prst="rect">
            <a:avLst/>
          </a:prstGeom>
        </p:spPr>
      </p:pic>
      <p:pic>
        <p:nvPicPr>
          <p:cNvPr id="28" name="Picture 27" descr="A black and white line art of a hourglass&#10;&#10;Description automatically generated">
            <a:extLst>
              <a:ext uri="{FF2B5EF4-FFF2-40B4-BE49-F238E27FC236}">
                <a16:creationId xmlns:a16="http://schemas.microsoft.com/office/drawing/2014/main" id="{412DACE4-98B8-5ECB-A923-91A727C7CCC3}"/>
              </a:ext>
            </a:extLst>
          </p:cNvPr>
          <p:cNvPicPr>
            <a:picLocks noChangeAspect="1"/>
          </p:cNvPicPr>
          <p:nvPr>
            <p:custDataLst>
              <p:tags r:id="rId4"/>
            </p:custDataLst>
          </p:nvPr>
        </p:nvPicPr>
        <p:blipFill>
          <a:blip r:embed="rId17">
            <a:extLst>
              <a:ext uri="{28A0092B-C50C-407E-A947-70E740481C1C}">
                <a14:useLocalDpi xmlns:a14="http://schemas.microsoft.com/office/drawing/2010/main" val="0"/>
              </a:ext>
            </a:extLst>
          </a:blip>
          <a:stretch>
            <a:fillRect/>
          </a:stretch>
        </p:blipFill>
        <p:spPr>
          <a:xfrm>
            <a:off x="2505071" y="2620244"/>
            <a:ext cx="887913" cy="895841"/>
          </a:xfrm>
          <a:prstGeom prst="rect">
            <a:avLst/>
          </a:prstGeom>
          <a:solidFill>
            <a:schemeClr val="bg1">
              <a:alpha val="30446"/>
            </a:schemeClr>
          </a:solidFill>
        </p:spPr>
      </p:pic>
      <p:graphicFrame>
        <p:nvGraphicFramePr>
          <p:cNvPr id="4" name="Diagram 3">
            <a:extLst>
              <a:ext uri="{FF2B5EF4-FFF2-40B4-BE49-F238E27FC236}">
                <a16:creationId xmlns:a16="http://schemas.microsoft.com/office/drawing/2014/main" id="{3AA0312D-C9A1-A27E-1B94-26E8F87A7C3E}"/>
              </a:ext>
            </a:extLst>
          </p:cNvPr>
          <p:cNvGraphicFramePr/>
          <p:nvPr>
            <p:custDataLst>
              <p:tags r:id="rId5"/>
            </p:custDataLst>
            <p:extLst>
              <p:ext uri="{D42A27DB-BD31-4B8C-83A1-F6EECF244321}">
                <p14:modId xmlns:p14="http://schemas.microsoft.com/office/powerpoint/2010/main" val="3923703778"/>
              </p:ext>
            </p:extLst>
          </p:nvPr>
        </p:nvGraphicFramePr>
        <p:xfrm>
          <a:off x="783771" y="3603170"/>
          <a:ext cx="6643335" cy="2936499"/>
        </p:xfrm>
        <a:graphic>
          <a:graphicData uri="http://schemas.openxmlformats.org/drawingml/2006/diagram">
            <dgm:relIds xmlns:dgm="http://schemas.openxmlformats.org/drawingml/2006/diagram" xmlns:r="http://schemas.openxmlformats.org/officeDocument/2006/relationships" r:dm="rId18" r:lo="rId19" r:qs="rId20" r:cs="rId21"/>
          </a:graphicData>
        </a:graphic>
      </p:graphicFrame>
      <p:pic>
        <p:nvPicPr>
          <p:cNvPr id="22" name="Picture 21" descr="A black and white circle with arrows&#10;&#10;Description automatically generated">
            <a:extLst>
              <a:ext uri="{FF2B5EF4-FFF2-40B4-BE49-F238E27FC236}">
                <a16:creationId xmlns:a16="http://schemas.microsoft.com/office/drawing/2014/main" id="{CB75A62B-3FB7-23D6-B81E-85D0207521CD}"/>
              </a:ext>
            </a:extLst>
          </p:cNvPr>
          <p:cNvPicPr>
            <a:picLocks noChangeAspect="1"/>
          </p:cNvPicPr>
          <p:nvPr>
            <p:custDataLst>
              <p:tags r:id="rId6"/>
            </p:custDataLst>
          </p:nvPr>
        </p:nvPicPr>
        <p:blipFill>
          <a:blip r:embed="rId23">
            <a:extLst>
              <a:ext uri="{28A0092B-C50C-407E-A947-70E740481C1C}">
                <a14:useLocalDpi xmlns:a14="http://schemas.microsoft.com/office/drawing/2010/main" val="0"/>
              </a:ext>
            </a:extLst>
          </a:blip>
          <a:stretch>
            <a:fillRect/>
          </a:stretch>
        </p:blipFill>
        <p:spPr>
          <a:xfrm>
            <a:off x="3610138" y="5876658"/>
            <a:ext cx="990600" cy="981342"/>
          </a:xfrm>
          <a:prstGeom prst="rect">
            <a:avLst/>
          </a:prstGeom>
        </p:spPr>
      </p:pic>
      <p:pic>
        <p:nvPicPr>
          <p:cNvPr id="20" name="Picture 19" descr="A black line drawing of a calendar&#10;&#10;Description automatically generated">
            <a:extLst>
              <a:ext uri="{FF2B5EF4-FFF2-40B4-BE49-F238E27FC236}">
                <a16:creationId xmlns:a16="http://schemas.microsoft.com/office/drawing/2014/main" id="{45FB23DD-FA4E-B309-C63C-B0BECA44C51E}"/>
              </a:ext>
            </a:extLst>
          </p:cNvPr>
          <p:cNvPicPr>
            <a:picLocks noChangeAspect="1"/>
          </p:cNvPicPr>
          <p:nvPr>
            <p:custDataLst>
              <p:tags r:id="rId7"/>
            </p:custDataLst>
          </p:nvPr>
        </p:nvPicPr>
        <p:blipFill>
          <a:blip r:embed="rId24">
            <a:extLst>
              <a:ext uri="{28A0092B-C50C-407E-A947-70E740481C1C}">
                <a14:useLocalDpi xmlns:a14="http://schemas.microsoft.com/office/drawing/2010/main" val="0"/>
              </a:ext>
            </a:extLst>
          </a:blip>
          <a:stretch>
            <a:fillRect/>
          </a:stretch>
        </p:blipFill>
        <p:spPr>
          <a:xfrm>
            <a:off x="6754217" y="5762625"/>
            <a:ext cx="990600" cy="1095375"/>
          </a:xfrm>
          <a:prstGeom prst="rect">
            <a:avLst/>
          </a:prstGeom>
        </p:spPr>
      </p:pic>
    </p:spTree>
    <p:extLst>
      <p:ext uri="{BB962C8B-B14F-4D97-AF65-F5344CB8AC3E}">
        <p14:creationId xmlns:p14="http://schemas.microsoft.com/office/powerpoint/2010/main" val="153545113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3427F9-FBAF-6A9E-25F0-3A244253EDD6}"/>
              </a:ext>
            </a:extLst>
          </p:cNvPr>
          <p:cNvSpPr>
            <a:spLocks noGrp="1"/>
          </p:cNvSpPr>
          <p:nvPr>
            <p:ph type="title" idx="4294967295"/>
            <p:custDataLst>
              <p:tags r:id="rId1"/>
            </p:custDataLst>
          </p:nvPr>
        </p:nvSpPr>
        <p:spPr>
          <a:xfrm>
            <a:off x="502103" y="632399"/>
            <a:ext cx="8139793" cy="1325563"/>
          </a:xfrm>
          <a:prstGeom prst="rect">
            <a:avLst/>
          </a:prstGeom>
        </p:spPr>
        <p:txBody>
          <a:bodyPr>
            <a:noAutofit/>
          </a:bodyPr>
          <a:lstStyle/>
          <a:p>
            <a:pPr algn="ctr"/>
            <a:r>
              <a:rPr lang="fr-CA" sz="3800" dirty="0">
                <a:solidFill>
                  <a:srgbClr val="404140"/>
                </a:solidFill>
                <a:latin typeface="Gotham Bold" pitchFamily="50" charset="0"/>
              </a:rPr>
              <a:t>Pense à une application </a:t>
            </a:r>
            <a:br>
              <a:rPr lang="fr-CA" sz="3800" dirty="0">
                <a:solidFill>
                  <a:srgbClr val="404140"/>
                </a:solidFill>
                <a:latin typeface="Gotham Bold" pitchFamily="50" charset="0"/>
              </a:rPr>
            </a:br>
            <a:r>
              <a:rPr lang="fr-CA" sz="3800" dirty="0">
                <a:solidFill>
                  <a:srgbClr val="404140"/>
                </a:solidFill>
                <a:latin typeface="Gotham Bold" pitchFamily="50" charset="0"/>
              </a:rPr>
              <a:t>que tu utilises fréquemment qui utilise les algorithmes pour </a:t>
            </a:r>
            <a:r>
              <a:rPr lang="fr-CA" sz="3800" i="1" dirty="0">
                <a:solidFill>
                  <a:srgbClr val="404140"/>
                </a:solidFill>
                <a:highlight>
                  <a:srgbClr val="EFA92C"/>
                </a:highlight>
                <a:latin typeface="Gotham Bold" pitchFamily="50" charset="0"/>
              </a:rPr>
              <a:t>recommander</a:t>
            </a:r>
            <a:r>
              <a:rPr lang="fr-CA" sz="3800" dirty="0">
                <a:solidFill>
                  <a:srgbClr val="404140"/>
                </a:solidFill>
                <a:latin typeface="Gotham Bold" pitchFamily="50" charset="0"/>
              </a:rPr>
              <a:t> ou </a:t>
            </a:r>
            <a:r>
              <a:rPr lang="fr-CA" sz="3800" i="1" dirty="0">
                <a:solidFill>
                  <a:srgbClr val="404140"/>
                </a:solidFill>
                <a:highlight>
                  <a:srgbClr val="EFA92C"/>
                </a:highlight>
                <a:latin typeface="Gotham Bold" pitchFamily="50" charset="0"/>
              </a:rPr>
              <a:t>offrir</a:t>
            </a:r>
            <a:r>
              <a:rPr lang="fr-CA" sz="3800" dirty="0">
                <a:solidFill>
                  <a:srgbClr val="404140"/>
                </a:solidFill>
                <a:latin typeface="Gotham Bold" pitchFamily="50" charset="0"/>
              </a:rPr>
              <a:t> du contenu.</a:t>
            </a:r>
            <a:br>
              <a:rPr lang="fr-CA" sz="3800" dirty="0">
                <a:latin typeface="Gotham Bold" pitchFamily="50" charset="0"/>
              </a:rPr>
            </a:br>
            <a:br>
              <a:rPr lang="fr-CA" sz="3800" dirty="0">
                <a:latin typeface="Gotham Bold" pitchFamily="50" charset="0"/>
              </a:rPr>
            </a:br>
            <a:r>
              <a:rPr lang="fr-CA" sz="3800" dirty="0">
                <a:solidFill>
                  <a:srgbClr val="404140"/>
                </a:solidFill>
                <a:latin typeface="Gotham Bold" pitchFamily="50" charset="0"/>
              </a:rPr>
              <a:t>À ton avis, dans quel but cette </a:t>
            </a:r>
            <a:br>
              <a:rPr lang="fr-CA" sz="3800" dirty="0">
                <a:solidFill>
                  <a:srgbClr val="404140"/>
                </a:solidFill>
                <a:latin typeface="Gotham Bold" pitchFamily="50" charset="0"/>
              </a:rPr>
            </a:br>
            <a:r>
              <a:rPr lang="fr-CA" sz="3800" dirty="0">
                <a:solidFill>
                  <a:srgbClr val="404140"/>
                </a:solidFill>
                <a:latin typeface="Gotham Bold" pitchFamily="50" charset="0"/>
              </a:rPr>
              <a:t>application est-elle optimisée</a:t>
            </a:r>
            <a:r>
              <a:rPr lang="fr-CA" sz="3800" dirty="0">
                <a:solidFill>
                  <a:srgbClr val="404140"/>
                </a:solidFill>
                <a:latin typeface="Gotham Bold" pitchFamily="50" charset="0"/>
                <a:cs typeface="Gotham Medium" pitchFamily="2" charset="0"/>
              </a:rPr>
              <a:t>?</a:t>
            </a:r>
            <a:br>
              <a:rPr lang="fr-CA" sz="3800" b="1" dirty="0">
                <a:solidFill>
                  <a:srgbClr val="404140"/>
                </a:solidFill>
                <a:latin typeface="Gotham Bold" pitchFamily="50" charset="0"/>
                <a:cs typeface="Gotham Black" pitchFamily="2" charset="0"/>
              </a:rPr>
            </a:br>
            <a:br>
              <a:rPr lang="fr-CA" sz="3800" dirty="0">
                <a:solidFill>
                  <a:srgbClr val="404140"/>
                </a:solidFill>
                <a:latin typeface="Gotham Bold" pitchFamily="50" charset="0"/>
              </a:rPr>
            </a:br>
            <a:r>
              <a:rPr lang="fr-CA" sz="3800" dirty="0">
                <a:solidFill>
                  <a:srgbClr val="404140"/>
                </a:solidFill>
                <a:latin typeface="Gotham Bold" pitchFamily="50" charset="0"/>
              </a:rPr>
              <a:t>Pourquoi penses-tu que c’est le cas</a:t>
            </a:r>
            <a:r>
              <a:rPr lang="fr-CA" sz="3800" dirty="0">
                <a:solidFill>
                  <a:srgbClr val="404140"/>
                </a:solidFill>
                <a:latin typeface="Gotham Bold" pitchFamily="50" charset="0"/>
                <a:cs typeface="Gotham Medium" pitchFamily="2" charset="0"/>
              </a:rPr>
              <a:t>?</a:t>
            </a:r>
          </a:p>
        </p:txBody>
      </p:sp>
    </p:spTree>
    <p:extLst>
      <p:ext uri="{BB962C8B-B14F-4D97-AF65-F5344CB8AC3E}">
        <p14:creationId xmlns:p14="http://schemas.microsoft.com/office/powerpoint/2010/main" val="235846024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ounded Rectangle 27">
            <a:extLst>
              <a:ext uri="{FF2B5EF4-FFF2-40B4-BE49-F238E27FC236}">
                <a16:creationId xmlns:a16="http://schemas.microsoft.com/office/drawing/2014/main" id="{9D00063F-1538-7918-0EF2-925830F9BBFF}"/>
              </a:ext>
            </a:extLst>
          </p:cNvPr>
          <p:cNvSpPr/>
          <p:nvPr>
            <p:custDataLst>
              <p:tags r:id="rId1"/>
            </p:custDataLst>
          </p:nvPr>
        </p:nvSpPr>
        <p:spPr>
          <a:xfrm>
            <a:off x="1289081" y="373567"/>
            <a:ext cx="7626096" cy="857683"/>
          </a:xfrm>
          <a:prstGeom prst="roundRect">
            <a:avLst/>
          </a:prstGeom>
          <a:solidFill>
            <a:schemeClr val="bg1">
              <a:alpha val="72019"/>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CA" dirty="0">
              <a:latin typeface="Gotham Bold" pitchFamily="50" charset="0"/>
            </a:endParaRPr>
          </a:p>
        </p:txBody>
      </p:sp>
      <p:sp>
        <p:nvSpPr>
          <p:cNvPr id="30" name="Rounded Rectangle 29">
            <a:extLst>
              <a:ext uri="{FF2B5EF4-FFF2-40B4-BE49-F238E27FC236}">
                <a16:creationId xmlns:a16="http://schemas.microsoft.com/office/drawing/2014/main" id="{7012E93A-4842-5155-2358-D3D1A54EA96E}"/>
              </a:ext>
            </a:extLst>
          </p:cNvPr>
          <p:cNvSpPr/>
          <p:nvPr>
            <p:custDataLst>
              <p:tags r:id="rId2"/>
            </p:custDataLst>
          </p:nvPr>
        </p:nvSpPr>
        <p:spPr>
          <a:xfrm>
            <a:off x="1303037" y="1432641"/>
            <a:ext cx="7626096" cy="857683"/>
          </a:xfrm>
          <a:prstGeom prst="roundRect">
            <a:avLst/>
          </a:prstGeom>
          <a:solidFill>
            <a:schemeClr val="bg1">
              <a:alpha val="72019"/>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CA" dirty="0">
              <a:latin typeface="Gotham Bold" pitchFamily="50" charset="0"/>
            </a:endParaRPr>
          </a:p>
        </p:txBody>
      </p:sp>
      <p:sp>
        <p:nvSpPr>
          <p:cNvPr id="32" name="Rounded Rectangle 31">
            <a:extLst>
              <a:ext uri="{FF2B5EF4-FFF2-40B4-BE49-F238E27FC236}">
                <a16:creationId xmlns:a16="http://schemas.microsoft.com/office/drawing/2014/main" id="{A1F9E751-CE5D-E02E-61F1-769EC6AABFB5}"/>
              </a:ext>
            </a:extLst>
          </p:cNvPr>
          <p:cNvSpPr/>
          <p:nvPr>
            <p:custDataLst>
              <p:tags r:id="rId3"/>
            </p:custDataLst>
          </p:nvPr>
        </p:nvSpPr>
        <p:spPr>
          <a:xfrm>
            <a:off x="1303037" y="2524730"/>
            <a:ext cx="7626096" cy="857683"/>
          </a:xfrm>
          <a:prstGeom prst="roundRect">
            <a:avLst/>
          </a:prstGeom>
          <a:solidFill>
            <a:schemeClr val="bg1">
              <a:alpha val="72019"/>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CA" dirty="0">
              <a:latin typeface="Gotham Bold" pitchFamily="50" charset="0"/>
            </a:endParaRPr>
          </a:p>
        </p:txBody>
      </p:sp>
      <p:sp>
        <p:nvSpPr>
          <p:cNvPr id="33" name="Rounded Rectangle 32">
            <a:extLst>
              <a:ext uri="{FF2B5EF4-FFF2-40B4-BE49-F238E27FC236}">
                <a16:creationId xmlns:a16="http://schemas.microsoft.com/office/drawing/2014/main" id="{5FD9A802-71D2-BAE7-7927-C0D53FD402CB}"/>
              </a:ext>
            </a:extLst>
          </p:cNvPr>
          <p:cNvSpPr/>
          <p:nvPr>
            <p:custDataLst>
              <p:tags r:id="rId4"/>
            </p:custDataLst>
          </p:nvPr>
        </p:nvSpPr>
        <p:spPr>
          <a:xfrm>
            <a:off x="1303037" y="3531586"/>
            <a:ext cx="7626096" cy="857683"/>
          </a:xfrm>
          <a:prstGeom prst="roundRect">
            <a:avLst/>
          </a:prstGeom>
          <a:solidFill>
            <a:schemeClr val="bg1">
              <a:alpha val="72019"/>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CA" dirty="0">
              <a:latin typeface="Gotham Bold" pitchFamily="50" charset="0"/>
            </a:endParaRPr>
          </a:p>
        </p:txBody>
      </p:sp>
      <p:sp>
        <p:nvSpPr>
          <p:cNvPr id="34" name="Rounded Rectangle 33">
            <a:extLst>
              <a:ext uri="{FF2B5EF4-FFF2-40B4-BE49-F238E27FC236}">
                <a16:creationId xmlns:a16="http://schemas.microsoft.com/office/drawing/2014/main" id="{3BF4A332-F55A-9CA7-C7F0-39EF98FA117B}"/>
              </a:ext>
            </a:extLst>
          </p:cNvPr>
          <p:cNvSpPr/>
          <p:nvPr>
            <p:custDataLst>
              <p:tags r:id="rId5"/>
            </p:custDataLst>
          </p:nvPr>
        </p:nvSpPr>
        <p:spPr>
          <a:xfrm>
            <a:off x="1289081" y="4623675"/>
            <a:ext cx="7626096" cy="857683"/>
          </a:xfrm>
          <a:prstGeom prst="roundRect">
            <a:avLst/>
          </a:prstGeom>
          <a:solidFill>
            <a:schemeClr val="bg1">
              <a:alpha val="72019"/>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CA" dirty="0">
              <a:latin typeface="Gotham Bold" pitchFamily="50" charset="0"/>
            </a:endParaRPr>
          </a:p>
        </p:txBody>
      </p:sp>
      <p:sp>
        <p:nvSpPr>
          <p:cNvPr id="35" name="Rounded Rectangle 34">
            <a:extLst>
              <a:ext uri="{FF2B5EF4-FFF2-40B4-BE49-F238E27FC236}">
                <a16:creationId xmlns:a16="http://schemas.microsoft.com/office/drawing/2014/main" id="{08E97AC3-A65F-3AAB-38CE-3D0283763915}"/>
              </a:ext>
            </a:extLst>
          </p:cNvPr>
          <p:cNvSpPr/>
          <p:nvPr>
            <p:custDataLst>
              <p:tags r:id="rId6"/>
            </p:custDataLst>
          </p:nvPr>
        </p:nvSpPr>
        <p:spPr>
          <a:xfrm>
            <a:off x="1289081" y="5586854"/>
            <a:ext cx="7626096" cy="857683"/>
          </a:xfrm>
          <a:prstGeom prst="roundRect">
            <a:avLst/>
          </a:prstGeom>
          <a:solidFill>
            <a:schemeClr val="bg1">
              <a:alpha val="72019"/>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CA" dirty="0">
              <a:latin typeface="Gotham Bold" pitchFamily="50" charset="0"/>
            </a:endParaRPr>
          </a:p>
        </p:txBody>
      </p:sp>
      <p:graphicFrame>
        <p:nvGraphicFramePr>
          <p:cNvPr id="2" name="Diagram 1">
            <a:extLst>
              <a:ext uri="{FF2B5EF4-FFF2-40B4-BE49-F238E27FC236}">
                <a16:creationId xmlns:a16="http://schemas.microsoft.com/office/drawing/2014/main" id="{E101FB09-D2E8-7A34-0414-126AC588B2B2}"/>
              </a:ext>
            </a:extLst>
          </p:cNvPr>
          <p:cNvGraphicFramePr/>
          <p:nvPr>
            <p:custDataLst>
              <p:tags r:id="rId7"/>
            </p:custDataLst>
            <p:extLst>
              <p:ext uri="{D42A27DB-BD31-4B8C-83A1-F6EECF244321}">
                <p14:modId xmlns:p14="http://schemas.microsoft.com/office/powerpoint/2010/main" val="2507580776"/>
              </p:ext>
            </p:extLst>
          </p:nvPr>
        </p:nvGraphicFramePr>
        <p:xfrm>
          <a:off x="-1434725" y="384130"/>
          <a:ext cx="12442534" cy="6025242"/>
        </p:xfrm>
        <a:graphic>
          <a:graphicData uri="http://schemas.openxmlformats.org/drawingml/2006/diagram">
            <dgm:relIds xmlns:dgm="http://schemas.openxmlformats.org/drawingml/2006/diagram" xmlns:r="http://schemas.openxmlformats.org/officeDocument/2006/relationships" r:dm="rId17" r:lo="rId18" r:qs="rId19" r:cs="rId20"/>
          </a:graphicData>
        </a:graphic>
      </p:graphicFrame>
      <p:pic>
        <p:nvPicPr>
          <p:cNvPr id="1026" name="Picture 2" descr="A black and white image of a eye&#10;&#10;Description automatically generated">
            <a:extLst>
              <a:ext uri="{FF2B5EF4-FFF2-40B4-BE49-F238E27FC236}">
                <a16:creationId xmlns:a16="http://schemas.microsoft.com/office/drawing/2014/main" id="{B07F0CE2-18D7-37C4-5F9E-BDB0D338D151}"/>
              </a:ext>
            </a:extLst>
          </p:cNvPr>
          <p:cNvPicPr>
            <a:picLocks noChangeAspect="1" noChangeArrowheads="1"/>
          </p:cNvPicPr>
          <p:nvPr>
            <p:custDataLst>
              <p:tags r:id="rId8"/>
            </p:custDataLst>
          </p:nvPr>
        </p:nvPicPr>
        <p:blipFill>
          <a:blip r:embed="rId22">
            <a:extLst>
              <a:ext uri="{28A0092B-C50C-407E-A947-70E740481C1C}">
                <a14:useLocalDpi xmlns:a14="http://schemas.microsoft.com/office/drawing/2010/main" val="0"/>
              </a:ext>
            </a:extLst>
          </a:blip>
          <a:srcRect/>
          <a:stretch>
            <a:fillRect/>
          </a:stretch>
        </p:blipFill>
        <p:spPr bwMode="auto">
          <a:xfrm>
            <a:off x="57150" y="328138"/>
            <a:ext cx="1338362" cy="981110"/>
          </a:xfrm>
          <a:prstGeom prst="rect">
            <a:avLst/>
          </a:prstGeom>
          <a:noFill/>
        </p:spPr>
      </p:pic>
      <p:pic>
        <p:nvPicPr>
          <p:cNvPr id="1028" name="Picture 4" descr="A black and white thumb up&#10;&#10;Description automatically generated">
            <a:extLst>
              <a:ext uri="{FF2B5EF4-FFF2-40B4-BE49-F238E27FC236}">
                <a16:creationId xmlns:a16="http://schemas.microsoft.com/office/drawing/2014/main" id="{7F79B6DC-E93B-6296-D0F8-7B1DA0D8B715}"/>
              </a:ext>
            </a:extLst>
          </p:cNvPr>
          <p:cNvPicPr>
            <a:picLocks noChangeAspect="1" noChangeArrowheads="1"/>
          </p:cNvPicPr>
          <p:nvPr>
            <p:custDataLst>
              <p:tags r:id="rId9"/>
            </p:custDataLst>
          </p:nvPr>
        </p:nvPicPr>
        <p:blipFill>
          <a:blip r:embed="rId23">
            <a:extLst>
              <a:ext uri="{28A0092B-C50C-407E-A947-70E740481C1C}">
                <a14:useLocalDpi xmlns:a14="http://schemas.microsoft.com/office/drawing/2010/main" val="0"/>
              </a:ext>
            </a:extLst>
          </a:blip>
          <a:srcRect/>
          <a:stretch>
            <a:fillRect/>
          </a:stretch>
        </p:blipFill>
        <p:spPr bwMode="auto">
          <a:xfrm>
            <a:off x="329167" y="1365240"/>
            <a:ext cx="733544" cy="857683"/>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A white clock on a black background&#10;&#10;Description automatically generated">
            <a:extLst>
              <a:ext uri="{FF2B5EF4-FFF2-40B4-BE49-F238E27FC236}">
                <a16:creationId xmlns:a16="http://schemas.microsoft.com/office/drawing/2014/main" id="{F1D2E887-1B48-A27D-0835-A2D4CB8741B3}"/>
              </a:ext>
            </a:extLst>
          </p:cNvPr>
          <p:cNvPicPr>
            <a:picLocks noChangeAspect="1" noChangeArrowheads="1"/>
          </p:cNvPicPr>
          <p:nvPr>
            <p:custDataLst>
              <p:tags r:id="rId10"/>
            </p:custDataLst>
          </p:nvPr>
        </p:nvPicPr>
        <p:blipFill>
          <a:blip r:embed="rId24">
            <a:extLst>
              <a:ext uri="{28A0092B-C50C-407E-A947-70E740481C1C}">
                <a14:useLocalDpi xmlns:a14="http://schemas.microsoft.com/office/drawing/2010/main" val="0"/>
              </a:ext>
            </a:extLst>
          </a:blip>
          <a:srcRect/>
          <a:stretch>
            <a:fillRect/>
          </a:stretch>
        </p:blipFill>
        <p:spPr bwMode="auto">
          <a:xfrm>
            <a:off x="101727" y="2591433"/>
            <a:ext cx="1188424" cy="724276"/>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A black and white logo&#10;&#10;Description automatically generated">
            <a:extLst>
              <a:ext uri="{FF2B5EF4-FFF2-40B4-BE49-F238E27FC236}">
                <a16:creationId xmlns:a16="http://schemas.microsoft.com/office/drawing/2014/main" id="{636916FC-45BA-BBBF-8472-3ED530D2FA53}"/>
              </a:ext>
            </a:extLst>
          </p:cNvPr>
          <p:cNvPicPr>
            <a:picLocks noChangeAspect="1" noChangeArrowheads="1"/>
          </p:cNvPicPr>
          <p:nvPr>
            <p:custDataLst>
              <p:tags r:id="rId11"/>
            </p:custDataLst>
          </p:nvPr>
        </p:nvPicPr>
        <p:blipFill>
          <a:blip r:embed="rId25">
            <a:extLst>
              <a:ext uri="{28A0092B-C50C-407E-A947-70E740481C1C}">
                <a14:useLocalDpi xmlns:a14="http://schemas.microsoft.com/office/drawing/2010/main" val="0"/>
              </a:ext>
            </a:extLst>
          </a:blip>
          <a:srcRect/>
          <a:stretch>
            <a:fillRect/>
          </a:stretch>
        </p:blipFill>
        <p:spPr bwMode="auto">
          <a:xfrm>
            <a:off x="130848" y="3562495"/>
            <a:ext cx="1188424" cy="857683"/>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descr="A black and white logo&#10;&#10;Description automatically generated">
            <a:extLst>
              <a:ext uri="{FF2B5EF4-FFF2-40B4-BE49-F238E27FC236}">
                <a16:creationId xmlns:a16="http://schemas.microsoft.com/office/drawing/2014/main" id="{4DA42A9E-1181-B2CE-0AD9-C1B19A2754F9}"/>
              </a:ext>
            </a:extLst>
          </p:cNvPr>
          <p:cNvPicPr>
            <a:picLocks noChangeAspect="1" noChangeArrowheads="1"/>
          </p:cNvPicPr>
          <p:nvPr>
            <p:custDataLst>
              <p:tags r:id="rId12"/>
            </p:custDataLst>
          </p:nvPr>
        </p:nvPicPr>
        <p:blipFill>
          <a:blip r:embed="rId26">
            <a:extLst>
              <a:ext uri="{28A0092B-C50C-407E-A947-70E740481C1C}">
                <a14:useLocalDpi xmlns:a14="http://schemas.microsoft.com/office/drawing/2010/main" val="0"/>
              </a:ext>
            </a:extLst>
          </a:blip>
          <a:srcRect/>
          <a:stretch>
            <a:fillRect/>
          </a:stretch>
        </p:blipFill>
        <p:spPr bwMode="auto">
          <a:xfrm rot="20364928">
            <a:off x="211076" y="4754735"/>
            <a:ext cx="1027966" cy="461267"/>
          </a:xfrm>
          <a:prstGeom prst="rect">
            <a:avLst/>
          </a:prstGeom>
          <a:noFill/>
          <a:extLst>
            <a:ext uri="{909E8E84-426E-40DD-AFC4-6F175D3DCCD1}">
              <a14:hiddenFill xmlns:a14="http://schemas.microsoft.com/office/drawing/2010/main">
                <a:solidFill>
                  <a:srgbClr val="FFFFFF"/>
                </a:solidFill>
              </a14:hiddenFill>
            </a:ext>
          </a:extLst>
        </p:spPr>
      </p:pic>
      <p:pic>
        <p:nvPicPr>
          <p:cNvPr id="1036" name="Picture 12" descr="A black and white line art of a mail&#10;&#10;Description automatically generated">
            <a:extLst>
              <a:ext uri="{FF2B5EF4-FFF2-40B4-BE49-F238E27FC236}">
                <a16:creationId xmlns:a16="http://schemas.microsoft.com/office/drawing/2014/main" id="{CB5C29A0-7F08-C2FC-35C2-C2349DBEAA98}"/>
              </a:ext>
            </a:extLst>
          </p:cNvPr>
          <p:cNvPicPr>
            <a:picLocks noChangeAspect="1" noChangeArrowheads="1"/>
          </p:cNvPicPr>
          <p:nvPr>
            <p:custDataLst>
              <p:tags r:id="rId13"/>
            </p:custDataLst>
          </p:nvPr>
        </p:nvPicPr>
        <p:blipFill>
          <a:blip r:embed="rId27">
            <a:extLst>
              <a:ext uri="{28A0092B-C50C-407E-A947-70E740481C1C}">
                <a14:useLocalDpi xmlns:a14="http://schemas.microsoft.com/office/drawing/2010/main" val="0"/>
              </a:ext>
            </a:extLst>
          </a:blip>
          <a:srcRect/>
          <a:stretch>
            <a:fillRect/>
          </a:stretch>
        </p:blipFill>
        <p:spPr bwMode="auto">
          <a:xfrm>
            <a:off x="244899" y="5728568"/>
            <a:ext cx="902080" cy="730489"/>
          </a:xfrm>
          <a:prstGeom prst="rect">
            <a:avLst/>
          </a:prstGeom>
          <a:noFill/>
          <a:extLst>
            <a:ext uri="{909E8E84-426E-40DD-AFC4-6F175D3DCCD1}">
              <a14:hiddenFill xmlns:a14="http://schemas.microsoft.com/office/drawing/2010/main">
                <a:solidFill>
                  <a:srgbClr val="FFFFFF"/>
                </a:solidFill>
              </a14:hiddenFill>
            </a:ext>
          </a:extLst>
        </p:spPr>
      </p:pic>
      <p:sp>
        <p:nvSpPr>
          <p:cNvPr id="38" name="TextBox 37">
            <a:extLst>
              <a:ext uri="{FF2B5EF4-FFF2-40B4-BE49-F238E27FC236}">
                <a16:creationId xmlns:a16="http://schemas.microsoft.com/office/drawing/2014/main" id="{8E5ECA2B-643C-32A7-D052-B7D79A4B854D}"/>
              </a:ext>
            </a:extLst>
          </p:cNvPr>
          <p:cNvSpPr txBox="1"/>
          <p:nvPr>
            <p:custDataLst>
              <p:tags r:id="rId14"/>
            </p:custDataLst>
          </p:nvPr>
        </p:nvSpPr>
        <p:spPr>
          <a:xfrm>
            <a:off x="11280962" y="7168403"/>
            <a:ext cx="184731" cy="369332"/>
          </a:xfrm>
          <a:prstGeom prst="rect">
            <a:avLst/>
          </a:prstGeom>
          <a:noFill/>
        </p:spPr>
        <p:txBody>
          <a:bodyPr wrap="none" rtlCol="0">
            <a:spAutoFit/>
          </a:bodyPr>
          <a:lstStyle/>
          <a:p>
            <a:endParaRPr lang="fr-CA" dirty="0">
              <a:latin typeface="Gotham Bold" pitchFamily="50" charset="0"/>
            </a:endParaRPr>
          </a:p>
        </p:txBody>
      </p:sp>
    </p:spTree>
    <p:extLst>
      <p:ext uri="{BB962C8B-B14F-4D97-AF65-F5344CB8AC3E}">
        <p14:creationId xmlns:p14="http://schemas.microsoft.com/office/powerpoint/2010/main" val="261436098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3427F9-FBAF-6A9E-25F0-3A244253EDD6}"/>
              </a:ext>
            </a:extLst>
          </p:cNvPr>
          <p:cNvSpPr>
            <a:spLocks noGrp="1"/>
          </p:cNvSpPr>
          <p:nvPr>
            <p:ph type="title" idx="4294967295"/>
            <p:custDataLst>
              <p:tags r:id="rId1"/>
            </p:custDataLst>
          </p:nvPr>
        </p:nvSpPr>
        <p:spPr>
          <a:xfrm>
            <a:off x="304006" y="312319"/>
            <a:ext cx="8535988" cy="1325563"/>
          </a:xfrm>
          <a:prstGeom prst="rect">
            <a:avLst/>
          </a:prstGeom>
        </p:spPr>
        <p:txBody>
          <a:bodyPr>
            <a:normAutofit fontScale="90000"/>
          </a:bodyPr>
          <a:lstStyle/>
          <a:p>
            <a:pPr algn="ctr"/>
            <a:r>
              <a:rPr lang="fr-CA" b="1" dirty="0">
                <a:solidFill>
                  <a:srgbClr val="404140"/>
                </a:solidFill>
                <a:latin typeface="Gotham Bold" pitchFamily="50" charset="0"/>
              </a:rPr>
              <a:t>Pense à l’application que tu as </a:t>
            </a:r>
            <a:br>
              <a:rPr lang="fr-CA" b="1" dirty="0">
                <a:solidFill>
                  <a:srgbClr val="404140"/>
                </a:solidFill>
                <a:latin typeface="Gotham Bold" pitchFamily="50" charset="0"/>
              </a:rPr>
            </a:br>
            <a:r>
              <a:rPr lang="fr-CA" b="1" dirty="0">
                <a:solidFill>
                  <a:srgbClr val="404140"/>
                </a:solidFill>
                <a:latin typeface="Gotham Bold" pitchFamily="50" charset="0"/>
              </a:rPr>
              <a:t>choisie il y a quelques instants.</a:t>
            </a:r>
            <a:br>
              <a:rPr lang="fr-CA" b="1" dirty="0">
                <a:solidFill>
                  <a:srgbClr val="404140"/>
                </a:solidFill>
                <a:latin typeface="Gotham Bold" pitchFamily="50" charset="0"/>
              </a:rPr>
            </a:br>
            <a:br>
              <a:rPr lang="fr-CA" sz="4200" b="1" dirty="0">
                <a:solidFill>
                  <a:srgbClr val="404140"/>
                </a:solidFill>
                <a:latin typeface="Gotham Book" pitchFamily="50" charset="0"/>
              </a:rPr>
            </a:br>
            <a:r>
              <a:rPr lang="fr-CA" sz="4200" dirty="0">
                <a:solidFill>
                  <a:srgbClr val="404140"/>
                </a:solidFill>
                <a:latin typeface="Gotham Book" pitchFamily="50" charset="0"/>
              </a:rPr>
              <a:t>À ton avis, q</a:t>
            </a:r>
            <a:r>
              <a:rPr lang="fr-CA" sz="4200" dirty="0">
                <a:solidFill>
                  <a:srgbClr val="404140"/>
                </a:solidFill>
                <a:latin typeface="Gotham Book" pitchFamily="50" charset="0"/>
                <a:cs typeface="Gotham Medium" pitchFamily="2" charset="0"/>
              </a:rPr>
              <a:t>uelles données </a:t>
            </a:r>
            <a:br>
              <a:rPr lang="fr-CA" sz="4200" dirty="0">
                <a:solidFill>
                  <a:srgbClr val="404140"/>
                </a:solidFill>
                <a:latin typeface="Gotham Book" pitchFamily="50" charset="0"/>
                <a:cs typeface="Gotham Medium" pitchFamily="2" charset="0"/>
              </a:rPr>
            </a:br>
            <a:r>
              <a:rPr lang="fr-CA" sz="4200" dirty="0">
                <a:solidFill>
                  <a:srgbClr val="404140"/>
                </a:solidFill>
                <a:latin typeface="Gotham Book" pitchFamily="50" charset="0"/>
                <a:cs typeface="Gotham Medium" pitchFamily="2" charset="0"/>
              </a:rPr>
              <a:t>l’algorithme recherche-t-il?</a:t>
            </a:r>
            <a:br>
              <a:rPr lang="fr-CA" sz="4200" dirty="0">
                <a:solidFill>
                  <a:srgbClr val="404140"/>
                </a:solidFill>
                <a:latin typeface="Gotham Book" pitchFamily="50" charset="0"/>
                <a:cs typeface="Gotham Medium" pitchFamily="2" charset="0"/>
              </a:rPr>
            </a:br>
            <a:br>
              <a:rPr lang="fr-CA" sz="4200" dirty="0">
                <a:solidFill>
                  <a:srgbClr val="404140"/>
                </a:solidFill>
                <a:latin typeface="Gotham Book" pitchFamily="50" charset="0"/>
                <a:cs typeface="Gotham Medium" pitchFamily="2" charset="0"/>
              </a:rPr>
            </a:br>
            <a:r>
              <a:rPr lang="fr-CA" sz="4200" dirty="0">
                <a:solidFill>
                  <a:srgbClr val="404140"/>
                </a:solidFill>
                <a:latin typeface="Gotham Book" pitchFamily="50" charset="0"/>
                <a:cs typeface="Gotham Medium" pitchFamily="2" charset="0"/>
              </a:rPr>
              <a:t>Lesquelles pèsent le </a:t>
            </a:r>
            <a:br>
              <a:rPr lang="fr-CA" sz="4200" dirty="0">
                <a:solidFill>
                  <a:srgbClr val="404140"/>
                </a:solidFill>
                <a:latin typeface="Gotham Book" pitchFamily="50" charset="0"/>
                <a:cs typeface="Gotham Medium" pitchFamily="2" charset="0"/>
              </a:rPr>
            </a:br>
            <a:r>
              <a:rPr lang="fr-CA" sz="4200" dirty="0">
                <a:solidFill>
                  <a:srgbClr val="404140"/>
                </a:solidFill>
                <a:latin typeface="Gotham Book" pitchFamily="50" charset="0"/>
                <a:cs typeface="Gotham Medium" pitchFamily="2" charset="0"/>
              </a:rPr>
              <a:t>plus dans la balance?</a:t>
            </a:r>
            <a:br>
              <a:rPr lang="fr-CA" sz="4200" dirty="0">
                <a:solidFill>
                  <a:srgbClr val="404140"/>
                </a:solidFill>
                <a:latin typeface="Gotham Book" pitchFamily="50" charset="0"/>
                <a:cs typeface="Gotham Medium" pitchFamily="2" charset="0"/>
              </a:rPr>
            </a:br>
            <a:br>
              <a:rPr lang="fr-CA" sz="4200" dirty="0">
                <a:solidFill>
                  <a:srgbClr val="404140"/>
                </a:solidFill>
                <a:latin typeface="Gotham Book" pitchFamily="50" charset="0"/>
                <a:cs typeface="Gotham Medium" pitchFamily="2" charset="0"/>
              </a:rPr>
            </a:br>
            <a:r>
              <a:rPr lang="fr-CA" sz="4200" dirty="0">
                <a:solidFill>
                  <a:srgbClr val="404140"/>
                </a:solidFill>
                <a:latin typeface="Gotham Book" pitchFamily="50" charset="0"/>
              </a:rPr>
              <a:t>Pourquoi penses-tu que c’est le cas</a:t>
            </a:r>
            <a:r>
              <a:rPr lang="fr-CA" sz="4200" dirty="0">
                <a:solidFill>
                  <a:srgbClr val="404140"/>
                </a:solidFill>
                <a:latin typeface="Gotham Book" pitchFamily="50" charset="0"/>
                <a:cs typeface="Gotham Medium" pitchFamily="2" charset="0"/>
              </a:rPr>
              <a:t>?</a:t>
            </a:r>
          </a:p>
        </p:txBody>
      </p:sp>
    </p:spTree>
    <p:extLst>
      <p:ext uri="{BB962C8B-B14F-4D97-AF65-F5344CB8AC3E}">
        <p14:creationId xmlns:p14="http://schemas.microsoft.com/office/powerpoint/2010/main" val="256493739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20280E5B-8B7A-E090-5A2F-892E98A85C76}"/>
              </a:ext>
            </a:extLst>
          </p:cNvPr>
          <p:cNvPicPr>
            <a:picLocks noChangeAspect="1"/>
          </p:cNvPicPr>
          <p:nvPr>
            <p:custDataLst>
              <p:tags r:id="rId1"/>
            </p:custDataLst>
          </p:nvPr>
        </p:nvPicPr>
        <p:blipFill>
          <a:blip r:embed="rId5">
            <a:duotone>
              <a:schemeClr val="accent6">
                <a:shade val="45000"/>
                <a:satMod val="135000"/>
              </a:schemeClr>
              <a:prstClr val="white"/>
            </a:duotone>
            <a:extLst>
              <a:ext uri="{BEBA8EAE-BF5A-486C-A8C5-ECC9F3942E4B}">
                <a14:imgProps xmlns:a14="http://schemas.microsoft.com/office/drawing/2010/main">
                  <a14:imgLayer r:embed="rId6">
                    <a14:imgEffect>
                      <a14:colorTemperature colorTemp="8183"/>
                    </a14:imgEffect>
                    <a14:imgEffect>
                      <a14:saturation sat="233000"/>
                    </a14:imgEffect>
                    <a14:imgEffect>
                      <a14:brightnessContrast bright="81000"/>
                    </a14:imgEffect>
                  </a14:imgLayer>
                </a14:imgProps>
              </a:ext>
              <a:ext uri="{28A0092B-C50C-407E-A947-70E740481C1C}">
                <a14:useLocalDpi xmlns:a14="http://schemas.microsoft.com/office/drawing/2010/main" val="0"/>
              </a:ext>
            </a:extLst>
          </a:blip>
          <a:stretch>
            <a:fillRect/>
          </a:stretch>
        </p:blipFill>
        <p:spPr>
          <a:xfrm>
            <a:off x="116305" y="0"/>
            <a:ext cx="6858000" cy="6858000"/>
          </a:xfrm>
          <a:prstGeom prst="rect">
            <a:avLst/>
          </a:prstGeom>
        </p:spPr>
      </p:pic>
      <p:pic>
        <p:nvPicPr>
          <p:cNvPr id="6" name="Picture 5">
            <a:extLst>
              <a:ext uri="{FF2B5EF4-FFF2-40B4-BE49-F238E27FC236}">
                <a16:creationId xmlns:a16="http://schemas.microsoft.com/office/drawing/2014/main" id="{5DAA29BD-894C-1151-D124-6CA30F7CC664}"/>
              </a:ext>
            </a:extLst>
          </p:cNvPr>
          <p:cNvPicPr>
            <a:picLocks noChangeAspect="1"/>
          </p:cNvPicPr>
          <p:nvPr>
            <p:custDataLst>
              <p:tags r:id="rId2"/>
            </p:custDataLst>
          </p:nvPr>
        </p:nvPicPr>
        <p:blipFill>
          <a:blip r:embed="rId7">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5586663" y="1355558"/>
            <a:ext cx="2073442" cy="2073442"/>
          </a:xfrm>
          <a:prstGeom prst="rect">
            <a:avLst/>
          </a:prstGeom>
        </p:spPr>
      </p:pic>
    </p:spTree>
    <p:extLst>
      <p:ext uri="{BB962C8B-B14F-4D97-AF65-F5344CB8AC3E}">
        <p14:creationId xmlns:p14="http://schemas.microsoft.com/office/powerpoint/2010/main" val="3239492830"/>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9D0DA648-B65C-6234-5B9E-1195DCCECFBF}"/>
              </a:ext>
            </a:extLst>
          </p:cNvPr>
          <p:cNvPicPr>
            <a:picLocks noChangeAspect="1"/>
          </p:cNvPicPr>
          <p:nvPr>
            <p:custDataLst>
              <p:tags r:id="rId1"/>
            </p:custDataLst>
          </p:nvPr>
        </p:nvPicPr>
        <p:blipFill rotWithShape="1">
          <a:blip r:embed="rId7">
            <a:extLst>
              <a:ext uri="{28A0092B-C50C-407E-A947-70E740481C1C}">
                <a14:useLocalDpi xmlns:a14="http://schemas.microsoft.com/office/drawing/2010/main" val="0"/>
              </a:ext>
            </a:extLst>
          </a:blip>
          <a:srcRect t="8884" b="8351"/>
          <a:stretch/>
        </p:blipFill>
        <p:spPr>
          <a:xfrm>
            <a:off x="4956917" y="1280395"/>
            <a:ext cx="3425081" cy="4749390"/>
          </a:xfrm>
          <a:prstGeom prst="roundRect">
            <a:avLst/>
          </a:prstGeom>
        </p:spPr>
      </p:pic>
      <p:sp>
        <p:nvSpPr>
          <p:cNvPr id="14" name="Rectangle 13">
            <a:extLst>
              <a:ext uri="{FF2B5EF4-FFF2-40B4-BE49-F238E27FC236}">
                <a16:creationId xmlns:a16="http://schemas.microsoft.com/office/drawing/2014/main" id="{6B4B1DD2-86DC-9F82-65F5-5161EE6DF5AB}"/>
              </a:ext>
            </a:extLst>
          </p:cNvPr>
          <p:cNvSpPr/>
          <p:nvPr>
            <p:custDataLst>
              <p:tags r:id="rId2"/>
            </p:custDataLst>
          </p:nvPr>
        </p:nvSpPr>
        <p:spPr>
          <a:xfrm>
            <a:off x="4956917" y="1280395"/>
            <a:ext cx="3425081" cy="4749390"/>
          </a:xfrm>
          <a:prstGeom prst="rect">
            <a:avLst/>
          </a:prstGeom>
          <a:solidFill>
            <a:schemeClr val="bg1">
              <a:alpha val="83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CA" sz="3400" dirty="0">
                <a:solidFill>
                  <a:srgbClr val="404140"/>
                </a:solidFill>
                <a:highlight>
                  <a:srgbClr val="EFA92C"/>
                </a:highlight>
                <a:latin typeface="Gotham Bold" pitchFamily="50" charset="0"/>
                <a:ea typeface="Roboto" panose="02000000000000000000" pitchFamily="2" charset="0"/>
                <a:cs typeface="Gotham Medium" pitchFamily="2" charset="0"/>
              </a:rPr>
              <a:t>Temps de visionnement</a:t>
            </a:r>
          </a:p>
          <a:p>
            <a:pPr algn="ctr"/>
            <a:endParaRPr lang="fr-CA" sz="3400" dirty="0">
              <a:solidFill>
                <a:srgbClr val="404140"/>
              </a:solidFill>
              <a:latin typeface="Gotham Bold" pitchFamily="50" charset="0"/>
              <a:ea typeface="Roboto" panose="02000000000000000000" pitchFamily="2" charset="0"/>
              <a:cs typeface="Gotham Medium" pitchFamily="2" charset="0"/>
            </a:endParaRPr>
          </a:p>
          <a:p>
            <a:pPr algn="ctr"/>
            <a:r>
              <a:rPr lang="fr-CA" sz="3400" dirty="0">
                <a:solidFill>
                  <a:srgbClr val="404140"/>
                </a:solidFill>
                <a:highlight>
                  <a:srgbClr val="EFA92C"/>
                </a:highlight>
                <a:latin typeface="Gotham Bold" pitchFamily="50" charset="0"/>
                <a:ea typeface="Roboto" panose="02000000000000000000" pitchFamily="2" charset="0"/>
                <a:cs typeface="Gotham Medium" pitchFamily="2" charset="0"/>
              </a:rPr>
              <a:t>Historique de navigation</a:t>
            </a:r>
          </a:p>
          <a:p>
            <a:pPr algn="ctr"/>
            <a:endParaRPr lang="fr-CA" sz="3400" dirty="0">
              <a:solidFill>
                <a:srgbClr val="404140"/>
              </a:solidFill>
              <a:latin typeface="Gotham Bold" pitchFamily="50" charset="0"/>
              <a:ea typeface="Roboto" panose="02000000000000000000" pitchFamily="2" charset="0"/>
              <a:cs typeface="Gotham Medium" pitchFamily="2" charset="0"/>
            </a:endParaRPr>
          </a:p>
          <a:p>
            <a:pPr algn="ctr"/>
            <a:r>
              <a:rPr lang="fr-CA" sz="3400" dirty="0">
                <a:solidFill>
                  <a:srgbClr val="404140"/>
                </a:solidFill>
                <a:highlight>
                  <a:srgbClr val="EFA92C"/>
                </a:highlight>
                <a:latin typeface="Gotham Bold" pitchFamily="50" charset="0"/>
                <a:ea typeface="Roboto" panose="02000000000000000000" pitchFamily="2" charset="0"/>
                <a:cs typeface="Gotham Medium" pitchFamily="2" charset="0"/>
              </a:rPr>
              <a:t>Système d’exploitation</a:t>
            </a:r>
          </a:p>
        </p:txBody>
      </p:sp>
      <p:sp>
        <p:nvSpPr>
          <p:cNvPr id="2" name="Rectangle: Rounded Corners 1">
            <a:extLst>
              <a:ext uri="{FF2B5EF4-FFF2-40B4-BE49-F238E27FC236}">
                <a16:creationId xmlns:a16="http://schemas.microsoft.com/office/drawing/2014/main" id="{624B8298-D9CF-5F82-C47A-8778BD5CE619}"/>
              </a:ext>
            </a:extLst>
          </p:cNvPr>
          <p:cNvSpPr/>
          <p:nvPr>
            <p:custDataLst>
              <p:tags r:id="rId3"/>
            </p:custDataLst>
          </p:nvPr>
        </p:nvSpPr>
        <p:spPr>
          <a:xfrm>
            <a:off x="4956919" y="1280395"/>
            <a:ext cx="3425080" cy="4749390"/>
          </a:xfrm>
          <a:prstGeom prst="roundRect">
            <a:avLst/>
          </a:prstGeom>
          <a:noFill/>
          <a:ln cap="rnd">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CA" dirty="0">
              <a:latin typeface="Gotham Bold" pitchFamily="50" charset="0"/>
            </a:endParaRPr>
          </a:p>
        </p:txBody>
      </p:sp>
      <p:pic>
        <p:nvPicPr>
          <p:cNvPr id="3" name="Picture 2">
            <a:extLst>
              <a:ext uri="{FF2B5EF4-FFF2-40B4-BE49-F238E27FC236}">
                <a16:creationId xmlns:a16="http://schemas.microsoft.com/office/drawing/2014/main" id="{C1421903-6A10-7A0A-F8C9-1E6C14C09EB0}"/>
              </a:ext>
            </a:extLst>
          </p:cNvPr>
          <p:cNvPicPr>
            <a:picLocks noChangeAspect="1"/>
          </p:cNvPicPr>
          <p:nvPr>
            <p:custDataLst>
              <p:tags r:id="rId4"/>
            </p:custDataLst>
          </p:nvPr>
        </p:nvPicPr>
        <p:blipFill rotWithShape="1">
          <a:blip r:embed="rId8">
            <a:duotone>
              <a:schemeClr val="accent6">
                <a:shade val="45000"/>
                <a:satMod val="135000"/>
              </a:schemeClr>
              <a:prstClr val="white"/>
            </a:duotone>
            <a:extLst>
              <a:ext uri="{28A0092B-C50C-407E-A947-70E740481C1C}">
                <a14:useLocalDpi xmlns:a14="http://schemas.microsoft.com/office/drawing/2010/main" val="0"/>
              </a:ext>
            </a:extLst>
          </a:blip>
          <a:srcRect l="24047" t="5854" r="24331" b="6496"/>
          <a:stretch/>
        </p:blipFill>
        <p:spPr>
          <a:xfrm>
            <a:off x="1437655" y="1280395"/>
            <a:ext cx="2852928" cy="4749390"/>
          </a:xfrm>
          <a:prstGeom prst="rect">
            <a:avLst/>
          </a:prstGeom>
        </p:spPr>
      </p:pic>
    </p:spTree>
    <p:extLst>
      <p:ext uri="{BB962C8B-B14F-4D97-AF65-F5344CB8AC3E}">
        <p14:creationId xmlns:p14="http://schemas.microsoft.com/office/powerpoint/2010/main" val="1867045960"/>
      </p:ext>
    </p:extLst>
  </p:cSld>
  <p:clrMapOvr>
    <a:masterClrMapping/>
  </p:clrMapOvr>
  <p:transition spd="med">
    <p:pull/>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10DFCB-6DCC-F750-D1D5-E761CB2E1E88}"/>
              </a:ext>
            </a:extLst>
          </p:cNvPr>
          <p:cNvSpPr>
            <a:spLocks noGrp="1"/>
          </p:cNvSpPr>
          <p:nvPr>
            <p:ph type="ctrTitle" idx="4294967295"/>
            <p:custDataLst>
              <p:tags r:id="rId1"/>
            </p:custDataLst>
          </p:nvPr>
        </p:nvSpPr>
        <p:spPr>
          <a:xfrm>
            <a:off x="96252" y="2832100"/>
            <a:ext cx="8951495" cy="1193800"/>
          </a:xfrm>
          <a:prstGeom prst="rect">
            <a:avLst/>
          </a:prstGeom>
        </p:spPr>
        <p:txBody>
          <a:bodyPr/>
          <a:lstStyle/>
          <a:p>
            <a:pPr algn="ctr"/>
            <a:r>
              <a:rPr lang="fr-CA" b="1" dirty="0">
                <a:solidFill>
                  <a:srgbClr val="404140"/>
                </a:solidFill>
                <a:latin typeface="Gotham Bold" pitchFamily="50" charset="0"/>
              </a:rPr>
              <a:t>Que signifie pour toi le terme « </a:t>
            </a:r>
            <a:r>
              <a:rPr lang="fr-CA" b="1" dirty="0">
                <a:solidFill>
                  <a:srgbClr val="404140"/>
                </a:solidFill>
                <a:highlight>
                  <a:srgbClr val="EFA92C"/>
                </a:highlight>
                <a:latin typeface="Gotham Bold" pitchFamily="50" charset="0"/>
              </a:rPr>
              <a:t>IA</a:t>
            </a:r>
            <a:r>
              <a:rPr lang="fr-CA" b="1" dirty="0">
                <a:solidFill>
                  <a:srgbClr val="404140"/>
                </a:solidFill>
                <a:latin typeface="Gotham Bold" pitchFamily="50" charset="0"/>
              </a:rPr>
              <a:t> »?</a:t>
            </a:r>
          </a:p>
        </p:txBody>
      </p:sp>
    </p:spTree>
    <p:extLst>
      <p:ext uri="{BB962C8B-B14F-4D97-AF65-F5344CB8AC3E}">
        <p14:creationId xmlns:p14="http://schemas.microsoft.com/office/powerpoint/2010/main" val="196898470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E847A903-8A19-8340-C9BC-64F887346417}"/>
              </a:ext>
            </a:extLst>
          </p:cNvPr>
          <p:cNvGrpSpPr/>
          <p:nvPr>
            <p:custDataLst>
              <p:tags r:id="rId1"/>
            </p:custDataLst>
          </p:nvPr>
        </p:nvGrpSpPr>
        <p:grpSpPr>
          <a:xfrm>
            <a:off x="-1" y="0"/>
            <a:ext cx="9144000" cy="6858000"/>
            <a:chOff x="0" y="-1"/>
            <a:chExt cx="9144000" cy="7568120"/>
          </a:xfrm>
        </p:grpSpPr>
        <p:pic>
          <p:nvPicPr>
            <p:cNvPr id="8" name="Picture 7">
              <a:extLst>
                <a:ext uri="{FF2B5EF4-FFF2-40B4-BE49-F238E27FC236}">
                  <a16:creationId xmlns:a16="http://schemas.microsoft.com/office/drawing/2014/main" id="{E8F28595-9F53-0D93-700D-33F6A5BBB985}"/>
                </a:ext>
              </a:extLst>
            </p:cNvPr>
            <p:cNvPicPr>
              <a:picLocks noChangeAspect="1"/>
            </p:cNvPicPr>
            <p:nvPr/>
          </p:nvPicPr>
          <p:blipFill rotWithShape="1">
            <a:blip r:embed="rId5">
              <a:extLst>
                <a:ext uri="{28A0092B-C50C-407E-A947-70E740481C1C}">
                  <a14:useLocalDpi xmlns:a14="http://schemas.microsoft.com/office/drawing/2010/main" val="0"/>
                </a:ext>
              </a:extLst>
            </a:blip>
            <a:srcRect t="8884" b="8351"/>
            <a:stretch/>
          </p:blipFill>
          <p:spPr>
            <a:xfrm>
              <a:off x="0" y="0"/>
              <a:ext cx="9144000" cy="7568119"/>
            </a:xfrm>
            <a:prstGeom prst="rect">
              <a:avLst/>
            </a:prstGeom>
          </p:spPr>
        </p:pic>
        <p:sp>
          <p:nvSpPr>
            <p:cNvPr id="9" name="Rectangle 8">
              <a:extLst>
                <a:ext uri="{FF2B5EF4-FFF2-40B4-BE49-F238E27FC236}">
                  <a16:creationId xmlns:a16="http://schemas.microsoft.com/office/drawing/2014/main" id="{3820B8E0-C3CC-1F99-0F67-E2C062B01C05}"/>
                </a:ext>
              </a:extLst>
            </p:cNvPr>
            <p:cNvSpPr/>
            <p:nvPr/>
          </p:nvSpPr>
          <p:spPr>
            <a:xfrm>
              <a:off x="0" y="-1"/>
              <a:ext cx="9144000" cy="7568119"/>
            </a:xfrm>
            <a:prstGeom prst="rect">
              <a:avLst/>
            </a:prstGeom>
            <a:solidFill>
              <a:schemeClr val="bg1">
                <a:alpha val="88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sz="4400" b="1" dirty="0">
                <a:solidFill>
                  <a:schemeClr val="tx1"/>
                </a:solidFill>
                <a:latin typeface="Gotham Bold" pitchFamily="50" charset="0"/>
              </a:endParaRPr>
            </a:p>
          </p:txBody>
        </p:sp>
      </p:grpSp>
      <p:sp>
        <p:nvSpPr>
          <p:cNvPr id="3" name="Content Placeholder 2">
            <a:extLst>
              <a:ext uri="{FF2B5EF4-FFF2-40B4-BE49-F238E27FC236}">
                <a16:creationId xmlns:a16="http://schemas.microsoft.com/office/drawing/2014/main" id="{70DD41C8-F568-54C8-D7E5-6C4F23E91BFA}"/>
              </a:ext>
            </a:extLst>
          </p:cNvPr>
          <p:cNvSpPr>
            <a:spLocks noGrp="1"/>
          </p:cNvSpPr>
          <p:nvPr>
            <p:ph idx="1"/>
            <p:custDataLst>
              <p:tags r:id="rId2"/>
            </p:custDataLst>
          </p:nvPr>
        </p:nvSpPr>
        <p:spPr>
          <a:xfrm>
            <a:off x="628649" y="870312"/>
            <a:ext cx="7886700" cy="5117374"/>
          </a:xfrm>
          <a:solidFill>
            <a:schemeClr val="bg1">
              <a:alpha val="35624"/>
            </a:schemeClr>
          </a:solidFill>
        </p:spPr>
        <p:txBody>
          <a:bodyPr>
            <a:normAutofit/>
          </a:bodyPr>
          <a:lstStyle/>
          <a:p>
            <a:pPr marL="0" indent="0" algn="ctr">
              <a:buNone/>
            </a:pPr>
            <a:r>
              <a:rPr lang="fr-CA" sz="3200" b="1" dirty="0">
                <a:solidFill>
                  <a:srgbClr val="404140"/>
                </a:solidFill>
                <a:effectLst/>
                <a:ea typeface="Roboto" panose="02000000000000000000" pitchFamily="2" charset="0"/>
                <a:cs typeface="Roboto" panose="02000000000000000000" pitchFamily="2" charset="0"/>
              </a:rPr>
              <a:t>« Il n’est pas nécessaire de produire une liste précise d’instructions et de les communiquer. </a:t>
            </a:r>
          </a:p>
          <a:p>
            <a:pPr marL="0" indent="0" algn="ctr">
              <a:buNone/>
            </a:pPr>
            <a:endParaRPr lang="fr-CA" sz="3200" b="1" dirty="0">
              <a:solidFill>
                <a:srgbClr val="404140"/>
              </a:solidFill>
              <a:effectLst/>
              <a:ea typeface="Roboto" panose="02000000000000000000" pitchFamily="2" charset="0"/>
              <a:cs typeface="Roboto" panose="02000000000000000000" pitchFamily="2" charset="0"/>
            </a:endParaRPr>
          </a:p>
          <a:p>
            <a:pPr marL="0" indent="0" algn="ctr">
              <a:buNone/>
            </a:pPr>
            <a:r>
              <a:rPr lang="fr-CA" sz="3200" b="1" dirty="0">
                <a:solidFill>
                  <a:srgbClr val="404140"/>
                </a:solidFill>
                <a:effectLst/>
                <a:ea typeface="Roboto" panose="02000000000000000000" pitchFamily="2" charset="0"/>
                <a:cs typeface="Roboto" panose="02000000000000000000" pitchFamily="2" charset="0"/>
              </a:rPr>
              <a:t>Vous donnez à la machine des données, un objectif et une rétroaction lorsqu’elle </a:t>
            </a:r>
            <a:br>
              <a:rPr lang="fr-CA" sz="3200" b="1" dirty="0">
                <a:solidFill>
                  <a:srgbClr val="404140"/>
                </a:solidFill>
                <a:effectLst/>
                <a:ea typeface="Roboto" panose="02000000000000000000" pitchFamily="2" charset="0"/>
                <a:cs typeface="Roboto" panose="02000000000000000000" pitchFamily="2" charset="0"/>
              </a:rPr>
            </a:br>
            <a:r>
              <a:rPr lang="fr-CA" sz="3200" b="1" dirty="0">
                <a:solidFill>
                  <a:srgbClr val="404140"/>
                </a:solidFill>
                <a:effectLst/>
                <a:ea typeface="Roboto" panose="02000000000000000000" pitchFamily="2" charset="0"/>
                <a:cs typeface="Roboto" panose="02000000000000000000" pitchFamily="2" charset="0"/>
              </a:rPr>
              <a:t>est sur la bonne voie, et vous la </a:t>
            </a:r>
            <a:br>
              <a:rPr lang="fr-CA" sz="3200" b="1" dirty="0">
                <a:solidFill>
                  <a:srgbClr val="404140"/>
                </a:solidFill>
                <a:effectLst/>
                <a:ea typeface="Roboto" panose="02000000000000000000" pitchFamily="2" charset="0"/>
                <a:cs typeface="Roboto" panose="02000000000000000000" pitchFamily="2" charset="0"/>
              </a:rPr>
            </a:br>
            <a:r>
              <a:rPr lang="fr-CA" sz="3200" b="1" dirty="0">
                <a:solidFill>
                  <a:srgbClr val="404140"/>
                </a:solidFill>
                <a:effectLst/>
                <a:ea typeface="Roboto" panose="02000000000000000000" pitchFamily="2" charset="0"/>
                <a:cs typeface="Roboto" panose="02000000000000000000" pitchFamily="2" charset="0"/>
              </a:rPr>
              <a:t>laissez ensuite trouver la meilleure </a:t>
            </a:r>
            <a:br>
              <a:rPr lang="fr-CA" sz="3200" b="1" dirty="0">
                <a:solidFill>
                  <a:srgbClr val="404140"/>
                </a:solidFill>
                <a:effectLst/>
                <a:ea typeface="Roboto" panose="02000000000000000000" pitchFamily="2" charset="0"/>
                <a:cs typeface="Roboto" panose="02000000000000000000" pitchFamily="2" charset="0"/>
              </a:rPr>
            </a:br>
            <a:r>
              <a:rPr lang="fr-CA" sz="3200" b="1" dirty="0">
                <a:solidFill>
                  <a:srgbClr val="404140"/>
                </a:solidFill>
                <a:effectLst/>
                <a:ea typeface="Roboto" panose="02000000000000000000" pitchFamily="2" charset="0"/>
                <a:cs typeface="Roboto" panose="02000000000000000000" pitchFamily="2" charset="0"/>
              </a:rPr>
              <a:t>façon d’atteindre l’objectif. » </a:t>
            </a:r>
          </a:p>
          <a:p>
            <a:pPr marL="0" indent="0" algn="ctr">
              <a:buNone/>
            </a:pPr>
            <a:endParaRPr lang="fr-CA" b="1" dirty="0">
              <a:effectLst/>
              <a:ea typeface="Roboto" panose="02000000000000000000" pitchFamily="2" charset="0"/>
              <a:cs typeface="Roboto" panose="02000000000000000000" pitchFamily="2" charset="0"/>
            </a:endParaRPr>
          </a:p>
          <a:p>
            <a:pPr marL="0" indent="0" algn="ctr">
              <a:buNone/>
            </a:pPr>
            <a:r>
              <a:rPr lang="fr-CA" sz="2000" dirty="0">
                <a:solidFill>
                  <a:srgbClr val="404140"/>
                </a:solidFill>
                <a:latin typeface="Gotham Book" pitchFamily="50" charset="0"/>
                <a:ea typeface="Roboto" panose="02000000000000000000" pitchFamily="2" charset="0"/>
                <a:cs typeface="Gotham Book" pitchFamily="2" charset="0"/>
              </a:rPr>
              <a:t>Hannah Fry, </a:t>
            </a:r>
            <a:r>
              <a:rPr lang="fr-CA" sz="2000" i="1" dirty="0">
                <a:solidFill>
                  <a:srgbClr val="404140"/>
                </a:solidFill>
                <a:latin typeface="Gotham Book" pitchFamily="50" charset="0"/>
                <a:ea typeface="Roboto" panose="02000000000000000000" pitchFamily="2" charset="0"/>
                <a:cs typeface="Gotham Book" pitchFamily="2" charset="0"/>
              </a:rPr>
              <a:t>Hello World: Being </a:t>
            </a:r>
            <a:br>
              <a:rPr lang="fr-CA" sz="2000" i="1" dirty="0">
                <a:solidFill>
                  <a:srgbClr val="404140"/>
                </a:solidFill>
                <a:latin typeface="Gotham Book" pitchFamily="50" charset="0"/>
                <a:ea typeface="Roboto" panose="02000000000000000000" pitchFamily="2" charset="0"/>
                <a:cs typeface="Gotham Book" pitchFamily="2" charset="0"/>
              </a:rPr>
            </a:br>
            <a:r>
              <a:rPr lang="fr-CA" sz="2000" i="1" dirty="0">
                <a:solidFill>
                  <a:srgbClr val="404140"/>
                </a:solidFill>
                <a:latin typeface="Gotham Book" pitchFamily="50" charset="0"/>
                <a:ea typeface="Roboto" panose="02000000000000000000" pitchFamily="2" charset="0"/>
                <a:cs typeface="Gotham Book" pitchFamily="2" charset="0"/>
              </a:rPr>
              <a:t>Human in the Age of Algorithms </a:t>
            </a:r>
            <a:r>
              <a:rPr lang="fr-CA" sz="2000" dirty="0">
                <a:solidFill>
                  <a:srgbClr val="404140"/>
                </a:solidFill>
                <a:latin typeface="Gotham Book" pitchFamily="50" charset="0"/>
                <a:ea typeface="Roboto" panose="02000000000000000000" pitchFamily="2" charset="0"/>
                <a:cs typeface="Gotham Book" pitchFamily="2" charset="0"/>
              </a:rPr>
              <a:t>[traduction]</a:t>
            </a:r>
            <a:endParaRPr lang="fr-CA" sz="2000" dirty="0">
              <a:solidFill>
                <a:srgbClr val="404140"/>
              </a:solidFill>
              <a:effectLst/>
              <a:latin typeface="Gotham Book" pitchFamily="50" charset="0"/>
              <a:ea typeface="Roboto" panose="02000000000000000000" pitchFamily="2" charset="0"/>
              <a:cs typeface="Gotham Book" pitchFamily="2" charset="0"/>
            </a:endParaRPr>
          </a:p>
          <a:p>
            <a:endParaRPr lang="fr-CA" b="1" dirty="0">
              <a:ea typeface="Roboto" panose="02000000000000000000" pitchFamily="2" charset="0"/>
              <a:cs typeface="Roboto" panose="02000000000000000000" pitchFamily="2" charset="0"/>
            </a:endParaRPr>
          </a:p>
        </p:txBody>
      </p:sp>
    </p:spTree>
    <p:extLst>
      <p:ext uri="{BB962C8B-B14F-4D97-AF65-F5344CB8AC3E}">
        <p14:creationId xmlns:p14="http://schemas.microsoft.com/office/powerpoint/2010/main" val="98907702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DD1FE7-3E90-5113-766B-D5C86E469EFA}"/>
              </a:ext>
            </a:extLst>
          </p:cNvPr>
          <p:cNvSpPr>
            <a:spLocks noGrp="1"/>
          </p:cNvSpPr>
          <p:nvPr>
            <p:ph type="title" idx="4294967295"/>
            <p:custDataLst>
              <p:tags r:id="rId1"/>
            </p:custDataLst>
          </p:nvPr>
        </p:nvSpPr>
        <p:spPr>
          <a:xfrm>
            <a:off x="628650" y="445336"/>
            <a:ext cx="7886700" cy="1325563"/>
          </a:xfrm>
          <a:prstGeom prst="rect">
            <a:avLst/>
          </a:prstGeom>
        </p:spPr>
        <p:txBody>
          <a:bodyPr/>
          <a:lstStyle/>
          <a:p>
            <a:r>
              <a:rPr lang="fr-CA" dirty="0">
                <a:solidFill>
                  <a:srgbClr val="404140"/>
                </a:solidFill>
                <a:latin typeface="Gotham Bold" pitchFamily="50" charset="0"/>
              </a:rPr>
              <a:t>Crois-tu que…</a:t>
            </a:r>
          </a:p>
        </p:txBody>
      </p:sp>
      <p:grpSp>
        <p:nvGrpSpPr>
          <p:cNvPr id="6" name="Group 5">
            <a:extLst>
              <a:ext uri="{FF2B5EF4-FFF2-40B4-BE49-F238E27FC236}">
                <a16:creationId xmlns:a16="http://schemas.microsoft.com/office/drawing/2014/main" id="{3B8F59F1-7E57-85D3-317C-B8ED6E2C43C7}"/>
              </a:ext>
            </a:extLst>
          </p:cNvPr>
          <p:cNvGrpSpPr/>
          <p:nvPr>
            <p:custDataLst>
              <p:tags r:id="rId2"/>
            </p:custDataLst>
          </p:nvPr>
        </p:nvGrpSpPr>
        <p:grpSpPr>
          <a:xfrm>
            <a:off x="428625" y="1575157"/>
            <a:ext cx="8515350" cy="3707685"/>
            <a:chOff x="-1" y="1839937"/>
            <a:chExt cx="9115427" cy="3487270"/>
          </a:xfrm>
          <a:solidFill>
            <a:schemeClr val="bg1">
              <a:alpha val="80000"/>
            </a:schemeClr>
          </a:solidFill>
        </p:grpSpPr>
        <p:sp>
          <p:nvSpPr>
            <p:cNvPr id="7" name="Freeform 6">
              <a:extLst>
                <a:ext uri="{FF2B5EF4-FFF2-40B4-BE49-F238E27FC236}">
                  <a16:creationId xmlns:a16="http://schemas.microsoft.com/office/drawing/2014/main" id="{7563F769-9CA4-1D79-309B-6556F2C72F47}"/>
                </a:ext>
              </a:extLst>
            </p:cNvPr>
            <p:cNvSpPr/>
            <p:nvPr/>
          </p:nvSpPr>
          <p:spPr>
            <a:xfrm>
              <a:off x="-1" y="1839937"/>
              <a:ext cx="2061347" cy="1589063"/>
            </a:xfrm>
            <a:custGeom>
              <a:avLst/>
              <a:gdLst>
                <a:gd name="connsiteX0" fmla="*/ 0 w 1032777"/>
                <a:gd name="connsiteY0" fmla="*/ 93855 h 938553"/>
                <a:gd name="connsiteX1" fmla="*/ 93855 w 1032777"/>
                <a:gd name="connsiteY1" fmla="*/ 0 h 938553"/>
                <a:gd name="connsiteX2" fmla="*/ 938922 w 1032777"/>
                <a:gd name="connsiteY2" fmla="*/ 0 h 938553"/>
                <a:gd name="connsiteX3" fmla="*/ 1032777 w 1032777"/>
                <a:gd name="connsiteY3" fmla="*/ 93855 h 938553"/>
                <a:gd name="connsiteX4" fmla="*/ 1032777 w 1032777"/>
                <a:gd name="connsiteY4" fmla="*/ 844698 h 938553"/>
                <a:gd name="connsiteX5" fmla="*/ 938922 w 1032777"/>
                <a:gd name="connsiteY5" fmla="*/ 938553 h 938553"/>
                <a:gd name="connsiteX6" fmla="*/ 93855 w 1032777"/>
                <a:gd name="connsiteY6" fmla="*/ 938553 h 938553"/>
                <a:gd name="connsiteX7" fmla="*/ 0 w 1032777"/>
                <a:gd name="connsiteY7" fmla="*/ 844698 h 938553"/>
                <a:gd name="connsiteX8" fmla="*/ 0 w 1032777"/>
                <a:gd name="connsiteY8" fmla="*/ 93855 h 9385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32777" h="938553">
                  <a:moveTo>
                    <a:pt x="0" y="93855"/>
                  </a:moveTo>
                  <a:cubicBezTo>
                    <a:pt x="0" y="42020"/>
                    <a:pt x="42020" y="0"/>
                    <a:pt x="93855" y="0"/>
                  </a:cubicBezTo>
                  <a:lnTo>
                    <a:pt x="938922" y="0"/>
                  </a:lnTo>
                  <a:cubicBezTo>
                    <a:pt x="990757" y="0"/>
                    <a:pt x="1032777" y="42020"/>
                    <a:pt x="1032777" y="93855"/>
                  </a:cubicBezTo>
                  <a:lnTo>
                    <a:pt x="1032777" y="844698"/>
                  </a:lnTo>
                  <a:cubicBezTo>
                    <a:pt x="1032777" y="896533"/>
                    <a:pt x="990757" y="938553"/>
                    <a:pt x="938922" y="938553"/>
                  </a:cubicBezTo>
                  <a:lnTo>
                    <a:pt x="93855" y="938553"/>
                  </a:lnTo>
                  <a:cubicBezTo>
                    <a:pt x="42020" y="938553"/>
                    <a:pt x="0" y="896533"/>
                    <a:pt x="0" y="844698"/>
                  </a:cubicBezTo>
                  <a:lnTo>
                    <a:pt x="0" y="93855"/>
                  </a:lnTo>
                  <a:close/>
                </a:path>
              </a:pathLst>
            </a:custGeom>
            <a:grpFill/>
            <a:ln w="22225" cap="rnd" cmpd="sng">
              <a:solidFill>
                <a:srgbClr val="42609E"/>
              </a:solidFill>
              <a:prstDash val="solid"/>
              <a:round/>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50349" tIns="42729" rIns="50349" bIns="42729" numCol="1" spcCol="1270" anchor="ctr" anchorCtr="0">
              <a:noAutofit/>
            </a:bodyPr>
            <a:lstStyle/>
            <a:p>
              <a:pPr marL="0" lvl="0" indent="0" algn="ctr" defTabSz="533400">
                <a:lnSpc>
                  <a:spcPct val="90000"/>
                </a:lnSpc>
                <a:spcBef>
                  <a:spcPct val="0"/>
                </a:spcBef>
                <a:spcAft>
                  <a:spcPct val="35000"/>
                </a:spcAft>
                <a:buNone/>
              </a:pPr>
              <a:r>
                <a:rPr lang="fr-CA" sz="2000" kern="1200" dirty="0">
                  <a:solidFill>
                    <a:srgbClr val="404140"/>
                  </a:solidFill>
                  <a:latin typeface="Gotham Bold" pitchFamily="50" charset="0"/>
                  <a:cs typeface="Gotham Medium" pitchFamily="2" charset="0"/>
                </a:rPr>
                <a:t>L’IA a des sentiments?</a:t>
              </a:r>
            </a:p>
          </p:txBody>
        </p:sp>
        <p:sp>
          <p:nvSpPr>
            <p:cNvPr id="8" name="Freeform 7">
              <a:extLst>
                <a:ext uri="{FF2B5EF4-FFF2-40B4-BE49-F238E27FC236}">
                  <a16:creationId xmlns:a16="http://schemas.microsoft.com/office/drawing/2014/main" id="{2F8C592A-0EFA-E074-A380-08B47838D6F5}"/>
                </a:ext>
              </a:extLst>
            </p:cNvPr>
            <p:cNvSpPr/>
            <p:nvPr/>
          </p:nvSpPr>
          <p:spPr>
            <a:xfrm>
              <a:off x="2351359" y="1839937"/>
              <a:ext cx="2061347" cy="1589063"/>
            </a:xfrm>
            <a:custGeom>
              <a:avLst/>
              <a:gdLst>
                <a:gd name="connsiteX0" fmla="*/ 0 w 1032777"/>
                <a:gd name="connsiteY0" fmla="*/ 93855 h 938553"/>
                <a:gd name="connsiteX1" fmla="*/ 93855 w 1032777"/>
                <a:gd name="connsiteY1" fmla="*/ 0 h 938553"/>
                <a:gd name="connsiteX2" fmla="*/ 938922 w 1032777"/>
                <a:gd name="connsiteY2" fmla="*/ 0 h 938553"/>
                <a:gd name="connsiteX3" fmla="*/ 1032777 w 1032777"/>
                <a:gd name="connsiteY3" fmla="*/ 93855 h 938553"/>
                <a:gd name="connsiteX4" fmla="*/ 1032777 w 1032777"/>
                <a:gd name="connsiteY4" fmla="*/ 844698 h 938553"/>
                <a:gd name="connsiteX5" fmla="*/ 938922 w 1032777"/>
                <a:gd name="connsiteY5" fmla="*/ 938553 h 938553"/>
                <a:gd name="connsiteX6" fmla="*/ 93855 w 1032777"/>
                <a:gd name="connsiteY6" fmla="*/ 938553 h 938553"/>
                <a:gd name="connsiteX7" fmla="*/ 0 w 1032777"/>
                <a:gd name="connsiteY7" fmla="*/ 844698 h 938553"/>
                <a:gd name="connsiteX8" fmla="*/ 0 w 1032777"/>
                <a:gd name="connsiteY8" fmla="*/ 93855 h 9385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32777" h="938553">
                  <a:moveTo>
                    <a:pt x="0" y="93855"/>
                  </a:moveTo>
                  <a:cubicBezTo>
                    <a:pt x="0" y="42020"/>
                    <a:pt x="42020" y="0"/>
                    <a:pt x="93855" y="0"/>
                  </a:cubicBezTo>
                  <a:lnTo>
                    <a:pt x="938922" y="0"/>
                  </a:lnTo>
                  <a:cubicBezTo>
                    <a:pt x="990757" y="0"/>
                    <a:pt x="1032777" y="42020"/>
                    <a:pt x="1032777" y="93855"/>
                  </a:cubicBezTo>
                  <a:lnTo>
                    <a:pt x="1032777" y="844698"/>
                  </a:lnTo>
                  <a:cubicBezTo>
                    <a:pt x="1032777" y="896533"/>
                    <a:pt x="990757" y="938553"/>
                    <a:pt x="938922" y="938553"/>
                  </a:cubicBezTo>
                  <a:lnTo>
                    <a:pt x="93855" y="938553"/>
                  </a:lnTo>
                  <a:cubicBezTo>
                    <a:pt x="42020" y="938553"/>
                    <a:pt x="0" y="896533"/>
                    <a:pt x="0" y="844698"/>
                  </a:cubicBezTo>
                  <a:lnTo>
                    <a:pt x="0" y="93855"/>
                  </a:lnTo>
                  <a:close/>
                </a:path>
              </a:pathLst>
            </a:custGeom>
            <a:grpFill/>
            <a:ln w="22225" cap="rnd" cmpd="sng">
              <a:solidFill>
                <a:srgbClr val="42609E"/>
              </a:solidFill>
              <a:prstDash val="solid"/>
              <a:round/>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50349" tIns="42729" rIns="50349" bIns="42729" numCol="1" spcCol="1270" anchor="ctr" anchorCtr="0">
              <a:noAutofit/>
            </a:bodyPr>
            <a:lstStyle/>
            <a:p>
              <a:pPr marL="0" lvl="0" indent="0" algn="ctr" defTabSz="533400">
                <a:lnSpc>
                  <a:spcPct val="90000"/>
                </a:lnSpc>
                <a:spcBef>
                  <a:spcPct val="0"/>
                </a:spcBef>
                <a:spcAft>
                  <a:spcPct val="35000"/>
                </a:spcAft>
                <a:buNone/>
              </a:pPr>
              <a:r>
                <a:rPr lang="fr-CA" sz="2000" kern="1200" dirty="0">
                  <a:solidFill>
                    <a:srgbClr val="404140"/>
                  </a:solidFill>
                  <a:latin typeface="Gotham Bold" pitchFamily="50" charset="0"/>
                  <a:cs typeface="Gotham Medium" pitchFamily="2" charset="0"/>
                </a:rPr>
                <a:t>L’IA peut se sentir blessée ou exclue?</a:t>
              </a:r>
            </a:p>
          </p:txBody>
        </p:sp>
        <p:sp>
          <p:nvSpPr>
            <p:cNvPr id="9" name="Freeform 8">
              <a:extLst>
                <a:ext uri="{FF2B5EF4-FFF2-40B4-BE49-F238E27FC236}">
                  <a16:creationId xmlns:a16="http://schemas.microsoft.com/office/drawing/2014/main" id="{92A4F205-86BF-5225-C1AD-19C72E6CD8A0}"/>
                </a:ext>
              </a:extLst>
            </p:cNvPr>
            <p:cNvSpPr/>
            <p:nvPr/>
          </p:nvSpPr>
          <p:spPr>
            <a:xfrm>
              <a:off x="4702719" y="1839937"/>
              <a:ext cx="2061347" cy="1589063"/>
            </a:xfrm>
            <a:custGeom>
              <a:avLst/>
              <a:gdLst>
                <a:gd name="connsiteX0" fmla="*/ 0 w 1032777"/>
                <a:gd name="connsiteY0" fmla="*/ 93855 h 938553"/>
                <a:gd name="connsiteX1" fmla="*/ 93855 w 1032777"/>
                <a:gd name="connsiteY1" fmla="*/ 0 h 938553"/>
                <a:gd name="connsiteX2" fmla="*/ 938922 w 1032777"/>
                <a:gd name="connsiteY2" fmla="*/ 0 h 938553"/>
                <a:gd name="connsiteX3" fmla="*/ 1032777 w 1032777"/>
                <a:gd name="connsiteY3" fmla="*/ 93855 h 938553"/>
                <a:gd name="connsiteX4" fmla="*/ 1032777 w 1032777"/>
                <a:gd name="connsiteY4" fmla="*/ 844698 h 938553"/>
                <a:gd name="connsiteX5" fmla="*/ 938922 w 1032777"/>
                <a:gd name="connsiteY5" fmla="*/ 938553 h 938553"/>
                <a:gd name="connsiteX6" fmla="*/ 93855 w 1032777"/>
                <a:gd name="connsiteY6" fmla="*/ 938553 h 938553"/>
                <a:gd name="connsiteX7" fmla="*/ 0 w 1032777"/>
                <a:gd name="connsiteY7" fmla="*/ 844698 h 938553"/>
                <a:gd name="connsiteX8" fmla="*/ 0 w 1032777"/>
                <a:gd name="connsiteY8" fmla="*/ 93855 h 9385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32777" h="938553">
                  <a:moveTo>
                    <a:pt x="0" y="93855"/>
                  </a:moveTo>
                  <a:cubicBezTo>
                    <a:pt x="0" y="42020"/>
                    <a:pt x="42020" y="0"/>
                    <a:pt x="93855" y="0"/>
                  </a:cubicBezTo>
                  <a:lnTo>
                    <a:pt x="938922" y="0"/>
                  </a:lnTo>
                  <a:cubicBezTo>
                    <a:pt x="990757" y="0"/>
                    <a:pt x="1032777" y="42020"/>
                    <a:pt x="1032777" y="93855"/>
                  </a:cubicBezTo>
                  <a:lnTo>
                    <a:pt x="1032777" y="844698"/>
                  </a:lnTo>
                  <a:cubicBezTo>
                    <a:pt x="1032777" y="896533"/>
                    <a:pt x="990757" y="938553"/>
                    <a:pt x="938922" y="938553"/>
                  </a:cubicBezTo>
                  <a:lnTo>
                    <a:pt x="93855" y="938553"/>
                  </a:lnTo>
                  <a:cubicBezTo>
                    <a:pt x="42020" y="938553"/>
                    <a:pt x="0" y="896533"/>
                    <a:pt x="0" y="844698"/>
                  </a:cubicBezTo>
                  <a:lnTo>
                    <a:pt x="0" y="93855"/>
                  </a:lnTo>
                  <a:close/>
                </a:path>
              </a:pathLst>
            </a:custGeom>
            <a:grpFill/>
            <a:ln w="22225" cap="rnd" cmpd="sng">
              <a:solidFill>
                <a:srgbClr val="42609E"/>
              </a:solidFill>
              <a:prstDash val="solid"/>
              <a:round/>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50349" tIns="42729" rIns="50349" bIns="42729" numCol="1" spcCol="1270" anchor="ctr" anchorCtr="0">
              <a:noAutofit/>
            </a:bodyPr>
            <a:lstStyle/>
            <a:p>
              <a:pPr marL="0" lvl="0" indent="0" algn="ctr" defTabSz="533400">
                <a:lnSpc>
                  <a:spcPct val="90000"/>
                </a:lnSpc>
                <a:spcBef>
                  <a:spcPct val="0"/>
                </a:spcBef>
                <a:spcAft>
                  <a:spcPct val="35000"/>
                </a:spcAft>
                <a:buNone/>
              </a:pPr>
              <a:r>
                <a:rPr lang="fr-CA" sz="2000" dirty="0">
                  <a:solidFill>
                    <a:srgbClr val="404140"/>
                  </a:solidFill>
                  <a:latin typeface="Gotham Bold" pitchFamily="50" charset="0"/>
                  <a:cs typeface="Gotham Medium" pitchFamily="2" charset="0"/>
                </a:rPr>
                <a:t>L’IA peut choisir de faire ou de ne pas faire certaines choses</a:t>
              </a:r>
              <a:r>
                <a:rPr lang="fr-CA" sz="2000" kern="1200" dirty="0">
                  <a:solidFill>
                    <a:srgbClr val="404140"/>
                  </a:solidFill>
                  <a:latin typeface="Gotham Bold" pitchFamily="50" charset="0"/>
                  <a:cs typeface="Gotham Medium" pitchFamily="2" charset="0"/>
                </a:rPr>
                <a:t>?</a:t>
              </a:r>
            </a:p>
          </p:txBody>
        </p:sp>
        <p:sp>
          <p:nvSpPr>
            <p:cNvPr id="10" name="Freeform 9">
              <a:extLst>
                <a:ext uri="{FF2B5EF4-FFF2-40B4-BE49-F238E27FC236}">
                  <a16:creationId xmlns:a16="http://schemas.microsoft.com/office/drawing/2014/main" id="{320AD6D6-E453-846B-3A0A-AC8B5B4B82BA}"/>
                </a:ext>
              </a:extLst>
            </p:cNvPr>
            <p:cNvSpPr/>
            <p:nvPr/>
          </p:nvSpPr>
          <p:spPr>
            <a:xfrm>
              <a:off x="7054079" y="1839937"/>
              <a:ext cx="2061347" cy="1589063"/>
            </a:xfrm>
            <a:custGeom>
              <a:avLst/>
              <a:gdLst>
                <a:gd name="connsiteX0" fmla="*/ 0 w 1032777"/>
                <a:gd name="connsiteY0" fmla="*/ 93855 h 938553"/>
                <a:gd name="connsiteX1" fmla="*/ 93855 w 1032777"/>
                <a:gd name="connsiteY1" fmla="*/ 0 h 938553"/>
                <a:gd name="connsiteX2" fmla="*/ 938922 w 1032777"/>
                <a:gd name="connsiteY2" fmla="*/ 0 h 938553"/>
                <a:gd name="connsiteX3" fmla="*/ 1032777 w 1032777"/>
                <a:gd name="connsiteY3" fmla="*/ 93855 h 938553"/>
                <a:gd name="connsiteX4" fmla="*/ 1032777 w 1032777"/>
                <a:gd name="connsiteY4" fmla="*/ 844698 h 938553"/>
                <a:gd name="connsiteX5" fmla="*/ 938922 w 1032777"/>
                <a:gd name="connsiteY5" fmla="*/ 938553 h 938553"/>
                <a:gd name="connsiteX6" fmla="*/ 93855 w 1032777"/>
                <a:gd name="connsiteY6" fmla="*/ 938553 h 938553"/>
                <a:gd name="connsiteX7" fmla="*/ 0 w 1032777"/>
                <a:gd name="connsiteY7" fmla="*/ 844698 h 938553"/>
                <a:gd name="connsiteX8" fmla="*/ 0 w 1032777"/>
                <a:gd name="connsiteY8" fmla="*/ 93855 h 9385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32777" h="938553">
                  <a:moveTo>
                    <a:pt x="0" y="93855"/>
                  </a:moveTo>
                  <a:cubicBezTo>
                    <a:pt x="0" y="42020"/>
                    <a:pt x="42020" y="0"/>
                    <a:pt x="93855" y="0"/>
                  </a:cubicBezTo>
                  <a:lnTo>
                    <a:pt x="938922" y="0"/>
                  </a:lnTo>
                  <a:cubicBezTo>
                    <a:pt x="990757" y="0"/>
                    <a:pt x="1032777" y="42020"/>
                    <a:pt x="1032777" y="93855"/>
                  </a:cubicBezTo>
                  <a:lnTo>
                    <a:pt x="1032777" y="844698"/>
                  </a:lnTo>
                  <a:cubicBezTo>
                    <a:pt x="1032777" y="896533"/>
                    <a:pt x="990757" y="938553"/>
                    <a:pt x="938922" y="938553"/>
                  </a:cubicBezTo>
                  <a:lnTo>
                    <a:pt x="93855" y="938553"/>
                  </a:lnTo>
                  <a:cubicBezTo>
                    <a:pt x="42020" y="938553"/>
                    <a:pt x="0" y="896533"/>
                    <a:pt x="0" y="844698"/>
                  </a:cubicBezTo>
                  <a:lnTo>
                    <a:pt x="0" y="93855"/>
                  </a:lnTo>
                  <a:close/>
                </a:path>
              </a:pathLst>
            </a:custGeom>
            <a:grpFill/>
            <a:ln w="22225" cap="rnd" cmpd="sng">
              <a:solidFill>
                <a:srgbClr val="42609E"/>
              </a:solidFill>
              <a:prstDash val="solid"/>
              <a:round/>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50349" tIns="42729" rIns="50349" bIns="42729" numCol="1" spcCol="1270" anchor="ctr" anchorCtr="0">
              <a:noAutofit/>
            </a:bodyPr>
            <a:lstStyle/>
            <a:p>
              <a:pPr marL="0" lvl="0" indent="0" algn="ctr" defTabSz="533400">
                <a:lnSpc>
                  <a:spcPct val="90000"/>
                </a:lnSpc>
                <a:spcBef>
                  <a:spcPct val="0"/>
                </a:spcBef>
                <a:spcAft>
                  <a:spcPct val="35000"/>
                </a:spcAft>
                <a:buNone/>
              </a:pPr>
              <a:r>
                <a:rPr lang="fr-CA" sz="2000" kern="1200" dirty="0">
                  <a:solidFill>
                    <a:srgbClr val="404140"/>
                  </a:solidFill>
                  <a:latin typeface="Gotham Bold" pitchFamily="50" charset="0"/>
                  <a:cs typeface="Gotham Medium" pitchFamily="2" charset="0"/>
                </a:rPr>
                <a:t>L’IA est intelligente?</a:t>
              </a:r>
            </a:p>
          </p:txBody>
        </p:sp>
        <p:sp>
          <p:nvSpPr>
            <p:cNvPr id="11" name="Freeform 10">
              <a:extLst>
                <a:ext uri="{FF2B5EF4-FFF2-40B4-BE49-F238E27FC236}">
                  <a16:creationId xmlns:a16="http://schemas.microsoft.com/office/drawing/2014/main" id="{473DFA96-C5D1-36E2-A348-BC5791E1FAC9}"/>
                </a:ext>
              </a:extLst>
            </p:cNvPr>
            <p:cNvSpPr/>
            <p:nvPr/>
          </p:nvSpPr>
          <p:spPr>
            <a:xfrm>
              <a:off x="336474" y="3738144"/>
              <a:ext cx="2374690" cy="1589063"/>
            </a:xfrm>
            <a:custGeom>
              <a:avLst/>
              <a:gdLst>
                <a:gd name="connsiteX0" fmla="*/ 0 w 1032777"/>
                <a:gd name="connsiteY0" fmla="*/ 93855 h 938553"/>
                <a:gd name="connsiteX1" fmla="*/ 93855 w 1032777"/>
                <a:gd name="connsiteY1" fmla="*/ 0 h 938553"/>
                <a:gd name="connsiteX2" fmla="*/ 938922 w 1032777"/>
                <a:gd name="connsiteY2" fmla="*/ 0 h 938553"/>
                <a:gd name="connsiteX3" fmla="*/ 1032777 w 1032777"/>
                <a:gd name="connsiteY3" fmla="*/ 93855 h 938553"/>
                <a:gd name="connsiteX4" fmla="*/ 1032777 w 1032777"/>
                <a:gd name="connsiteY4" fmla="*/ 844698 h 938553"/>
                <a:gd name="connsiteX5" fmla="*/ 938922 w 1032777"/>
                <a:gd name="connsiteY5" fmla="*/ 938553 h 938553"/>
                <a:gd name="connsiteX6" fmla="*/ 93855 w 1032777"/>
                <a:gd name="connsiteY6" fmla="*/ 938553 h 938553"/>
                <a:gd name="connsiteX7" fmla="*/ 0 w 1032777"/>
                <a:gd name="connsiteY7" fmla="*/ 844698 h 938553"/>
                <a:gd name="connsiteX8" fmla="*/ 0 w 1032777"/>
                <a:gd name="connsiteY8" fmla="*/ 93855 h 9385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32777" h="938553">
                  <a:moveTo>
                    <a:pt x="0" y="93855"/>
                  </a:moveTo>
                  <a:cubicBezTo>
                    <a:pt x="0" y="42020"/>
                    <a:pt x="42020" y="0"/>
                    <a:pt x="93855" y="0"/>
                  </a:cubicBezTo>
                  <a:lnTo>
                    <a:pt x="938922" y="0"/>
                  </a:lnTo>
                  <a:cubicBezTo>
                    <a:pt x="990757" y="0"/>
                    <a:pt x="1032777" y="42020"/>
                    <a:pt x="1032777" y="93855"/>
                  </a:cubicBezTo>
                  <a:lnTo>
                    <a:pt x="1032777" y="844698"/>
                  </a:lnTo>
                  <a:cubicBezTo>
                    <a:pt x="1032777" y="896533"/>
                    <a:pt x="990757" y="938553"/>
                    <a:pt x="938922" y="938553"/>
                  </a:cubicBezTo>
                  <a:lnTo>
                    <a:pt x="93855" y="938553"/>
                  </a:lnTo>
                  <a:cubicBezTo>
                    <a:pt x="42020" y="938553"/>
                    <a:pt x="0" y="896533"/>
                    <a:pt x="0" y="844698"/>
                  </a:cubicBezTo>
                  <a:lnTo>
                    <a:pt x="0" y="93855"/>
                  </a:lnTo>
                  <a:close/>
                </a:path>
              </a:pathLst>
            </a:custGeom>
            <a:grpFill/>
            <a:ln w="22225" cap="rnd" cmpd="sng">
              <a:solidFill>
                <a:srgbClr val="42609E"/>
              </a:solidFill>
              <a:prstDash val="solid"/>
              <a:round/>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50349" tIns="42729" rIns="50349" bIns="42729" numCol="1" spcCol="1270" anchor="ctr" anchorCtr="0">
              <a:noAutofit/>
            </a:bodyPr>
            <a:lstStyle/>
            <a:p>
              <a:pPr marL="0" lvl="0" indent="0" algn="ctr" defTabSz="533400">
                <a:lnSpc>
                  <a:spcPct val="90000"/>
                </a:lnSpc>
                <a:spcBef>
                  <a:spcPct val="0"/>
                </a:spcBef>
                <a:spcAft>
                  <a:spcPct val="35000"/>
                </a:spcAft>
                <a:buNone/>
              </a:pPr>
              <a:r>
                <a:rPr lang="fr-CA" sz="2000" kern="1200" dirty="0">
                  <a:solidFill>
                    <a:srgbClr val="404140"/>
                  </a:solidFill>
                  <a:latin typeface="Gotham Bold" pitchFamily="50" charset="0"/>
                  <a:cs typeface="Gotham Medium" pitchFamily="2" charset="0"/>
                </a:rPr>
                <a:t>L</a:t>
              </a:r>
              <a:r>
                <a:rPr lang="fr-CA" sz="2000" dirty="0">
                  <a:solidFill>
                    <a:srgbClr val="404140"/>
                  </a:solidFill>
                  <a:latin typeface="Gotham Bold" pitchFamily="50" charset="0"/>
                  <a:cs typeface="Gotham Medium" pitchFamily="2" charset="0"/>
                </a:rPr>
                <a:t>’IA donne toujours de bonnes informations</a:t>
              </a:r>
              <a:r>
                <a:rPr lang="fr-CA" sz="2000" kern="1200" dirty="0">
                  <a:solidFill>
                    <a:srgbClr val="404140"/>
                  </a:solidFill>
                  <a:latin typeface="Gotham Bold" pitchFamily="50" charset="0"/>
                  <a:cs typeface="Gotham Medium" pitchFamily="2" charset="0"/>
                </a:rPr>
                <a:t>?</a:t>
              </a:r>
            </a:p>
          </p:txBody>
        </p:sp>
        <p:sp>
          <p:nvSpPr>
            <p:cNvPr id="12" name="Freeform 11">
              <a:extLst>
                <a:ext uri="{FF2B5EF4-FFF2-40B4-BE49-F238E27FC236}">
                  <a16:creationId xmlns:a16="http://schemas.microsoft.com/office/drawing/2014/main" id="{1B91B3BE-0E5D-F441-AEA7-481EA280F117}"/>
                </a:ext>
              </a:extLst>
            </p:cNvPr>
            <p:cNvSpPr/>
            <p:nvPr/>
          </p:nvSpPr>
          <p:spPr>
            <a:xfrm>
              <a:off x="3212610" y="3738144"/>
              <a:ext cx="2374691" cy="1589063"/>
            </a:xfrm>
            <a:custGeom>
              <a:avLst/>
              <a:gdLst>
                <a:gd name="connsiteX0" fmla="*/ 0 w 1032777"/>
                <a:gd name="connsiteY0" fmla="*/ 93855 h 938553"/>
                <a:gd name="connsiteX1" fmla="*/ 93855 w 1032777"/>
                <a:gd name="connsiteY1" fmla="*/ 0 h 938553"/>
                <a:gd name="connsiteX2" fmla="*/ 938922 w 1032777"/>
                <a:gd name="connsiteY2" fmla="*/ 0 h 938553"/>
                <a:gd name="connsiteX3" fmla="*/ 1032777 w 1032777"/>
                <a:gd name="connsiteY3" fmla="*/ 93855 h 938553"/>
                <a:gd name="connsiteX4" fmla="*/ 1032777 w 1032777"/>
                <a:gd name="connsiteY4" fmla="*/ 844698 h 938553"/>
                <a:gd name="connsiteX5" fmla="*/ 938922 w 1032777"/>
                <a:gd name="connsiteY5" fmla="*/ 938553 h 938553"/>
                <a:gd name="connsiteX6" fmla="*/ 93855 w 1032777"/>
                <a:gd name="connsiteY6" fmla="*/ 938553 h 938553"/>
                <a:gd name="connsiteX7" fmla="*/ 0 w 1032777"/>
                <a:gd name="connsiteY7" fmla="*/ 844698 h 938553"/>
                <a:gd name="connsiteX8" fmla="*/ 0 w 1032777"/>
                <a:gd name="connsiteY8" fmla="*/ 93855 h 9385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32777" h="938553">
                  <a:moveTo>
                    <a:pt x="0" y="93855"/>
                  </a:moveTo>
                  <a:cubicBezTo>
                    <a:pt x="0" y="42020"/>
                    <a:pt x="42020" y="0"/>
                    <a:pt x="93855" y="0"/>
                  </a:cubicBezTo>
                  <a:lnTo>
                    <a:pt x="938922" y="0"/>
                  </a:lnTo>
                  <a:cubicBezTo>
                    <a:pt x="990757" y="0"/>
                    <a:pt x="1032777" y="42020"/>
                    <a:pt x="1032777" y="93855"/>
                  </a:cubicBezTo>
                  <a:lnTo>
                    <a:pt x="1032777" y="844698"/>
                  </a:lnTo>
                  <a:cubicBezTo>
                    <a:pt x="1032777" y="896533"/>
                    <a:pt x="990757" y="938553"/>
                    <a:pt x="938922" y="938553"/>
                  </a:cubicBezTo>
                  <a:lnTo>
                    <a:pt x="93855" y="938553"/>
                  </a:lnTo>
                  <a:cubicBezTo>
                    <a:pt x="42020" y="938553"/>
                    <a:pt x="0" y="896533"/>
                    <a:pt x="0" y="844698"/>
                  </a:cubicBezTo>
                  <a:lnTo>
                    <a:pt x="0" y="93855"/>
                  </a:lnTo>
                  <a:close/>
                </a:path>
              </a:pathLst>
            </a:custGeom>
            <a:grpFill/>
            <a:ln w="22225" cap="rnd" cmpd="sng">
              <a:solidFill>
                <a:srgbClr val="42609E"/>
              </a:solidFill>
              <a:prstDash val="solid"/>
              <a:round/>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50349" tIns="42729" rIns="50349" bIns="42729" numCol="1" spcCol="1270" anchor="ctr" anchorCtr="0">
              <a:noAutofit/>
            </a:bodyPr>
            <a:lstStyle/>
            <a:p>
              <a:pPr marL="0" lvl="0" indent="0" algn="ctr" defTabSz="533400">
                <a:lnSpc>
                  <a:spcPct val="90000"/>
                </a:lnSpc>
                <a:spcBef>
                  <a:spcPct val="0"/>
                </a:spcBef>
                <a:spcAft>
                  <a:spcPct val="35000"/>
                </a:spcAft>
                <a:buNone/>
              </a:pPr>
              <a:r>
                <a:rPr lang="fr-CA" sz="2000" kern="1200" dirty="0">
                  <a:solidFill>
                    <a:srgbClr val="404140"/>
                  </a:solidFill>
                  <a:latin typeface="Gotham Bold" pitchFamily="50" charset="0"/>
                  <a:cs typeface="Gotham Medium" pitchFamily="2" charset="0"/>
                </a:rPr>
                <a:t>L’IA sait si elle </a:t>
              </a:r>
              <a:br>
                <a:rPr lang="fr-CA" sz="2000" kern="1200" dirty="0">
                  <a:solidFill>
                    <a:srgbClr val="404140"/>
                  </a:solidFill>
                  <a:latin typeface="Gotham Bold" pitchFamily="50" charset="0"/>
                  <a:cs typeface="Gotham Medium" pitchFamily="2" charset="0"/>
                </a:rPr>
              </a:br>
              <a:r>
                <a:rPr lang="fr-CA" sz="2000" kern="1200" dirty="0">
                  <a:solidFill>
                    <a:srgbClr val="404140"/>
                  </a:solidFill>
                  <a:latin typeface="Gotham Bold" pitchFamily="50" charset="0"/>
                  <a:cs typeface="Gotham Medium" pitchFamily="2" charset="0"/>
                </a:rPr>
                <a:t>te donne de </a:t>
              </a:r>
              <a:br>
                <a:rPr lang="fr-CA" sz="2000" kern="1200" dirty="0">
                  <a:solidFill>
                    <a:srgbClr val="404140"/>
                  </a:solidFill>
                  <a:latin typeface="Gotham Bold" pitchFamily="50" charset="0"/>
                  <a:cs typeface="Gotham Medium" pitchFamily="2" charset="0"/>
                </a:rPr>
              </a:br>
              <a:r>
                <a:rPr lang="fr-CA" sz="2000" kern="1200" dirty="0">
                  <a:solidFill>
                    <a:srgbClr val="404140"/>
                  </a:solidFill>
                  <a:latin typeface="Gotham Bold" pitchFamily="50" charset="0"/>
                  <a:cs typeface="Gotham Medium" pitchFamily="2" charset="0"/>
                </a:rPr>
                <a:t>bonnes informations </a:t>
              </a:r>
              <a:br>
                <a:rPr lang="fr-CA" sz="2000" kern="1200" dirty="0">
                  <a:solidFill>
                    <a:srgbClr val="404140"/>
                  </a:solidFill>
                  <a:latin typeface="Gotham Bold" pitchFamily="50" charset="0"/>
                  <a:cs typeface="Gotham Medium" pitchFamily="2" charset="0"/>
                </a:rPr>
              </a:br>
              <a:r>
                <a:rPr lang="fr-CA" sz="2000" kern="1200" dirty="0">
                  <a:solidFill>
                    <a:srgbClr val="404140"/>
                  </a:solidFill>
                  <a:latin typeface="Gotham Bold" pitchFamily="50" charset="0"/>
                  <a:cs typeface="Gotham Medium" pitchFamily="2" charset="0"/>
                </a:rPr>
                <a:t>ou non?</a:t>
              </a:r>
            </a:p>
          </p:txBody>
        </p:sp>
        <p:sp>
          <p:nvSpPr>
            <p:cNvPr id="13" name="Freeform 12">
              <a:extLst>
                <a:ext uri="{FF2B5EF4-FFF2-40B4-BE49-F238E27FC236}">
                  <a16:creationId xmlns:a16="http://schemas.microsoft.com/office/drawing/2014/main" id="{902A0D1D-E7AB-5B47-54E8-63FFA3B2DA06}"/>
                </a:ext>
              </a:extLst>
            </p:cNvPr>
            <p:cNvSpPr/>
            <p:nvPr/>
          </p:nvSpPr>
          <p:spPr>
            <a:xfrm>
              <a:off x="6088748" y="3738144"/>
              <a:ext cx="2374690" cy="1589063"/>
            </a:xfrm>
            <a:custGeom>
              <a:avLst/>
              <a:gdLst>
                <a:gd name="connsiteX0" fmla="*/ 0 w 1032777"/>
                <a:gd name="connsiteY0" fmla="*/ 93855 h 938553"/>
                <a:gd name="connsiteX1" fmla="*/ 93855 w 1032777"/>
                <a:gd name="connsiteY1" fmla="*/ 0 h 938553"/>
                <a:gd name="connsiteX2" fmla="*/ 938922 w 1032777"/>
                <a:gd name="connsiteY2" fmla="*/ 0 h 938553"/>
                <a:gd name="connsiteX3" fmla="*/ 1032777 w 1032777"/>
                <a:gd name="connsiteY3" fmla="*/ 93855 h 938553"/>
                <a:gd name="connsiteX4" fmla="*/ 1032777 w 1032777"/>
                <a:gd name="connsiteY4" fmla="*/ 844698 h 938553"/>
                <a:gd name="connsiteX5" fmla="*/ 938922 w 1032777"/>
                <a:gd name="connsiteY5" fmla="*/ 938553 h 938553"/>
                <a:gd name="connsiteX6" fmla="*/ 93855 w 1032777"/>
                <a:gd name="connsiteY6" fmla="*/ 938553 h 938553"/>
                <a:gd name="connsiteX7" fmla="*/ 0 w 1032777"/>
                <a:gd name="connsiteY7" fmla="*/ 844698 h 938553"/>
                <a:gd name="connsiteX8" fmla="*/ 0 w 1032777"/>
                <a:gd name="connsiteY8" fmla="*/ 93855 h 9385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32777" h="938553">
                  <a:moveTo>
                    <a:pt x="0" y="93855"/>
                  </a:moveTo>
                  <a:cubicBezTo>
                    <a:pt x="0" y="42020"/>
                    <a:pt x="42020" y="0"/>
                    <a:pt x="93855" y="0"/>
                  </a:cubicBezTo>
                  <a:lnTo>
                    <a:pt x="938922" y="0"/>
                  </a:lnTo>
                  <a:cubicBezTo>
                    <a:pt x="990757" y="0"/>
                    <a:pt x="1032777" y="42020"/>
                    <a:pt x="1032777" y="93855"/>
                  </a:cubicBezTo>
                  <a:lnTo>
                    <a:pt x="1032777" y="844698"/>
                  </a:lnTo>
                  <a:cubicBezTo>
                    <a:pt x="1032777" y="896533"/>
                    <a:pt x="990757" y="938553"/>
                    <a:pt x="938922" y="938553"/>
                  </a:cubicBezTo>
                  <a:lnTo>
                    <a:pt x="93855" y="938553"/>
                  </a:lnTo>
                  <a:cubicBezTo>
                    <a:pt x="42020" y="938553"/>
                    <a:pt x="0" y="896533"/>
                    <a:pt x="0" y="844698"/>
                  </a:cubicBezTo>
                  <a:lnTo>
                    <a:pt x="0" y="93855"/>
                  </a:lnTo>
                  <a:close/>
                </a:path>
              </a:pathLst>
            </a:custGeom>
            <a:grpFill/>
            <a:ln w="22225" cap="rnd" cmpd="sng">
              <a:solidFill>
                <a:srgbClr val="42609E"/>
              </a:solidFill>
              <a:prstDash val="solid"/>
              <a:round/>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50349" tIns="42729" rIns="50349" bIns="42729" numCol="1" spcCol="1270" anchor="ctr" anchorCtr="0">
              <a:noAutofit/>
            </a:bodyPr>
            <a:lstStyle/>
            <a:p>
              <a:pPr marL="0" lvl="0" indent="0" algn="ctr" defTabSz="533400">
                <a:lnSpc>
                  <a:spcPct val="90000"/>
                </a:lnSpc>
                <a:spcBef>
                  <a:spcPct val="0"/>
                </a:spcBef>
                <a:spcAft>
                  <a:spcPct val="35000"/>
                </a:spcAft>
                <a:buNone/>
              </a:pPr>
              <a:r>
                <a:rPr lang="fr-CA" sz="2000" kern="1200" dirty="0">
                  <a:solidFill>
                    <a:srgbClr val="404140"/>
                  </a:solidFill>
                  <a:latin typeface="Gotham Bold" pitchFamily="50" charset="0"/>
                  <a:cs typeface="Gotham Medium" pitchFamily="2" charset="0"/>
                </a:rPr>
                <a:t>L’IA peut déterminer si </a:t>
              </a:r>
              <a:br>
                <a:rPr lang="fr-CA" sz="2000" kern="1200" dirty="0">
                  <a:solidFill>
                    <a:srgbClr val="404140"/>
                  </a:solidFill>
                  <a:latin typeface="Gotham Bold" pitchFamily="50" charset="0"/>
                  <a:cs typeface="Gotham Medium" pitchFamily="2" charset="0"/>
                </a:rPr>
              </a:br>
              <a:r>
                <a:rPr lang="fr-CA" sz="2000" kern="1200" dirty="0">
                  <a:solidFill>
                    <a:srgbClr val="404140"/>
                  </a:solidFill>
                  <a:latin typeface="Gotham Bold" pitchFamily="50" charset="0"/>
                  <a:cs typeface="Gotham Medium" pitchFamily="2" charset="0"/>
                </a:rPr>
                <a:t>une chose est </a:t>
              </a:r>
              <a:br>
                <a:rPr lang="fr-CA" sz="2000" kern="1200" dirty="0">
                  <a:solidFill>
                    <a:srgbClr val="404140"/>
                  </a:solidFill>
                  <a:latin typeface="Gotham Bold" pitchFamily="50" charset="0"/>
                  <a:cs typeface="Gotham Medium" pitchFamily="2" charset="0"/>
                </a:rPr>
              </a:br>
              <a:r>
                <a:rPr lang="fr-CA" sz="2000" kern="1200" dirty="0">
                  <a:solidFill>
                    <a:srgbClr val="404140"/>
                  </a:solidFill>
                  <a:latin typeface="Gotham Bold" pitchFamily="50" charset="0"/>
                  <a:cs typeface="Gotham Medium" pitchFamily="2" charset="0"/>
                </a:rPr>
                <a:t>bien ou mal?</a:t>
              </a:r>
            </a:p>
          </p:txBody>
        </p:sp>
      </p:grpSp>
    </p:spTree>
    <p:extLst>
      <p:ext uri="{BB962C8B-B14F-4D97-AF65-F5344CB8AC3E}">
        <p14:creationId xmlns:p14="http://schemas.microsoft.com/office/powerpoint/2010/main" val="381448832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10DFCB-6DCC-F750-D1D5-E761CB2E1E88}"/>
              </a:ext>
            </a:extLst>
          </p:cNvPr>
          <p:cNvSpPr>
            <a:spLocks noGrp="1"/>
          </p:cNvSpPr>
          <p:nvPr>
            <p:ph type="ctrTitle" idx="4294967295"/>
            <p:custDataLst>
              <p:tags r:id="rId1"/>
            </p:custDataLst>
          </p:nvPr>
        </p:nvSpPr>
        <p:spPr>
          <a:xfrm>
            <a:off x="685800" y="2235200"/>
            <a:ext cx="7772400" cy="2387600"/>
          </a:xfrm>
          <a:prstGeom prst="rect">
            <a:avLst/>
          </a:prstGeom>
        </p:spPr>
        <p:txBody>
          <a:bodyPr>
            <a:normAutofit/>
          </a:bodyPr>
          <a:lstStyle/>
          <a:p>
            <a:pPr algn="ctr"/>
            <a:r>
              <a:rPr lang="fr-CA" dirty="0">
                <a:solidFill>
                  <a:srgbClr val="404140"/>
                </a:solidFill>
                <a:latin typeface="Gotham Bold" pitchFamily="50" charset="0"/>
              </a:rPr>
              <a:t>Que signifie pour toi </a:t>
            </a:r>
            <a:br>
              <a:rPr lang="fr-CA" dirty="0">
                <a:solidFill>
                  <a:srgbClr val="404140"/>
                </a:solidFill>
                <a:latin typeface="Gotham Bold" pitchFamily="50" charset="0"/>
              </a:rPr>
            </a:br>
            <a:r>
              <a:rPr lang="fr-CA" dirty="0">
                <a:solidFill>
                  <a:srgbClr val="404140"/>
                </a:solidFill>
                <a:latin typeface="Gotham Bold" pitchFamily="50" charset="0"/>
              </a:rPr>
              <a:t>le mot « </a:t>
            </a:r>
            <a:r>
              <a:rPr lang="fr-CA" dirty="0">
                <a:solidFill>
                  <a:srgbClr val="404140"/>
                </a:solidFill>
                <a:highlight>
                  <a:srgbClr val="EFA92C"/>
                </a:highlight>
                <a:latin typeface="Gotham Bold" pitchFamily="50" charset="0"/>
              </a:rPr>
              <a:t>algorithme</a:t>
            </a:r>
            <a:r>
              <a:rPr lang="fr-CA" dirty="0">
                <a:solidFill>
                  <a:srgbClr val="404140"/>
                </a:solidFill>
                <a:latin typeface="Gotham Bold" pitchFamily="50" charset="0"/>
              </a:rPr>
              <a:t> »?</a:t>
            </a:r>
          </a:p>
        </p:txBody>
      </p:sp>
    </p:spTree>
    <p:extLst>
      <p:ext uri="{BB962C8B-B14F-4D97-AF65-F5344CB8AC3E}">
        <p14:creationId xmlns:p14="http://schemas.microsoft.com/office/powerpoint/2010/main" val="74455235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30883622-3BFC-5D9D-834F-0A303921294F}"/>
              </a:ext>
            </a:extLst>
          </p:cNvPr>
          <p:cNvSpPr txBox="1"/>
          <p:nvPr>
            <p:custDataLst>
              <p:tags r:id="rId1"/>
            </p:custDataLst>
          </p:nvPr>
        </p:nvSpPr>
        <p:spPr>
          <a:xfrm>
            <a:off x="1145513" y="1796758"/>
            <a:ext cx="6852976" cy="3264483"/>
          </a:xfrm>
          <a:prstGeom prst="rect">
            <a:avLst/>
          </a:prstGeom>
          <a:solidFill>
            <a:schemeClr val="bg1">
              <a:alpha val="35624"/>
            </a:schemeClr>
          </a:solidFill>
        </p:spPr>
        <p:txBody>
          <a:bodyPr vert="horz" lIns="91440" tIns="45720" rIns="91440" bIns="45720" rtlCol="0">
            <a:normAutofit/>
          </a:bodyPr>
          <a:lstStyle>
            <a:lvl1pPr indent="0" algn="ctr" defTabSz="914400">
              <a:lnSpc>
                <a:spcPct val="90000"/>
              </a:lnSpc>
              <a:spcBef>
                <a:spcPts val="1000"/>
              </a:spcBef>
              <a:buFont typeface="Arial" panose="020B0604020202020204" pitchFamily="34" charset="0"/>
              <a:buNone/>
              <a:defRPr sz="3200" b="1">
                <a:solidFill>
                  <a:srgbClr val="404140"/>
                </a:solidFill>
                <a:effectLst/>
                <a:latin typeface="Gotham Bold" pitchFamily="50" charset="0"/>
                <a:ea typeface="Roboto" panose="02000000000000000000" pitchFamily="2" charset="0"/>
                <a:cs typeface="Roboto" panose="02000000000000000000" pitchFamily="2" charset="0"/>
              </a:defRPr>
            </a:lvl1pPr>
            <a:lvl2pPr marL="685800" indent="-228600" defTabSz="914400">
              <a:lnSpc>
                <a:spcPct val="90000"/>
              </a:lnSpc>
              <a:spcBef>
                <a:spcPts val="500"/>
              </a:spcBef>
              <a:buFont typeface="Arial" panose="020B0604020202020204" pitchFamily="34" charset="0"/>
              <a:buChar char="•"/>
              <a:defRPr sz="2400"/>
            </a:lvl2pPr>
            <a:lvl3pPr marL="1143000" indent="-228600" defTabSz="914400">
              <a:lnSpc>
                <a:spcPct val="90000"/>
              </a:lnSpc>
              <a:spcBef>
                <a:spcPts val="500"/>
              </a:spcBef>
              <a:buFont typeface="Arial" panose="020B0604020202020204" pitchFamily="34" charset="0"/>
              <a:buChar char="•"/>
              <a:defRPr sz="2000"/>
            </a:lvl3pPr>
            <a:lvl4pPr marL="1600200" indent="-228600" defTabSz="914400">
              <a:lnSpc>
                <a:spcPct val="90000"/>
              </a:lnSpc>
              <a:spcBef>
                <a:spcPts val="500"/>
              </a:spcBef>
              <a:buFont typeface="Arial" panose="020B0604020202020204" pitchFamily="34" charset="0"/>
              <a:buChar char="•"/>
            </a:lvl4pPr>
            <a:lvl5pPr marL="2057400" indent="-228600" defTabSz="914400">
              <a:lnSpc>
                <a:spcPct val="90000"/>
              </a:lnSpc>
              <a:spcBef>
                <a:spcPts val="500"/>
              </a:spcBef>
              <a:buFont typeface="Arial" panose="020B0604020202020204" pitchFamily="34" charset="0"/>
              <a:buChar char="•"/>
            </a:lvl5pPr>
            <a:lvl6pPr marL="2514600" indent="-228600" defTabSz="914400">
              <a:lnSpc>
                <a:spcPct val="90000"/>
              </a:lnSpc>
              <a:spcBef>
                <a:spcPts val="500"/>
              </a:spcBef>
              <a:buFont typeface="Arial" panose="020B0604020202020204" pitchFamily="34" charset="0"/>
              <a:buChar char="•"/>
            </a:lvl6pPr>
            <a:lvl7pPr marL="2971800" indent="-228600" defTabSz="914400">
              <a:lnSpc>
                <a:spcPct val="90000"/>
              </a:lnSpc>
              <a:spcBef>
                <a:spcPts val="500"/>
              </a:spcBef>
              <a:buFont typeface="Arial" panose="020B0604020202020204" pitchFamily="34" charset="0"/>
              <a:buChar char="•"/>
            </a:lvl7pPr>
            <a:lvl8pPr marL="3429000" indent="-228600" defTabSz="914400">
              <a:lnSpc>
                <a:spcPct val="90000"/>
              </a:lnSpc>
              <a:spcBef>
                <a:spcPts val="500"/>
              </a:spcBef>
              <a:buFont typeface="Arial" panose="020B0604020202020204" pitchFamily="34" charset="0"/>
              <a:buChar char="•"/>
            </a:lvl8pPr>
            <a:lvl9pPr marL="3886200" indent="-228600" defTabSz="914400">
              <a:lnSpc>
                <a:spcPct val="90000"/>
              </a:lnSpc>
              <a:spcBef>
                <a:spcPts val="500"/>
              </a:spcBef>
              <a:buFont typeface="Arial" panose="020B0604020202020204" pitchFamily="34" charset="0"/>
              <a:buChar char="•"/>
            </a:lvl9pPr>
          </a:lstStyle>
          <a:p>
            <a:r>
              <a:rPr lang="fr-CA" dirty="0"/>
              <a:t>« La technologie n’est </a:t>
            </a:r>
            <a:br>
              <a:rPr lang="fr-CA" dirty="0"/>
            </a:br>
            <a:r>
              <a:rPr lang="fr-CA" dirty="0"/>
              <a:t>ni bonne ni mauvaise.</a:t>
            </a:r>
          </a:p>
          <a:p>
            <a:endParaRPr lang="fr-CA" dirty="0"/>
          </a:p>
          <a:p>
            <a:r>
              <a:rPr lang="fr-CA" dirty="0"/>
              <a:t>Mais elle n’est pas neutre non plus. »</a:t>
            </a:r>
          </a:p>
          <a:p>
            <a:endParaRPr lang="fr-CA" b="0" dirty="0">
              <a:cs typeface="Gotham Book" pitchFamily="2" charset="0"/>
            </a:endParaRPr>
          </a:p>
          <a:p>
            <a:r>
              <a:rPr lang="fr-CA" sz="2000" b="0" dirty="0">
                <a:latin typeface="Gotham Book" pitchFamily="50" charset="0"/>
                <a:cs typeface="Gotham Book" pitchFamily="2" charset="0"/>
              </a:rPr>
              <a:t>Melvin Kranzberg [traduction]</a:t>
            </a:r>
          </a:p>
        </p:txBody>
      </p:sp>
    </p:spTree>
    <p:extLst>
      <p:ext uri="{BB962C8B-B14F-4D97-AF65-F5344CB8AC3E}">
        <p14:creationId xmlns:p14="http://schemas.microsoft.com/office/powerpoint/2010/main" val="8868426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5000"/>
                                  </p:stCondLst>
                                  <p:childTnLst>
                                    <p:set>
                                      <p:cBhvr>
                                        <p:cTn id="6" dur="1" fill="hold">
                                          <p:stCondLst>
                                            <p:cond delay="0"/>
                                          </p:stCondLst>
                                        </p:cTn>
                                        <p:tgtEl>
                                          <p:spTgt spid="4">
                                            <p:txEl>
                                              <p:pRg st="2" end="2"/>
                                            </p:txEl>
                                          </p:spTgt>
                                        </p:tgtEl>
                                        <p:attrNameLst>
                                          <p:attrName>style.visibility</p:attrName>
                                        </p:attrNameLst>
                                      </p:cBhvr>
                                      <p:to>
                                        <p:strVal val="visible"/>
                                      </p:to>
                                    </p:set>
                                    <p:animEffect transition="in" filter="fade">
                                      <p:cBhvr>
                                        <p:cTn id="7" dur="500"/>
                                        <p:tgtEl>
                                          <p:spTgt spid="4">
                                            <p:txEl>
                                              <p:pRg st="2" end="2"/>
                                            </p:txEl>
                                          </p:spTgt>
                                        </p:tgtEl>
                                      </p:cBhvr>
                                    </p:animEffect>
                                  </p:childTnLst>
                                </p:cTn>
                              </p:par>
                            </p:childTnLst>
                          </p:cTn>
                        </p:par>
                        <p:par>
                          <p:cTn id="8" fill="hold">
                            <p:stCondLst>
                              <p:cond delay="5500"/>
                            </p:stCondLst>
                            <p:childTnLst>
                              <p:par>
                                <p:cTn id="9" presetID="10" presetClass="entr" presetSubtype="0" fill="hold" nodeType="afterEffect">
                                  <p:stCondLst>
                                    <p:cond delay="1000"/>
                                  </p:stCondLst>
                                  <p:childTnLst>
                                    <p:set>
                                      <p:cBhvr>
                                        <p:cTn id="10" dur="1" fill="hold">
                                          <p:stCondLst>
                                            <p:cond delay="0"/>
                                          </p:stCondLst>
                                        </p:cTn>
                                        <p:tgtEl>
                                          <p:spTgt spid="4">
                                            <p:txEl>
                                              <p:pRg st="4" end="4"/>
                                            </p:txEl>
                                          </p:spTgt>
                                        </p:tgtEl>
                                        <p:attrNameLst>
                                          <p:attrName>style.visibility</p:attrName>
                                        </p:attrNameLst>
                                      </p:cBhvr>
                                      <p:to>
                                        <p:strVal val="visible"/>
                                      </p:to>
                                    </p:set>
                                    <p:animEffect transition="in" filter="fade">
                                      <p:cBhvr>
                                        <p:cTn id="11" dur="5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10DFCB-6DCC-F750-D1D5-E761CB2E1E88}"/>
              </a:ext>
            </a:extLst>
          </p:cNvPr>
          <p:cNvSpPr>
            <a:spLocks noGrp="1"/>
          </p:cNvSpPr>
          <p:nvPr>
            <p:ph type="ctrTitle" idx="4294967295"/>
            <p:custDataLst>
              <p:tags r:id="rId1"/>
            </p:custDataLst>
          </p:nvPr>
        </p:nvSpPr>
        <p:spPr>
          <a:xfrm>
            <a:off x="685800" y="2743135"/>
            <a:ext cx="7772400" cy="1371730"/>
          </a:xfrm>
          <a:prstGeom prst="rect">
            <a:avLst/>
          </a:prstGeom>
        </p:spPr>
        <p:txBody>
          <a:bodyPr>
            <a:normAutofit/>
          </a:bodyPr>
          <a:lstStyle/>
          <a:p>
            <a:pPr algn="ctr"/>
            <a:r>
              <a:rPr lang="fr-CA" b="1" dirty="0">
                <a:solidFill>
                  <a:srgbClr val="404140"/>
                </a:solidFill>
                <a:latin typeface="Gotham Bold" pitchFamily="50" charset="0"/>
              </a:rPr>
              <a:t>Les algorithmes </a:t>
            </a:r>
            <a:br>
              <a:rPr lang="fr-CA" b="1" dirty="0">
                <a:solidFill>
                  <a:srgbClr val="404140"/>
                </a:solidFill>
                <a:latin typeface="Gotham Bold" pitchFamily="50" charset="0"/>
              </a:rPr>
            </a:br>
            <a:r>
              <a:rPr lang="fr-CA" b="1" dirty="0">
                <a:solidFill>
                  <a:srgbClr val="404140"/>
                </a:solidFill>
                <a:latin typeface="Gotham Bold" pitchFamily="50" charset="0"/>
              </a:rPr>
              <a:t>sont-ils toujours </a:t>
            </a:r>
            <a:r>
              <a:rPr lang="fr-CA" b="1" dirty="0">
                <a:solidFill>
                  <a:srgbClr val="404140"/>
                </a:solidFill>
                <a:highlight>
                  <a:srgbClr val="EFA92C"/>
                </a:highlight>
                <a:latin typeface="Gotham Bold" pitchFamily="50" charset="0"/>
              </a:rPr>
              <a:t>justes</a:t>
            </a:r>
            <a:r>
              <a:rPr lang="fr-CA" b="1" dirty="0">
                <a:solidFill>
                  <a:srgbClr val="404140"/>
                </a:solidFill>
                <a:latin typeface="Gotham Bold" pitchFamily="50" charset="0"/>
              </a:rPr>
              <a:t>?</a:t>
            </a:r>
          </a:p>
        </p:txBody>
      </p:sp>
    </p:spTree>
    <p:extLst>
      <p:ext uri="{BB962C8B-B14F-4D97-AF65-F5344CB8AC3E}">
        <p14:creationId xmlns:p14="http://schemas.microsoft.com/office/powerpoint/2010/main" val="210877553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10DFCB-6DCC-F750-D1D5-E761CB2E1E88}"/>
              </a:ext>
            </a:extLst>
          </p:cNvPr>
          <p:cNvSpPr>
            <a:spLocks noGrp="1"/>
          </p:cNvSpPr>
          <p:nvPr>
            <p:ph type="ctrTitle" idx="4294967295"/>
            <p:custDataLst>
              <p:tags r:id="rId1"/>
            </p:custDataLst>
          </p:nvPr>
        </p:nvSpPr>
        <p:spPr>
          <a:xfrm>
            <a:off x="685800" y="2678447"/>
            <a:ext cx="7772400" cy="2387600"/>
          </a:xfrm>
          <a:prstGeom prst="rect">
            <a:avLst/>
          </a:prstGeom>
        </p:spPr>
        <p:txBody>
          <a:bodyPr>
            <a:normAutofit/>
          </a:bodyPr>
          <a:lstStyle/>
          <a:p>
            <a:pPr algn="ctr"/>
            <a:r>
              <a:rPr lang="fr-CA" sz="8000" b="1" dirty="0">
                <a:solidFill>
                  <a:srgbClr val="404140"/>
                </a:solidFill>
                <a:latin typeface="Gotham Bold" pitchFamily="50" charset="0"/>
                <a:cs typeface="Gotham Bold" pitchFamily="2" charset="0"/>
              </a:rPr>
              <a:t>PG = AV</a:t>
            </a:r>
            <a:endParaRPr lang="fr-CA" sz="8000" b="1" dirty="0">
              <a:solidFill>
                <a:srgbClr val="404140"/>
              </a:solidFill>
              <a:highlight>
                <a:srgbClr val="FF0000"/>
              </a:highlight>
              <a:latin typeface="Gotham Bold" pitchFamily="50" charset="0"/>
              <a:cs typeface="Gotham Bold" pitchFamily="2" charset="0"/>
            </a:endParaRPr>
          </a:p>
        </p:txBody>
      </p:sp>
    </p:spTree>
    <p:extLst>
      <p:ext uri="{BB962C8B-B14F-4D97-AF65-F5344CB8AC3E}">
        <p14:creationId xmlns:p14="http://schemas.microsoft.com/office/powerpoint/2010/main" val="314617177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2331A41E-1982-8551-F0AE-BE164AD102B3}"/>
              </a:ext>
            </a:extLst>
          </p:cNvPr>
          <p:cNvSpPr txBox="1"/>
          <p:nvPr>
            <p:custDataLst>
              <p:tags r:id="rId1"/>
            </p:custDataLst>
          </p:nvPr>
        </p:nvSpPr>
        <p:spPr>
          <a:xfrm>
            <a:off x="1663149" y="2309115"/>
            <a:ext cx="3373039" cy="369332"/>
          </a:xfrm>
          <a:prstGeom prst="rect">
            <a:avLst/>
          </a:prstGeom>
          <a:noFill/>
        </p:spPr>
        <p:txBody>
          <a:bodyPr wrap="none" rtlCol="0">
            <a:spAutoFit/>
          </a:bodyPr>
          <a:lstStyle/>
          <a:p>
            <a:r>
              <a:rPr lang="fr-CA" dirty="0">
                <a:solidFill>
                  <a:srgbClr val="404140"/>
                </a:solidFill>
                <a:highlight>
                  <a:srgbClr val="EFA92C"/>
                </a:highlight>
                <a:latin typeface="Gotham Book" pitchFamily="50" charset="0"/>
                <a:cs typeface="Gotham Book" pitchFamily="2" charset="0"/>
              </a:rPr>
              <a:t>PRIORITÉ GREFFE DE REIN</a:t>
            </a:r>
          </a:p>
        </p:txBody>
      </p:sp>
      <p:sp>
        <p:nvSpPr>
          <p:cNvPr id="5" name="Title 1">
            <a:extLst>
              <a:ext uri="{FF2B5EF4-FFF2-40B4-BE49-F238E27FC236}">
                <a16:creationId xmlns:a16="http://schemas.microsoft.com/office/drawing/2014/main" id="{799F572D-D1DA-242E-5538-A522085075FF}"/>
              </a:ext>
            </a:extLst>
          </p:cNvPr>
          <p:cNvSpPr txBox="1">
            <a:spLocks/>
          </p:cNvSpPr>
          <p:nvPr>
            <p:custDataLst>
              <p:tags r:id="rId2"/>
            </p:custDataLst>
          </p:nvPr>
        </p:nvSpPr>
        <p:spPr>
          <a:xfrm>
            <a:off x="685800" y="2678447"/>
            <a:ext cx="7772400" cy="2387600"/>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fr-CA" sz="8000" b="1" dirty="0">
                <a:solidFill>
                  <a:srgbClr val="404140"/>
                </a:solidFill>
                <a:latin typeface="Gotham Bold" pitchFamily="50" charset="0"/>
                <a:cs typeface="Gotham Bold" pitchFamily="2" charset="0"/>
              </a:rPr>
              <a:t>PG = AV</a:t>
            </a:r>
          </a:p>
        </p:txBody>
      </p:sp>
      <p:sp>
        <p:nvSpPr>
          <p:cNvPr id="4" name="TextBox 3">
            <a:extLst>
              <a:ext uri="{FF2B5EF4-FFF2-40B4-BE49-F238E27FC236}">
                <a16:creationId xmlns:a16="http://schemas.microsoft.com/office/drawing/2014/main" id="{022BCAF5-9335-FDF5-1484-9EEFF54D3FEA}"/>
              </a:ext>
            </a:extLst>
          </p:cNvPr>
          <p:cNvSpPr txBox="1"/>
          <p:nvPr>
            <p:custDataLst>
              <p:tags r:id="rId3"/>
            </p:custDataLst>
          </p:nvPr>
        </p:nvSpPr>
        <p:spPr>
          <a:xfrm>
            <a:off x="5360813" y="3687581"/>
            <a:ext cx="2055371" cy="369332"/>
          </a:xfrm>
          <a:prstGeom prst="rect">
            <a:avLst/>
          </a:prstGeom>
          <a:noFill/>
        </p:spPr>
        <p:txBody>
          <a:bodyPr wrap="none" rtlCol="0">
            <a:spAutoFit/>
          </a:bodyPr>
          <a:lstStyle/>
          <a:p>
            <a:r>
              <a:rPr lang="fr-CA" dirty="0">
                <a:solidFill>
                  <a:srgbClr val="404140"/>
                </a:solidFill>
                <a:highlight>
                  <a:srgbClr val="EFA92C"/>
                </a:highlight>
                <a:latin typeface="Gotham Book" pitchFamily="50" charset="0"/>
                <a:cs typeface="Gotham Book" pitchFamily="2" charset="0"/>
              </a:rPr>
              <a:t>ANNÉES DE VIE</a:t>
            </a:r>
          </a:p>
        </p:txBody>
      </p:sp>
    </p:spTree>
    <p:extLst>
      <p:ext uri="{BB962C8B-B14F-4D97-AF65-F5344CB8AC3E}">
        <p14:creationId xmlns:p14="http://schemas.microsoft.com/office/powerpoint/2010/main" val="368896726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a:extLst>
              <a:ext uri="{FF2B5EF4-FFF2-40B4-BE49-F238E27FC236}">
                <a16:creationId xmlns:a16="http://schemas.microsoft.com/office/drawing/2014/main" id="{F771E32A-3568-89D8-2D1B-C7C2496EA456}"/>
              </a:ext>
            </a:extLst>
          </p:cNvPr>
          <p:cNvSpPr txBox="1">
            <a:spLocks/>
          </p:cNvSpPr>
          <p:nvPr>
            <p:custDataLst>
              <p:tags r:id="rId1"/>
            </p:custDataLst>
          </p:nvPr>
        </p:nvSpPr>
        <p:spPr>
          <a:xfrm>
            <a:off x="333375" y="3243462"/>
            <a:ext cx="8477250" cy="4351338"/>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fr-CA" sz="3600" dirty="0">
                <a:solidFill>
                  <a:srgbClr val="404140"/>
                </a:solidFill>
                <a:latin typeface="Gotham Bold" pitchFamily="50" charset="0"/>
                <a:ea typeface="Roboto" panose="02000000000000000000" pitchFamily="2" charset="0"/>
                <a:cs typeface="Gotham Medium" pitchFamily="2" charset="0"/>
              </a:rPr>
              <a:t>Cette approche te </a:t>
            </a:r>
            <a:br>
              <a:rPr lang="fr-CA" sz="3600" dirty="0">
                <a:solidFill>
                  <a:srgbClr val="404140"/>
                </a:solidFill>
                <a:latin typeface="Gotham Bold" pitchFamily="50" charset="0"/>
                <a:ea typeface="Roboto" panose="02000000000000000000" pitchFamily="2" charset="0"/>
                <a:cs typeface="Gotham Medium" pitchFamily="2" charset="0"/>
              </a:rPr>
            </a:br>
            <a:r>
              <a:rPr lang="fr-CA" sz="3600" dirty="0">
                <a:solidFill>
                  <a:srgbClr val="404140"/>
                </a:solidFill>
                <a:latin typeface="Gotham Bold" pitchFamily="50" charset="0"/>
                <a:ea typeface="Roboto" panose="02000000000000000000" pitchFamily="2" charset="0"/>
                <a:cs typeface="Gotham Medium" pitchFamily="2" charset="0"/>
              </a:rPr>
              <a:t>semble-t-elle </a:t>
            </a:r>
            <a:r>
              <a:rPr lang="fr-CA" sz="3600" b="1" dirty="0">
                <a:solidFill>
                  <a:srgbClr val="404140"/>
                </a:solidFill>
                <a:latin typeface="Gotham Bold" pitchFamily="50" charset="0"/>
                <a:ea typeface="Roboto" panose="02000000000000000000" pitchFamily="2" charset="0"/>
                <a:cs typeface="Gotham Medium" pitchFamily="2" charset="0"/>
              </a:rPr>
              <a:t>raisonnable</a:t>
            </a:r>
            <a:r>
              <a:rPr lang="fr-CA" sz="3600" dirty="0">
                <a:solidFill>
                  <a:srgbClr val="404140"/>
                </a:solidFill>
                <a:latin typeface="Gotham Bold" pitchFamily="50" charset="0"/>
                <a:ea typeface="Roboto" panose="02000000000000000000" pitchFamily="2" charset="0"/>
                <a:cs typeface="Gotham Medium" pitchFamily="2" charset="0"/>
              </a:rPr>
              <a:t>?</a:t>
            </a:r>
          </a:p>
          <a:p>
            <a:br>
              <a:rPr lang="fr-CA" sz="3600" dirty="0">
                <a:solidFill>
                  <a:srgbClr val="404140"/>
                </a:solidFill>
                <a:latin typeface="Gotham Bold" pitchFamily="50" charset="0"/>
                <a:ea typeface="Roboto" panose="02000000000000000000" pitchFamily="2" charset="0"/>
                <a:cs typeface="Gotham Medium" pitchFamily="2" charset="0"/>
              </a:rPr>
            </a:br>
            <a:r>
              <a:rPr lang="fr-CA" sz="3600" dirty="0">
                <a:solidFill>
                  <a:srgbClr val="404140"/>
                </a:solidFill>
                <a:latin typeface="Gotham Bold" pitchFamily="50" charset="0"/>
                <a:ea typeface="Roboto" panose="02000000000000000000" pitchFamily="2" charset="0"/>
                <a:cs typeface="Gotham Medium" pitchFamily="2" charset="0"/>
              </a:rPr>
              <a:t>Te semble-t-elle </a:t>
            </a:r>
            <a:r>
              <a:rPr lang="fr-CA" sz="3600" b="1" dirty="0">
                <a:solidFill>
                  <a:srgbClr val="404140"/>
                </a:solidFill>
                <a:latin typeface="Gotham Bold" pitchFamily="50" charset="0"/>
                <a:ea typeface="Roboto" panose="02000000000000000000" pitchFamily="2" charset="0"/>
                <a:cs typeface="Gotham Medium" pitchFamily="2" charset="0"/>
              </a:rPr>
              <a:t>juste</a:t>
            </a:r>
            <a:r>
              <a:rPr lang="fr-CA" sz="3600" dirty="0">
                <a:solidFill>
                  <a:srgbClr val="404140"/>
                </a:solidFill>
                <a:latin typeface="Gotham Bold" pitchFamily="50" charset="0"/>
                <a:ea typeface="Roboto" panose="02000000000000000000" pitchFamily="2" charset="0"/>
                <a:cs typeface="Gotham Medium" pitchFamily="2" charset="0"/>
              </a:rPr>
              <a:t>?</a:t>
            </a:r>
          </a:p>
          <a:p>
            <a:br>
              <a:rPr lang="fr-CA" sz="3600" dirty="0">
                <a:solidFill>
                  <a:srgbClr val="404140"/>
                </a:solidFill>
                <a:latin typeface="Gotham Bold" pitchFamily="50" charset="0"/>
                <a:ea typeface="Roboto" panose="02000000000000000000" pitchFamily="2" charset="0"/>
                <a:cs typeface="Gotham Medium" pitchFamily="2" charset="0"/>
              </a:rPr>
            </a:br>
            <a:r>
              <a:rPr lang="fr-CA" sz="3600" dirty="0">
                <a:solidFill>
                  <a:srgbClr val="404140"/>
                </a:solidFill>
                <a:latin typeface="Gotham Bold" pitchFamily="50" charset="0"/>
                <a:ea typeface="Roboto" panose="02000000000000000000" pitchFamily="2" charset="0"/>
                <a:cs typeface="Gotham Medium" pitchFamily="2" charset="0"/>
              </a:rPr>
              <a:t>Pourquoi ou pourquoi pas?</a:t>
            </a:r>
          </a:p>
          <a:p>
            <a:endParaRPr lang="fr-CA" sz="3600" dirty="0">
              <a:latin typeface="Gotham Bold" pitchFamily="50" charset="0"/>
              <a:ea typeface="Roboto" panose="02000000000000000000" pitchFamily="2" charset="0"/>
              <a:cs typeface="Roboto" panose="02000000000000000000" pitchFamily="2" charset="0"/>
            </a:endParaRPr>
          </a:p>
        </p:txBody>
      </p:sp>
      <p:sp>
        <p:nvSpPr>
          <p:cNvPr id="2" name="TextBox 1">
            <a:extLst>
              <a:ext uri="{FF2B5EF4-FFF2-40B4-BE49-F238E27FC236}">
                <a16:creationId xmlns:a16="http://schemas.microsoft.com/office/drawing/2014/main" id="{07747793-518A-14BC-8E80-B6ECE8C33780}"/>
              </a:ext>
            </a:extLst>
          </p:cNvPr>
          <p:cNvSpPr txBox="1"/>
          <p:nvPr>
            <p:custDataLst>
              <p:tags r:id="rId2"/>
            </p:custDataLst>
          </p:nvPr>
        </p:nvSpPr>
        <p:spPr>
          <a:xfrm>
            <a:off x="1663149" y="869525"/>
            <a:ext cx="3373039" cy="369332"/>
          </a:xfrm>
          <a:prstGeom prst="rect">
            <a:avLst/>
          </a:prstGeom>
          <a:noFill/>
        </p:spPr>
        <p:txBody>
          <a:bodyPr wrap="none" rtlCol="0">
            <a:spAutoFit/>
          </a:bodyPr>
          <a:lstStyle/>
          <a:p>
            <a:r>
              <a:rPr lang="fr-CA" dirty="0">
                <a:solidFill>
                  <a:srgbClr val="404140"/>
                </a:solidFill>
                <a:highlight>
                  <a:srgbClr val="EFA92C"/>
                </a:highlight>
                <a:latin typeface="Gotham Book" pitchFamily="50" charset="0"/>
                <a:cs typeface="Gotham Book" pitchFamily="2" charset="0"/>
              </a:rPr>
              <a:t>PRIORITÉ GREFFE DE REIN</a:t>
            </a:r>
          </a:p>
        </p:txBody>
      </p:sp>
      <p:sp>
        <p:nvSpPr>
          <p:cNvPr id="3" name="Title 1">
            <a:extLst>
              <a:ext uri="{FF2B5EF4-FFF2-40B4-BE49-F238E27FC236}">
                <a16:creationId xmlns:a16="http://schemas.microsoft.com/office/drawing/2014/main" id="{E7E1433E-5CD6-EF2F-8189-2C389CDF249B}"/>
              </a:ext>
            </a:extLst>
          </p:cNvPr>
          <p:cNvSpPr txBox="1">
            <a:spLocks/>
          </p:cNvSpPr>
          <p:nvPr>
            <p:custDataLst>
              <p:tags r:id="rId3"/>
            </p:custDataLst>
          </p:nvPr>
        </p:nvSpPr>
        <p:spPr>
          <a:xfrm>
            <a:off x="685800" y="1238857"/>
            <a:ext cx="7772400" cy="2387600"/>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fr-CA" sz="8000" b="1" dirty="0">
                <a:solidFill>
                  <a:srgbClr val="404140"/>
                </a:solidFill>
                <a:latin typeface="Gotham Bold" pitchFamily="50" charset="0"/>
                <a:cs typeface="Gotham Bold" pitchFamily="2" charset="0"/>
              </a:rPr>
              <a:t>PG = AV</a:t>
            </a:r>
          </a:p>
        </p:txBody>
      </p:sp>
      <p:sp>
        <p:nvSpPr>
          <p:cNvPr id="8" name="TextBox 7">
            <a:extLst>
              <a:ext uri="{FF2B5EF4-FFF2-40B4-BE49-F238E27FC236}">
                <a16:creationId xmlns:a16="http://schemas.microsoft.com/office/drawing/2014/main" id="{6EE37715-5F7C-36A3-3A5D-1B243FD73990}"/>
              </a:ext>
            </a:extLst>
          </p:cNvPr>
          <p:cNvSpPr txBox="1"/>
          <p:nvPr>
            <p:custDataLst>
              <p:tags r:id="rId4"/>
            </p:custDataLst>
          </p:nvPr>
        </p:nvSpPr>
        <p:spPr>
          <a:xfrm>
            <a:off x="5360813" y="2247991"/>
            <a:ext cx="2055371" cy="369332"/>
          </a:xfrm>
          <a:prstGeom prst="rect">
            <a:avLst/>
          </a:prstGeom>
          <a:noFill/>
        </p:spPr>
        <p:txBody>
          <a:bodyPr wrap="none" rtlCol="0">
            <a:spAutoFit/>
          </a:bodyPr>
          <a:lstStyle/>
          <a:p>
            <a:r>
              <a:rPr lang="fr-CA" dirty="0">
                <a:solidFill>
                  <a:srgbClr val="404140"/>
                </a:solidFill>
                <a:highlight>
                  <a:srgbClr val="EFA92C"/>
                </a:highlight>
                <a:latin typeface="Gotham Book" pitchFamily="50" charset="0"/>
                <a:cs typeface="Gotham Book" pitchFamily="2" charset="0"/>
              </a:rPr>
              <a:t>ANNÉES DE VIE</a:t>
            </a:r>
          </a:p>
        </p:txBody>
      </p:sp>
    </p:spTree>
    <p:extLst>
      <p:ext uri="{BB962C8B-B14F-4D97-AF65-F5344CB8AC3E}">
        <p14:creationId xmlns:p14="http://schemas.microsoft.com/office/powerpoint/2010/main" val="394707608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a:extLst>
              <a:ext uri="{FF2B5EF4-FFF2-40B4-BE49-F238E27FC236}">
                <a16:creationId xmlns:a16="http://schemas.microsoft.com/office/drawing/2014/main" id="{F771E32A-3568-89D8-2D1B-C7C2496EA456}"/>
              </a:ext>
            </a:extLst>
          </p:cNvPr>
          <p:cNvSpPr txBox="1">
            <a:spLocks/>
          </p:cNvSpPr>
          <p:nvPr>
            <p:custDataLst>
              <p:tags r:id="rId1"/>
            </p:custDataLst>
          </p:nvPr>
        </p:nvSpPr>
        <p:spPr>
          <a:xfrm>
            <a:off x="685800" y="3834433"/>
            <a:ext cx="7886700" cy="4351338"/>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endParaRPr lang="fr-CA" dirty="0">
              <a:latin typeface="Gotham Bold" pitchFamily="50" charset="0"/>
            </a:endParaRPr>
          </a:p>
        </p:txBody>
      </p:sp>
      <p:sp>
        <p:nvSpPr>
          <p:cNvPr id="2" name="TextBox 1">
            <a:extLst>
              <a:ext uri="{FF2B5EF4-FFF2-40B4-BE49-F238E27FC236}">
                <a16:creationId xmlns:a16="http://schemas.microsoft.com/office/drawing/2014/main" id="{CF0C6B69-F567-B7FF-3BA6-0383DE1D239C}"/>
              </a:ext>
            </a:extLst>
          </p:cNvPr>
          <p:cNvSpPr txBox="1"/>
          <p:nvPr>
            <p:custDataLst>
              <p:tags r:id="rId2"/>
            </p:custDataLst>
          </p:nvPr>
        </p:nvSpPr>
        <p:spPr>
          <a:xfrm>
            <a:off x="1663149" y="2309115"/>
            <a:ext cx="3373039" cy="369332"/>
          </a:xfrm>
          <a:prstGeom prst="rect">
            <a:avLst/>
          </a:prstGeom>
          <a:noFill/>
        </p:spPr>
        <p:txBody>
          <a:bodyPr wrap="none" rtlCol="0">
            <a:spAutoFit/>
          </a:bodyPr>
          <a:lstStyle/>
          <a:p>
            <a:r>
              <a:rPr lang="fr-CA" dirty="0">
                <a:solidFill>
                  <a:srgbClr val="404140"/>
                </a:solidFill>
                <a:highlight>
                  <a:srgbClr val="EFA92C"/>
                </a:highlight>
                <a:latin typeface="Gotham Book" pitchFamily="50" charset="0"/>
                <a:cs typeface="Gotham Book" pitchFamily="2" charset="0"/>
              </a:rPr>
              <a:t>PRIORITÉ GREFFE DE REIN</a:t>
            </a:r>
          </a:p>
        </p:txBody>
      </p:sp>
      <p:sp>
        <p:nvSpPr>
          <p:cNvPr id="3" name="Title 1">
            <a:extLst>
              <a:ext uri="{FF2B5EF4-FFF2-40B4-BE49-F238E27FC236}">
                <a16:creationId xmlns:a16="http://schemas.microsoft.com/office/drawing/2014/main" id="{7A41870E-6F46-57D1-3AB0-13ECB391AC67}"/>
              </a:ext>
            </a:extLst>
          </p:cNvPr>
          <p:cNvSpPr txBox="1">
            <a:spLocks/>
          </p:cNvSpPr>
          <p:nvPr>
            <p:custDataLst>
              <p:tags r:id="rId3"/>
            </p:custDataLst>
          </p:nvPr>
        </p:nvSpPr>
        <p:spPr>
          <a:xfrm>
            <a:off x="685800" y="2678447"/>
            <a:ext cx="7772400" cy="2387600"/>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fr-CA" sz="8000" b="1" dirty="0">
                <a:solidFill>
                  <a:srgbClr val="404140"/>
                </a:solidFill>
                <a:latin typeface="Gotham Bold" pitchFamily="50" charset="0"/>
                <a:cs typeface="Gotham Bold" pitchFamily="2" charset="0"/>
              </a:rPr>
              <a:t>PG = AV</a:t>
            </a:r>
            <a:endParaRPr lang="fr-CA" sz="8000" b="1" dirty="0">
              <a:solidFill>
                <a:srgbClr val="404140"/>
              </a:solidFill>
              <a:highlight>
                <a:srgbClr val="FF0000"/>
              </a:highlight>
              <a:latin typeface="Gotham Bold" pitchFamily="50" charset="0"/>
              <a:cs typeface="Gotham Bold" pitchFamily="2" charset="0"/>
            </a:endParaRPr>
          </a:p>
        </p:txBody>
      </p:sp>
      <p:sp>
        <p:nvSpPr>
          <p:cNvPr id="8" name="TextBox 7">
            <a:extLst>
              <a:ext uri="{FF2B5EF4-FFF2-40B4-BE49-F238E27FC236}">
                <a16:creationId xmlns:a16="http://schemas.microsoft.com/office/drawing/2014/main" id="{182AEECA-E2CD-C8FC-CD82-F78BABF7576B}"/>
              </a:ext>
            </a:extLst>
          </p:cNvPr>
          <p:cNvSpPr txBox="1"/>
          <p:nvPr>
            <p:custDataLst>
              <p:tags r:id="rId4"/>
            </p:custDataLst>
          </p:nvPr>
        </p:nvSpPr>
        <p:spPr>
          <a:xfrm>
            <a:off x="5360813" y="3687581"/>
            <a:ext cx="2055371" cy="369332"/>
          </a:xfrm>
          <a:prstGeom prst="rect">
            <a:avLst/>
          </a:prstGeom>
          <a:noFill/>
        </p:spPr>
        <p:txBody>
          <a:bodyPr wrap="none" rtlCol="0">
            <a:spAutoFit/>
          </a:bodyPr>
          <a:lstStyle/>
          <a:p>
            <a:r>
              <a:rPr lang="fr-CA" dirty="0">
                <a:solidFill>
                  <a:srgbClr val="404140"/>
                </a:solidFill>
                <a:highlight>
                  <a:srgbClr val="EFA92C"/>
                </a:highlight>
                <a:latin typeface="Gotham Book" pitchFamily="50" charset="0"/>
                <a:cs typeface="Gotham Book" pitchFamily="2" charset="0"/>
              </a:rPr>
              <a:t>ANNÉES DE VIE</a:t>
            </a:r>
          </a:p>
        </p:txBody>
      </p:sp>
    </p:spTree>
    <p:extLst>
      <p:ext uri="{BB962C8B-B14F-4D97-AF65-F5344CB8AC3E}">
        <p14:creationId xmlns:p14="http://schemas.microsoft.com/office/powerpoint/2010/main" val="93427392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10DFCB-6DCC-F750-D1D5-E761CB2E1E88}"/>
              </a:ext>
            </a:extLst>
          </p:cNvPr>
          <p:cNvSpPr>
            <a:spLocks noGrp="1"/>
          </p:cNvSpPr>
          <p:nvPr>
            <p:ph type="ctrTitle" idx="4294967295"/>
            <p:custDataLst>
              <p:tags r:id="rId1"/>
            </p:custDataLst>
          </p:nvPr>
        </p:nvSpPr>
        <p:spPr>
          <a:xfrm>
            <a:off x="685800" y="2765926"/>
            <a:ext cx="7772400" cy="1326147"/>
          </a:xfrm>
          <a:prstGeom prst="rect">
            <a:avLst/>
          </a:prstGeom>
        </p:spPr>
        <p:txBody>
          <a:bodyPr>
            <a:normAutofit fontScale="90000"/>
          </a:bodyPr>
          <a:lstStyle/>
          <a:p>
            <a:pPr algn="ctr"/>
            <a:r>
              <a:rPr lang="fr-CA" b="1" dirty="0">
                <a:solidFill>
                  <a:srgbClr val="404140"/>
                </a:solidFill>
                <a:latin typeface="Gotham Bold" pitchFamily="50" charset="0"/>
              </a:rPr>
              <a:t>Les algorithmes peuvent </a:t>
            </a:r>
            <a:r>
              <a:rPr lang="fr-CA" b="1" i="1" dirty="0">
                <a:solidFill>
                  <a:srgbClr val="404140"/>
                </a:solidFill>
                <a:highlight>
                  <a:srgbClr val="EFA92C"/>
                </a:highlight>
                <a:latin typeface="Gotham Bold" pitchFamily="50" charset="0"/>
              </a:rPr>
              <a:t>renforcer les partis pris du monde réel</a:t>
            </a:r>
            <a:r>
              <a:rPr lang="fr-CA" b="1" i="1" dirty="0">
                <a:solidFill>
                  <a:srgbClr val="404140"/>
                </a:solidFill>
                <a:latin typeface="Gotham Bold" pitchFamily="50" charset="0"/>
              </a:rPr>
              <a:t>.</a:t>
            </a:r>
            <a:endParaRPr lang="fr-CA" b="1" dirty="0">
              <a:solidFill>
                <a:srgbClr val="404140"/>
              </a:solidFill>
              <a:latin typeface="Gotham Bold" pitchFamily="50" charset="0"/>
            </a:endParaRPr>
          </a:p>
        </p:txBody>
      </p:sp>
    </p:spTree>
    <p:extLst>
      <p:ext uri="{BB962C8B-B14F-4D97-AF65-F5344CB8AC3E}">
        <p14:creationId xmlns:p14="http://schemas.microsoft.com/office/powerpoint/2010/main" val="17947084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8A37755-8793-F19C-AAE5-C24C29B0342A}"/>
              </a:ext>
            </a:extLst>
          </p:cNvPr>
          <p:cNvPicPr>
            <a:picLocks noChangeAspect="1"/>
          </p:cNvPicPr>
          <p:nvPr>
            <p:custDataLst>
              <p:tags r:id="rId1"/>
            </p:custDataLst>
          </p:nvPr>
        </p:nvPicPr>
        <p:blipFill>
          <a:blip r:embed="rId4">
            <a:duotone>
              <a:prstClr val="black"/>
              <a:schemeClr val="accent6">
                <a:tint val="45000"/>
                <a:satMod val="400000"/>
              </a:schemeClr>
            </a:duotone>
            <a:extLst>
              <a:ext uri="{28A0092B-C50C-407E-A947-70E740481C1C}">
                <a14:useLocalDpi xmlns:a14="http://schemas.microsoft.com/office/drawing/2010/main" val="0"/>
              </a:ext>
            </a:extLst>
          </a:blip>
          <a:stretch>
            <a:fillRect/>
          </a:stretch>
        </p:blipFill>
        <p:spPr>
          <a:xfrm>
            <a:off x="1143000" y="0"/>
            <a:ext cx="6858000" cy="6858000"/>
          </a:xfrm>
          <a:prstGeom prst="rect">
            <a:avLst/>
          </a:prstGeom>
        </p:spPr>
      </p:pic>
    </p:spTree>
    <p:extLst>
      <p:ext uri="{BB962C8B-B14F-4D97-AF65-F5344CB8AC3E}">
        <p14:creationId xmlns:p14="http://schemas.microsoft.com/office/powerpoint/2010/main" val="205598748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10DFCB-6DCC-F750-D1D5-E761CB2E1E88}"/>
              </a:ext>
            </a:extLst>
          </p:cNvPr>
          <p:cNvSpPr>
            <a:spLocks noGrp="1"/>
          </p:cNvSpPr>
          <p:nvPr>
            <p:ph type="ctrTitle" idx="4294967295"/>
            <p:custDataLst>
              <p:tags r:id="rId1"/>
            </p:custDataLst>
          </p:nvPr>
        </p:nvSpPr>
        <p:spPr>
          <a:xfrm>
            <a:off x="685800" y="2738897"/>
            <a:ext cx="7772400" cy="1380205"/>
          </a:xfrm>
          <a:prstGeom prst="rect">
            <a:avLst/>
          </a:prstGeom>
        </p:spPr>
        <p:txBody>
          <a:bodyPr>
            <a:normAutofit/>
          </a:bodyPr>
          <a:lstStyle/>
          <a:p>
            <a:pPr algn="ctr"/>
            <a:r>
              <a:rPr lang="fr-CA" b="1" dirty="0">
                <a:solidFill>
                  <a:srgbClr val="404140"/>
                </a:solidFill>
                <a:latin typeface="Gotham Bold" pitchFamily="50" charset="0"/>
              </a:rPr>
              <a:t>En quoi l’IA diffère-t-elle </a:t>
            </a:r>
            <a:br>
              <a:rPr lang="fr-CA" b="1" dirty="0">
                <a:solidFill>
                  <a:srgbClr val="404140"/>
                </a:solidFill>
                <a:latin typeface="Gotham Bold" pitchFamily="50" charset="0"/>
              </a:rPr>
            </a:br>
            <a:r>
              <a:rPr lang="fr-CA" b="1" dirty="0">
                <a:solidFill>
                  <a:srgbClr val="404140"/>
                </a:solidFill>
                <a:latin typeface="Gotham Bold" pitchFamily="50" charset="0"/>
              </a:rPr>
              <a:t>des algorithmes simples?</a:t>
            </a:r>
          </a:p>
        </p:txBody>
      </p:sp>
    </p:spTree>
    <p:extLst>
      <p:ext uri="{BB962C8B-B14F-4D97-AF65-F5344CB8AC3E}">
        <p14:creationId xmlns:p14="http://schemas.microsoft.com/office/powerpoint/2010/main" val="31022355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FA625920-EDCF-0B3D-73D8-DB46495201FF}"/>
              </a:ext>
            </a:extLst>
          </p:cNvPr>
          <p:cNvGrpSpPr/>
          <p:nvPr>
            <p:custDataLst>
              <p:tags r:id="rId1"/>
            </p:custDataLst>
          </p:nvPr>
        </p:nvGrpSpPr>
        <p:grpSpPr>
          <a:xfrm>
            <a:off x="-1" y="0"/>
            <a:ext cx="9144000" cy="6858000"/>
            <a:chOff x="0" y="-1"/>
            <a:chExt cx="9144000" cy="7568120"/>
          </a:xfrm>
        </p:grpSpPr>
        <p:pic>
          <p:nvPicPr>
            <p:cNvPr id="5" name="Picture 4">
              <a:extLst>
                <a:ext uri="{FF2B5EF4-FFF2-40B4-BE49-F238E27FC236}">
                  <a16:creationId xmlns:a16="http://schemas.microsoft.com/office/drawing/2014/main" id="{4931C8C0-4C02-96DA-DE3F-7764D1D866E4}"/>
                </a:ext>
              </a:extLst>
            </p:cNvPr>
            <p:cNvPicPr>
              <a:picLocks noChangeAspect="1"/>
            </p:cNvPicPr>
            <p:nvPr/>
          </p:nvPicPr>
          <p:blipFill rotWithShape="1">
            <a:blip r:embed="rId10">
              <a:extLst>
                <a:ext uri="{28A0092B-C50C-407E-A947-70E740481C1C}">
                  <a14:useLocalDpi xmlns:a14="http://schemas.microsoft.com/office/drawing/2010/main" val="0"/>
                </a:ext>
              </a:extLst>
            </a:blip>
            <a:srcRect t="8884" b="8351"/>
            <a:stretch/>
          </p:blipFill>
          <p:spPr>
            <a:xfrm>
              <a:off x="0" y="0"/>
              <a:ext cx="9144000" cy="7568119"/>
            </a:xfrm>
            <a:prstGeom prst="rect">
              <a:avLst/>
            </a:prstGeom>
          </p:spPr>
        </p:pic>
        <p:sp>
          <p:nvSpPr>
            <p:cNvPr id="6" name="Rectangle 5">
              <a:extLst>
                <a:ext uri="{FF2B5EF4-FFF2-40B4-BE49-F238E27FC236}">
                  <a16:creationId xmlns:a16="http://schemas.microsoft.com/office/drawing/2014/main" id="{C89F52EA-3B4D-1D1E-806B-A76FEDD6C247}"/>
                </a:ext>
              </a:extLst>
            </p:cNvPr>
            <p:cNvSpPr/>
            <p:nvPr/>
          </p:nvSpPr>
          <p:spPr>
            <a:xfrm>
              <a:off x="0" y="-1"/>
              <a:ext cx="9144000" cy="7568119"/>
            </a:xfrm>
            <a:prstGeom prst="rect">
              <a:avLst/>
            </a:prstGeom>
            <a:solidFill>
              <a:schemeClr val="bg1">
                <a:alpha val="88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sz="4400" b="1" dirty="0">
                <a:solidFill>
                  <a:schemeClr val="tx1"/>
                </a:solidFill>
                <a:latin typeface="Gotham Bold" pitchFamily="50" charset="0"/>
              </a:endParaRPr>
            </a:p>
          </p:txBody>
        </p:sp>
      </p:grpSp>
      <p:cxnSp>
        <p:nvCxnSpPr>
          <p:cNvPr id="10" name="Straight Arrow Connector 9">
            <a:extLst>
              <a:ext uri="{FF2B5EF4-FFF2-40B4-BE49-F238E27FC236}">
                <a16:creationId xmlns:a16="http://schemas.microsoft.com/office/drawing/2014/main" id="{B033F733-E34D-544E-6E8C-BC0DCF1685A6}"/>
              </a:ext>
            </a:extLst>
          </p:cNvPr>
          <p:cNvCxnSpPr>
            <a:cxnSpLocks/>
          </p:cNvCxnSpPr>
          <p:nvPr>
            <p:custDataLst>
              <p:tags r:id="rId2"/>
            </p:custDataLst>
          </p:nvPr>
        </p:nvCxnSpPr>
        <p:spPr>
          <a:xfrm>
            <a:off x="1371600" y="2571750"/>
            <a:ext cx="807137" cy="1143270"/>
          </a:xfrm>
          <a:prstGeom prst="straightConnector1">
            <a:avLst/>
          </a:prstGeom>
          <a:ln w="762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42B0A230-3C4D-C924-85D2-3F587BF34033}"/>
              </a:ext>
            </a:extLst>
          </p:cNvPr>
          <p:cNvSpPr txBox="1"/>
          <p:nvPr>
            <p:custDataLst>
              <p:tags r:id="rId3"/>
            </p:custDataLst>
          </p:nvPr>
        </p:nvSpPr>
        <p:spPr>
          <a:xfrm>
            <a:off x="623093" y="1721018"/>
            <a:ext cx="1497013" cy="646331"/>
          </a:xfrm>
          <a:prstGeom prst="rect">
            <a:avLst/>
          </a:prstGeom>
          <a:noFill/>
        </p:spPr>
        <p:txBody>
          <a:bodyPr wrap="none" rtlCol="0">
            <a:spAutoFit/>
          </a:bodyPr>
          <a:lstStyle/>
          <a:p>
            <a:r>
              <a:rPr lang="fr-CA" sz="3600" dirty="0">
                <a:solidFill>
                  <a:srgbClr val="42609E"/>
                </a:solidFill>
                <a:latin typeface="Gotham Bold" pitchFamily="50" charset="0"/>
                <a:cs typeface="Gotham Medium" pitchFamily="2" charset="0"/>
              </a:rPr>
              <a:t>Jared</a:t>
            </a:r>
          </a:p>
        </p:txBody>
      </p:sp>
      <p:cxnSp>
        <p:nvCxnSpPr>
          <p:cNvPr id="12" name="Straight Arrow Connector 11">
            <a:extLst>
              <a:ext uri="{FF2B5EF4-FFF2-40B4-BE49-F238E27FC236}">
                <a16:creationId xmlns:a16="http://schemas.microsoft.com/office/drawing/2014/main" id="{004909E2-A97D-B2F1-AD98-FFED13B68F59}"/>
              </a:ext>
            </a:extLst>
          </p:cNvPr>
          <p:cNvCxnSpPr>
            <a:cxnSpLocks/>
          </p:cNvCxnSpPr>
          <p:nvPr>
            <p:custDataLst>
              <p:tags r:id="rId4"/>
            </p:custDataLst>
          </p:nvPr>
        </p:nvCxnSpPr>
        <p:spPr>
          <a:xfrm flipH="1" flipV="1">
            <a:off x="7533445" y="3935856"/>
            <a:ext cx="370080" cy="1948096"/>
          </a:xfrm>
          <a:prstGeom prst="straightConnector1">
            <a:avLst/>
          </a:prstGeom>
          <a:ln w="762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id="{A854CFB5-4872-B32B-BBB5-1E23882C744B}"/>
              </a:ext>
            </a:extLst>
          </p:cNvPr>
          <p:cNvSpPr txBox="1"/>
          <p:nvPr>
            <p:custDataLst>
              <p:tags r:id="rId5"/>
            </p:custDataLst>
          </p:nvPr>
        </p:nvSpPr>
        <p:spPr>
          <a:xfrm>
            <a:off x="6190997" y="6105990"/>
            <a:ext cx="2882392" cy="646331"/>
          </a:xfrm>
          <a:prstGeom prst="rect">
            <a:avLst/>
          </a:prstGeom>
          <a:noFill/>
        </p:spPr>
        <p:txBody>
          <a:bodyPr wrap="none" rtlCol="0">
            <a:spAutoFit/>
          </a:bodyPr>
          <a:lstStyle/>
          <a:p>
            <a:r>
              <a:rPr lang="fr-CA" sz="3600" dirty="0">
                <a:solidFill>
                  <a:srgbClr val="42609E"/>
                </a:solidFill>
                <a:latin typeface="Gotham Bold" pitchFamily="50" charset="0"/>
              </a:rPr>
              <a:t>Aussi Jared</a:t>
            </a:r>
          </a:p>
        </p:txBody>
      </p:sp>
      <p:pic>
        <p:nvPicPr>
          <p:cNvPr id="7" name="Picture 6">
            <a:extLst>
              <a:ext uri="{FF2B5EF4-FFF2-40B4-BE49-F238E27FC236}">
                <a16:creationId xmlns:a16="http://schemas.microsoft.com/office/drawing/2014/main" id="{538B8EEB-B805-024A-79BD-09E38778F1AE}"/>
              </a:ext>
            </a:extLst>
          </p:cNvPr>
          <p:cNvPicPr>
            <a:picLocks noChangeAspect="1"/>
          </p:cNvPicPr>
          <p:nvPr>
            <p:custDataLst>
              <p:tags r:id="rId6"/>
            </p:custDataLst>
          </p:nvPr>
        </p:nvPicPr>
        <p:blipFill>
          <a:blip r:embed="rId11">
            <a:extLst>
              <a:ext uri="{28A0092B-C50C-407E-A947-70E740481C1C}">
                <a14:useLocalDpi xmlns:a14="http://schemas.microsoft.com/office/drawing/2010/main" val="0"/>
              </a:ext>
            </a:extLst>
          </a:blip>
          <a:stretch>
            <a:fillRect/>
          </a:stretch>
        </p:blipFill>
        <p:spPr>
          <a:xfrm rot="393052">
            <a:off x="728803" y="2367350"/>
            <a:ext cx="4057650" cy="4057650"/>
          </a:xfrm>
          <a:prstGeom prst="rect">
            <a:avLst/>
          </a:prstGeom>
        </p:spPr>
      </p:pic>
      <p:pic>
        <p:nvPicPr>
          <p:cNvPr id="9" name="Picture 8">
            <a:extLst>
              <a:ext uri="{FF2B5EF4-FFF2-40B4-BE49-F238E27FC236}">
                <a16:creationId xmlns:a16="http://schemas.microsoft.com/office/drawing/2014/main" id="{33A117ED-A802-329C-D946-03AF707A26F7}"/>
              </a:ext>
            </a:extLst>
          </p:cNvPr>
          <p:cNvPicPr>
            <a:picLocks noChangeAspect="1"/>
          </p:cNvPicPr>
          <p:nvPr>
            <p:custDataLst>
              <p:tags r:id="rId7"/>
            </p:custDataLst>
          </p:nvPr>
        </p:nvPicPr>
        <p:blipFill>
          <a:blip r:embed="rId12">
            <a:extLst>
              <a:ext uri="{28A0092B-C50C-407E-A947-70E740481C1C}">
                <a14:useLocalDpi xmlns:a14="http://schemas.microsoft.com/office/drawing/2010/main" val="0"/>
              </a:ext>
            </a:extLst>
          </a:blip>
          <a:stretch>
            <a:fillRect/>
          </a:stretch>
        </p:blipFill>
        <p:spPr>
          <a:xfrm rot="20319635">
            <a:off x="3842394" y="190965"/>
            <a:ext cx="5435542" cy="5435542"/>
          </a:xfrm>
          <a:prstGeom prst="rect">
            <a:avLst/>
          </a:prstGeom>
        </p:spPr>
      </p:pic>
    </p:spTree>
    <p:extLst>
      <p:ext uri="{BB962C8B-B14F-4D97-AF65-F5344CB8AC3E}">
        <p14:creationId xmlns:p14="http://schemas.microsoft.com/office/powerpoint/2010/main" val="2897786920"/>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4000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nodeType="withEffect">
                                  <p:stCondLst>
                                    <p:cond delay="4000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500"/>
                                        <p:tgtEl>
                                          <p:spTgt spid="10"/>
                                        </p:tgtEl>
                                      </p:cBhvr>
                                    </p:animEffect>
                                  </p:childTnLst>
                                </p:cTn>
                              </p:par>
                              <p:par>
                                <p:cTn id="11" presetID="10" presetClass="entr" presetSubtype="0" fill="hold" grpId="0" nodeType="withEffect">
                                  <p:stCondLst>
                                    <p:cond delay="42000"/>
                                  </p:stCondLst>
                                  <p:childTnLst>
                                    <p:set>
                                      <p:cBhvr>
                                        <p:cTn id="12" dur="1" fill="hold">
                                          <p:stCondLst>
                                            <p:cond delay="0"/>
                                          </p:stCondLst>
                                        </p:cTn>
                                        <p:tgtEl>
                                          <p:spTgt spid="15"/>
                                        </p:tgtEl>
                                        <p:attrNameLst>
                                          <p:attrName>style.visibility</p:attrName>
                                        </p:attrNameLst>
                                      </p:cBhvr>
                                      <p:to>
                                        <p:strVal val="visible"/>
                                      </p:to>
                                    </p:set>
                                    <p:animEffect transition="in" filter="fade">
                                      <p:cBhvr>
                                        <p:cTn id="13" dur="500"/>
                                        <p:tgtEl>
                                          <p:spTgt spid="15"/>
                                        </p:tgtEl>
                                      </p:cBhvr>
                                    </p:animEffect>
                                  </p:childTnLst>
                                </p:cTn>
                              </p:par>
                              <p:par>
                                <p:cTn id="14" presetID="10" presetClass="entr" presetSubtype="0" fill="hold" nodeType="withEffect">
                                  <p:stCondLst>
                                    <p:cond delay="4200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874092DF-E2CC-098E-FEFE-7A81DD705FEE}"/>
              </a:ext>
            </a:extLst>
          </p:cNvPr>
          <p:cNvSpPr txBox="1"/>
          <p:nvPr>
            <p:custDataLst>
              <p:tags r:id="rId1"/>
            </p:custDataLst>
          </p:nvPr>
        </p:nvSpPr>
        <p:spPr>
          <a:xfrm>
            <a:off x="3913005" y="1957836"/>
            <a:ext cx="1596912" cy="2246769"/>
          </a:xfrm>
          <a:prstGeom prst="rect">
            <a:avLst/>
          </a:prstGeom>
          <a:noFill/>
        </p:spPr>
        <p:txBody>
          <a:bodyPr wrap="none" rtlCol="0">
            <a:spAutoFit/>
          </a:bodyPr>
          <a:lstStyle/>
          <a:p>
            <a:r>
              <a:rPr lang="en-CA" sz="14000" b="1" dirty="0">
                <a:solidFill>
                  <a:srgbClr val="404140"/>
                </a:solidFill>
                <a:latin typeface="Gotham Bold" pitchFamily="50" charset="0"/>
              </a:rPr>
              <a:t>H</a:t>
            </a:r>
          </a:p>
        </p:txBody>
      </p:sp>
      <p:pic>
        <p:nvPicPr>
          <p:cNvPr id="7" name="Picture 6">
            <a:extLst>
              <a:ext uri="{FF2B5EF4-FFF2-40B4-BE49-F238E27FC236}">
                <a16:creationId xmlns:a16="http://schemas.microsoft.com/office/drawing/2014/main" id="{6F06DD44-CD4E-59DF-55A2-A17A0299F94D}"/>
              </a:ext>
            </a:extLst>
          </p:cNvPr>
          <p:cNvPicPr>
            <a:picLocks noChangeAspect="1"/>
          </p:cNvPicPr>
          <p:nvPr>
            <p:custDataLst>
              <p:tags r:id="rId2"/>
            </p:custDataLst>
          </p:nvPr>
        </p:nvPicPr>
        <p:blipFill rotWithShape="1">
          <a:blip r:embed="rId5">
            <a:extLst>
              <a:ext uri="{28A0092B-C50C-407E-A947-70E740481C1C}">
                <a14:useLocalDpi xmlns:a14="http://schemas.microsoft.com/office/drawing/2010/main" val="0"/>
              </a:ext>
            </a:extLst>
          </a:blip>
          <a:srcRect l="33742" r="33832"/>
          <a:stretch/>
        </p:blipFill>
        <p:spPr>
          <a:xfrm>
            <a:off x="5365567" y="2235495"/>
            <a:ext cx="502921" cy="1691450"/>
          </a:xfrm>
          <a:prstGeom prst="rect">
            <a:avLst/>
          </a:prstGeom>
        </p:spPr>
      </p:pic>
    </p:spTree>
    <p:extLst>
      <p:ext uri="{BB962C8B-B14F-4D97-AF65-F5344CB8AC3E}">
        <p14:creationId xmlns:p14="http://schemas.microsoft.com/office/powerpoint/2010/main" val="274455223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10DFCB-6DCC-F750-D1D5-E761CB2E1E88}"/>
              </a:ext>
            </a:extLst>
          </p:cNvPr>
          <p:cNvSpPr>
            <a:spLocks noGrp="1"/>
          </p:cNvSpPr>
          <p:nvPr>
            <p:ph type="ctrTitle" idx="4294967295"/>
            <p:custDataLst>
              <p:tags r:id="rId1"/>
            </p:custDataLst>
          </p:nvPr>
        </p:nvSpPr>
        <p:spPr>
          <a:xfrm>
            <a:off x="685800" y="2717800"/>
            <a:ext cx="7772400" cy="1422400"/>
          </a:xfrm>
          <a:prstGeom prst="rect">
            <a:avLst/>
          </a:prstGeom>
        </p:spPr>
        <p:txBody>
          <a:bodyPr>
            <a:normAutofit fontScale="90000"/>
          </a:bodyPr>
          <a:lstStyle/>
          <a:p>
            <a:pPr algn="ctr"/>
            <a:r>
              <a:rPr lang="fr-CA" b="1" dirty="0">
                <a:solidFill>
                  <a:srgbClr val="404140"/>
                </a:solidFill>
                <a:latin typeface="Gotham Bold" pitchFamily="50" charset="0"/>
              </a:rPr>
              <a:t>Nous </a:t>
            </a:r>
            <a:r>
              <a:rPr lang="fr-CA" b="1" i="1" dirty="0">
                <a:solidFill>
                  <a:srgbClr val="404140"/>
                </a:solidFill>
                <a:highlight>
                  <a:srgbClr val="DA9B00"/>
                </a:highlight>
                <a:latin typeface="Gotham Bold" pitchFamily="50" charset="0"/>
              </a:rPr>
              <a:t>ne savons pas toujours</a:t>
            </a:r>
            <a:r>
              <a:rPr lang="fr-CA" b="1" dirty="0">
                <a:solidFill>
                  <a:srgbClr val="404140"/>
                </a:solidFill>
                <a:latin typeface="Gotham Bold" pitchFamily="50" charset="0"/>
              </a:rPr>
              <a:t> comment les algorithmes </a:t>
            </a:r>
            <a:br>
              <a:rPr lang="fr-CA" b="1" dirty="0">
                <a:solidFill>
                  <a:srgbClr val="404140"/>
                </a:solidFill>
                <a:latin typeface="Gotham Bold" pitchFamily="50" charset="0"/>
              </a:rPr>
            </a:br>
            <a:r>
              <a:rPr lang="fr-CA" b="1" dirty="0">
                <a:solidFill>
                  <a:srgbClr val="404140"/>
                </a:solidFill>
                <a:latin typeface="Gotham Bold" pitchFamily="50" charset="0"/>
              </a:rPr>
              <a:t>prennent des décisions.</a:t>
            </a:r>
          </a:p>
        </p:txBody>
      </p:sp>
    </p:spTree>
    <p:extLst>
      <p:ext uri="{BB962C8B-B14F-4D97-AF65-F5344CB8AC3E}">
        <p14:creationId xmlns:p14="http://schemas.microsoft.com/office/powerpoint/2010/main" val="267545906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10DFCB-6DCC-F750-D1D5-E761CB2E1E88}"/>
              </a:ext>
            </a:extLst>
          </p:cNvPr>
          <p:cNvSpPr>
            <a:spLocks noGrp="1"/>
          </p:cNvSpPr>
          <p:nvPr>
            <p:ph type="ctrTitle" idx="4294967295"/>
            <p:custDataLst>
              <p:tags r:id="rId1"/>
            </p:custDataLst>
          </p:nvPr>
        </p:nvSpPr>
        <p:spPr>
          <a:xfrm>
            <a:off x="685800" y="2847106"/>
            <a:ext cx="7772400" cy="818732"/>
          </a:xfrm>
          <a:prstGeom prst="rect">
            <a:avLst/>
          </a:prstGeom>
        </p:spPr>
        <p:txBody>
          <a:bodyPr>
            <a:normAutofit/>
          </a:bodyPr>
          <a:lstStyle/>
          <a:p>
            <a:pPr algn="ctr"/>
            <a:r>
              <a:rPr lang="fr-CA" b="1" dirty="0">
                <a:solidFill>
                  <a:srgbClr val="404140"/>
                </a:solidFill>
                <a:latin typeface="Gotham Bold" pitchFamily="50" charset="0"/>
              </a:rPr>
              <a:t>L’IA fait-elle de bons choix?</a:t>
            </a:r>
          </a:p>
        </p:txBody>
      </p:sp>
    </p:spTree>
    <p:extLst>
      <p:ext uri="{BB962C8B-B14F-4D97-AF65-F5344CB8AC3E}">
        <p14:creationId xmlns:p14="http://schemas.microsoft.com/office/powerpoint/2010/main" val="7284124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02B5E5DB-51A4-28A8-0985-D2BC6D302935}"/>
              </a:ext>
            </a:extLst>
          </p:cNvPr>
          <p:cNvPicPr>
            <a:picLocks noChangeAspect="1"/>
          </p:cNvPicPr>
          <p:nvPr>
            <p:custDataLst>
              <p:tags r:id="rId1"/>
            </p:custDataLst>
          </p:nvPr>
        </p:nvPicPr>
        <p:blipFill>
          <a:blip r:embed="rId6">
            <a:extLst>
              <a:ext uri="{28A0092B-C50C-407E-A947-70E740481C1C}">
                <a14:useLocalDpi xmlns:a14="http://schemas.microsoft.com/office/drawing/2010/main" val="0"/>
              </a:ext>
            </a:extLst>
          </a:blip>
          <a:stretch>
            <a:fillRect/>
          </a:stretch>
        </p:blipFill>
        <p:spPr>
          <a:xfrm>
            <a:off x="3275400" y="497275"/>
            <a:ext cx="6684575" cy="6684575"/>
          </a:xfrm>
          <a:prstGeom prst="rect">
            <a:avLst/>
          </a:prstGeom>
        </p:spPr>
      </p:pic>
      <p:pic>
        <p:nvPicPr>
          <p:cNvPr id="3" name="Picture 2">
            <a:extLst>
              <a:ext uri="{FF2B5EF4-FFF2-40B4-BE49-F238E27FC236}">
                <a16:creationId xmlns:a16="http://schemas.microsoft.com/office/drawing/2014/main" id="{6949C80A-A7A1-7637-F409-3C4E340ADD5D}"/>
              </a:ext>
            </a:extLst>
          </p:cNvPr>
          <p:cNvPicPr>
            <a:picLocks noChangeAspect="1"/>
          </p:cNvPicPr>
          <p:nvPr>
            <p:custDataLst>
              <p:tags r:id="rId2"/>
            </p:custDataLst>
          </p:nvPr>
        </p:nvPicPr>
        <p:blipFill>
          <a:blip r:embed="rId7">
            <a:extLst>
              <a:ext uri="{28A0092B-C50C-407E-A947-70E740481C1C}">
                <a14:useLocalDpi xmlns:a14="http://schemas.microsoft.com/office/drawing/2010/main" val="0"/>
              </a:ext>
            </a:extLst>
          </a:blip>
          <a:stretch>
            <a:fillRect/>
          </a:stretch>
        </p:blipFill>
        <p:spPr>
          <a:xfrm>
            <a:off x="628650" y="1822838"/>
            <a:ext cx="4029322" cy="4029322"/>
          </a:xfrm>
          <a:prstGeom prst="rect">
            <a:avLst/>
          </a:prstGeom>
        </p:spPr>
      </p:pic>
      <p:sp>
        <p:nvSpPr>
          <p:cNvPr id="4" name="Title 1">
            <a:extLst>
              <a:ext uri="{FF2B5EF4-FFF2-40B4-BE49-F238E27FC236}">
                <a16:creationId xmlns:a16="http://schemas.microsoft.com/office/drawing/2014/main" id="{6E6FF8AC-CE82-83F8-97F1-8C0A4844B249}"/>
              </a:ext>
            </a:extLst>
          </p:cNvPr>
          <p:cNvSpPr txBox="1">
            <a:spLocks/>
          </p:cNvSpPr>
          <p:nvPr>
            <p:custDataLst>
              <p:tags r:id="rId3"/>
            </p:custDataLst>
          </p:nvPr>
        </p:nvSpPr>
        <p:spPr>
          <a:xfrm>
            <a:off x="685800" y="493148"/>
            <a:ext cx="7772400" cy="818732"/>
          </a:xfrm>
          <a:prstGeom prst="rect">
            <a:avLst/>
          </a:prstGeom>
        </p:spPr>
        <p:txBody>
          <a:bodyP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fr-CA" b="1" dirty="0">
                <a:solidFill>
                  <a:srgbClr val="404140"/>
                </a:solidFill>
                <a:latin typeface="Gotham Bold" pitchFamily="50" charset="0"/>
              </a:rPr>
              <a:t>L’IA fait-elle de bons choix?</a:t>
            </a:r>
          </a:p>
        </p:txBody>
      </p:sp>
    </p:spTree>
    <p:extLst>
      <p:ext uri="{BB962C8B-B14F-4D97-AF65-F5344CB8AC3E}">
        <p14:creationId xmlns:p14="http://schemas.microsoft.com/office/powerpoint/2010/main" val="76928467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CA33E773-B36E-DAD3-EA09-E0DB9A0724A0}"/>
              </a:ext>
            </a:extLst>
          </p:cNvPr>
          <p:cNvPicPr>
            <a:picLocks noChangeAspect="1"/>
          </p:cNvPicPr>
          <p:nvPr>
            <p:custDataLst>
              <p:tags r:id="rId1"/>
            </p:custDataLst>
          </p:nvPr>
        </p:nvPicPr>
        <p:blipFill>
          <a:blip r:embed="rId6">
            <a:extLst>
              <a:ext uri="{28A0092B-C50C-407E-A947-70E740481C1C}">
                <a14:useLocalDpi xmlns:a14="http://schemas.microsoft.com/office/drawing/2010/main" val="0"/>
              </a:ext>
            </a:extLst>
          </a:blip>
          <a:stretch>
            <a:fillRect/>
          </a:stretch>
        </p:blipFill>
        <p:spPr>
          <a:xfrm>
            <a:off x="4893450" y="1822838"/>
            <a:ext cx="3727100" cy="3727100"/>
          </a:xfrm>
          <a:prstGeom prst="rect">
            <a:avLst/>
          </a:prstGeom>
        </p:spPr>
      </p:pic>
      <p:pic>
        <p:nvPicPr>
          <p:cNvPr id="5" name="Picture 4">
            <a:extLst>
              <a:ext uri="{FF2B5EF4-FFF2-40B4-BE49-F238E27FC236}">
                <a16:creationId xmlns:a16="http://schemas.microsoft.com/office/drawing/2014/main" id="{704A5505-5832-6D7C-B4D3-54A6D8BC6CA8}"/>
              </a:ext>
            </a:extLst>
          </p:cNvPr>
          <p:cNvPicPr>
            <a:picLocks noChangeAspect="1"/>
          </p:cNvPicPr>
          <p:nvPr>
            <p:custDataLst>
              <p:tags r:id="rId2"/>
            </p:custDataLst>
          </p:nvPr>
        </p:nvPicPr>
        <p:blipFill>
          <a:blip r:embed="rId7">
            <a:extLst>
              <a:ext uri="{28A0092B-C50C-407E-A947-70E740481C1C}">
                <a14:useLocalDpi xmlns:a14="http://schemas.microsoft.com/office/drawing/2010/main" val="0"/>
              </a:ext>
            </a:extLst>
          </a:blip>
          <a:stretch>
            <a:fillRect/>
          </a:stretch>
        </p:blipFill>
        <p:spPr>
          <a:xfrm>
            <a:off x="628650" y="1822838"/>
            <a:ext cx="4787512" cy="4787512"/>
          </a:xfrm>
          <a:prstGeom prst="rect">
            <a:avLst/>
          </a:prstGeom>
          <a:effectLst>
            <a:glow rad="211607">
              <a:srgbClr val="EFA92C">
                <a:alpha val="40000"/>
              </a:srgbClr>
            </a:glow>
          </a:effectLst>
        </p:spPr>
      </p:pic>
      <p:sp>
        <p:nvSpPr>
          <p:cNvPr id="4" name="Title 1">
            <a:extLst>
              <a:ext uri="{FF2B5EF4-FFF2-40B4-BE49-F238E27FC236}">
                <a16:creationId xmlns:a16="http://schemas.microsoft.com/office/drawing/2014/main" id="{A4779B87-4B61-B085-4C75-1DD3689F92EE}"/>
              </a:ext>
            </a:extLst>
          </p:cNvPr>
          <p:cNvSpPr txBox="1">
            <a:spLocks/>
          </p:cNvSpPr>
          <p:nvPr>
            <p:custDataLst>
              <p:tags r:id="rId3"/>
            </p:custDataLst>
          </p:nvPr>
        </p:nvSpPr>
        <p:spPr>
          <a:xfrm>
            <a:off x="685800" y="493148"/>
            <a:ext cx="7772400" cy="818732"/>
          </a:xfrm>
          <a:prstGeom prst="rect">
            <a:avLst/>
          </a:prstGeom>
        </p:spPr>
        <p:txBody>
          <a:bodyP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fr-CA" b="1" dirty="0">
                <a:solidFill>
                  <a:srgbClr val="404140"/>
                </a:solidFill>
                <a:latin typeface="Gotham Bold" pitchFamily="50" charset="0"/>
              </a:rPr>
              <a:t>L’IA fait-elle de bons choix?</a:t>
            </a:r>
          </a:p>
        </p:txBody>
      </p:sp>
    </p:spTree>
    <p:extLst>
      <p:ext uri="{BB962C8B-B14F-4D97-AF65-F5344CB8AC3E}">
        <p14:creationId xmlns:p14="http://schemas.microsoft.com/office/powerpoint/2010/main" val="143567800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10DFCB-6DCC-F750-D1D5-E761CB2E1E88}"/>
              </a:ext>
            </a:extLst>
          </p:cNvPr>
          <p:cNvSpPr>
            <a:spLocks noGrp="1"/>
          </p:cNvSpPr>
          <p:nvPr>
            <p:ph type="ctrTitle" idx="4294967295"/>
            <p:custDataLst>
              <p:tags r:id="rId1"/>
            </p:custDataLst>
          </p:nvPr>
        </p:nvSpPr>
        <p:spPr>
          <a:xfrm>
            <a:off x="685800" y="2236787"/>
            <a:ext cx="7772400" cy="2384425"/>
          </a:xfrm>
          <a:prstGeom prst="rect">
            <a:avLst/>
          </a:prstGeom>
        </p:spPr>
        <p:txBody>
          <a:bodyPr>
            <a:normAutofit/>
          </a:bodyPr>
          <a:lstStyle/>
          <a:p>
            <a:pPr algn="ctr"/>
            <a:r>
              <a:rPr lang="fr-CA" b="1" dirty="0">
                <a:solidFill>
                  <a:srgbClr val="404140"/>
                </a:solidFill>
                <a:latin typeface="Gotham Bold" pitchFamily="50" charset="0"/>
              </a:rPr>
              <a:t>Les algorithmes te donnent </a:t>
            </a:r>
            <a:r>
              <a:rPr lang="fr-CA" b="1" i="1" dirty="0">
                <a:solidFill>
                  <a:srgbClr val="404140"/>
                </a:solidFill>
                <a:highlight>
                  <a:srgbClr val="DA9B00"/>
                </a:highlight>
                <a:latin typeface="Gotham Bold" pitchFamily="50" charset="0"/>
              </a:rPr>
              <a:t>ce qu’ils pensent que tu veux</a:t>
            </a:r>
            <a:r>
              <a:rPr lang="fr-CA" b="1" dirty="0">
                <a:solidFill>
                  <a:srgbClr val="404140"/>
                </a:solidFill>
                <a:latin typeface="Gotham Bold" pitchFamily="50" charset="0"/>
              </a:rPr>
              <a:t>, pas ce qui est bon pour toi.</a:t>
            </a:r>
          </a:p>
        </p:txBody>
      </p:sp>
    </p:spTree>
    <p:extLst>
      <p:ext uri="{BB962C8B-B14F-4D97-AF65-F5344CB8AC3E}">
        <p14:creationId xmlns:p14="http://schemas.microsoft.com/office/powerpoint/2010/main" val="363185014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348AF7A6-6029-0549-60F9-5A31B2E26F33}"/>
              </a:ext>
            </a:extLst>
          </p:cNvPr>
          <p:cNvGrpSpPr/>
          <p:nvPr>
            <p:custDataLst>
              <p:tags r:id="rId1"/>
            </p:custDataLst>
          </p:nvPr>
        </p:nvGrpSpPr>
        <p:grpSpPr>
          <a:xfrm>
            <a:off x="-1" y="0"/>
            <a:ext cx="9144000" cy="6858000"/>
            <a:chOff x="0" y="-1"/>
            <a:chExt cx="9144000" cy="7568120"/>
          </a:xfrm>
        </p:grpSpPr>
        <p:pic>
          <p:nvPicPr>
            <p:cNvPr id="8" name="Picture 7">
              <a:extLst>
                <a:ext uri="{FF2B5EF4-FFF2-40B4-BE49-F238E27FC236}">
                  <a16:creationId xmlns:a16="http://schemas.microsoft.com/office/drawing/2014/main" id="{D4AD1F34-B679-FE6B-6F97-3B1E821AB443}"/>
                </a:ext>
              </a:extLst>
            </p:cNvPr>
            <p:cNvPicPr>
              <a:picLocks noChangeAspect="1"/>
            </p:cNvPicPr>
            <p:nvPr/>
          </p:nvPicPr>
          <p:blipFill rotWithShape="1">
            <a:blip r:embed="rId8">
              <a:extLst>
                <a:ext uri="{28A0092B-C50C-407E-A947-70E740481C1C}">
                  <a14:useLocalDpi xmlns:a14="http://schemas.microsoft.com/office/drawing/2010/main" val="0"/>
                </a:ext>
              </a:extLst>
            </a:blip>
            <a:srcRect t="8884" b="8351"/>
            <a:stretch/>
          </p:blipFill>
          <p:spPr>
            <a:xfrm>
              <a:off x="0" y="0"/>
              <a:ext cx="9144000" cy="7568119"/>
            </a:xfrm>
            <a:prstGeom prst="rect">
              <a:avLst/>
            </a:prstGeom>
          </p:spPr>
        </p:pic>
        <p:sp>
          <p:nvSpPr>
            <p:cNvPr id="9" name="Rectangle 8">
              <a:extLst>
                <a:ext uri="{FF2B5EF4-FFF2-40B4-BE49-F238E27FC236}">
                  <a16:creationId xmlns:a16="http://schemas.microsoft.com/office/drawing/2014/main" id="{6F8E2465-726B-B886-5A7F-3981BFA30202}"/>
                </a:ext>
              </a:extLst>
            </p:cNvPr>
            <p:cNvSpPr/>
            <p:nvPr/>
          </p:nvSpPr>
          <p:spPr>
            <a:xfrm>
              <a:off x="0" y="-1"/>
              <a:ext cx="9144000" cy="7568119"/>
            </a:xfrm>
            <a:prstGeom prst="rect">
              <a:avLst/>
            </a:prstGeom>
            <a:solidFill>
              <a:schemeClr val="bg1">
                <a:alpha val="88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sz="4400" b="1" dirty="0">
                <a:solidFill>
                  <a:schemeClr val="tx1"/>
                </a:solidFill>
                <a:latin typeface="Gotham Bold" pitchFamily="50" charset="0"/>
              </a:endParaRPr>
            </a:p>
          </p:txBody>
        </p:sp>
      </p:grpSp>
      <p:graphicFrame>
        <p:nvGraphicFramePr>
          <p:cNvPr id="2" name="Diagram 1">
            <a:extLst>
              <a:ext uri="{FF2B5EF4-FFF2-40B4-BE49-F238E27FC236}">
                <a16:creationId xmlns:a16="http://schemas.microsoft.com/office/drawing/2014/main" id="{E737BFF8-2AD9-4F04-9AAD-1F92D1707FCE}"/>
              </a:ext>
            </a:extLst>
          </p:cNvPr>
          <p:cNvGraphicFramePr/>
          <p:nvPr>
            <p:custDataLst>
              <p:tags r:id="rId2"/>
            </p:custDataLst>
            <p:extLst>
              <p:ext uri="{D42A27DB-BD31-4B8C-83A1-F6EECF244321}">
                <p14:modId xmlns:p14="http://schemas.microsoft.com/office/powerpoint/2010/main" val="1753099579"/>
              </p:ext>
            </p:extLst>
          </p:nvPr>
        </p:nvGraphicFramePr>
        <p:xfrm>
          <a:off x="672506" y="347878"/>
          <a:ext cx="7798986" cy="6124754"/>
        </p:xfrm>
        <a:graphic>
          <a:graphicData uri="http://schemas.openxmlformats.org/drawingml/2006/diagram">
            <dgm:relIds xmlns:dgm="http://schemas.openxmlformats.org/drawingml/2006/diagram" xmlns:r="http://schemas.openxmlformats.org/officeDocument/2006/relationships" r:dm="rId9" r:lo="rId10" r:qs="rId11" r:cs="rId12"/>
          </a:graphicData>
        </a:graphic>
      </p:graphicFrame>
      <p:pic>
        <p:nvPicPr>
          <p:cNvPr id="2050" name="Picture 2">
            <a:extLst>
              <a:ext uri="{FF2B5EF4-FFF2-40B4-BE49-F238E27FC236}">
                <a16:creationId xmlns:a16="http://schemas.microsoft.com/office/drawing/2014/main" id="{1FD74701-2DAC-1959-20F5-85B7B905436A}"/>
              </a:ext>
            </a:extLst>
          </p:cNvPr>
          <p:cNvPicPr>
            <a:picLocks noChangeAspect="1" noChangeArrowheads="1"/>
          </p:cNvPicPr>
          <p:nvPr>
            <p:custDataLst>
              <p:tags r:id="rId3"/>
            </p:custDataLst>
          </p:nvPr>
        </p:nvPicPr>
        <p:blipFill>
          <a:blip r:embed="rId14">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5794958" y="4629424"/>
            <a:ext cx="1575733" cy="1575733"/>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pic>
        <p:nvPicPr>
          <p:cNvPr id="2051" name="Picture 3">
            <a:extLst>
              <a:ext uri="{FF2B5EF4-FFF2-40B4-BE49-F238E27FC236}">
                <a16:creationId xmlns:a16="http://schemas.microsoft.com/office/drawing/2014/main" id="{1C487CD9-F580-23E8-0756-3746B4EA56A6}"/>
              </a:ext>
            </a:extLst>
          </p:cNvPr>
          <p:cNvPicPr>
            <a:picLocks noChangeAspect="1" noChangeArrowheads="1"/>
          </p:cNvPicPr>
          <p:nvPr>
            <p:custDataLst>
              <p:tags r:id="rId4"/>
            </p:custDataLst>
          </p:nvPr>
        </p:nvPicPr>
        <p:blipFill>
          <a:blip r:embed="rId15">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rot="354518">
            <a:off x="3898608" y="1403136"/>
            <a:ext cx="1369877" cy="1369877"/>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pic>
        <p:nvPicPr>
          <p:cNvPr id="2056" name="Picture 8">
            <a:extLst>
              <a:ext uri="{FF2B5EF4-FFF2-40B4-BE49-F238E27FC236}">
                <a16:creationId xmlns:a16="http://schemas.microsoft.com/office/drawing/2014/main" id="{4CA52D23-8F34-E427-AAB5-A9203B93FEB9}"/>
              </a:ext>
            </a:extLst>
          </p:cNvPr>
          <p:cNvPicPr>
            <a:picLocks noChangeAspect="1" noChangeArrowheads="1"/>
          </p:cNvPicPr>
          <p:nvPr>
            <p:custDataLst>
              <p:tags r:id="rId5"/>
            </p:custDataLst>
          </p:nvPr>
        </p:nvPicPr>
        <p:blipFill>
          <a:blip r:embed="rId16">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2058808" y="4817445"/>
            <a:ext cx="1038718" cy="1199689"/>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spTree>
    <p:extLst>
      <p:ext uri="{BB962C8B-B14F-4D97-AF65-F5344CB8AC3E}">
        <p14:creationId xmlns:p14="http://schemas.microsoft.com/office/powerpoint/2010/main" val="243578683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402A28-36F7-C4BF-087C-0586AB43184F}"/>
              </a:ext>
            </a:extLst>
          </p:cNvPr>
          <p:cNvSpPr>
            <a:spLocks noGrp="1"/>
          </p:cNvSpPr>
          <p:nvPr>
            <p:ph type="title" idx="4294967295"/>
            <p:custDataLst>
              <p:tags r:id="rId2"/>
            </p:custDataLst>
          </p:nvPr>
        </p:nvSpPr>
        <p:spPr>
          <a:xfrm>
            <a:off x="628650" y="382877"/>
            <a:ext cx="7886700" cy="1325563"/>
          </a:xfrm>
          <a:prstGeom prst="rect">
            <a:avLst/>
          </a:prstGeom>
        </p:spPr>
        <p:txBody>
          <a:bodyPr/>
          <a:lstStyle/>
          <a:p>
            <a:pPr algn="ctr"/>
            <a:r>
              <a:rPr lang="fr-CA" dirty="0">
                <a:solidFill>
                  <a:srgbClr val="404140"/>
                </a:solidFill>
                <a:latin typeface="Gotham Bold" pitchFamily="50" charset="0"/>
              </a:rPr>
              <a:t>L’IA te donne-t-elle de la </a:t>
            </a:r>
            <a:br>
              <a:rPr lang="fr-CA" dirty="0">
                <a:solidFill>
                  <a:srgbClr val="404140"/>
                </a:solidFill>
                <a:latin typeface="Gotham Bold" pitchFamily="50" charset="0"/>
              </a:rPr>
            </a:br>
            <a:r>
              <a:rPr lang="fr-CA" dirty="0">
                <a:solidFill>
                  <a:srgbClr val="404140"/>
                </a:solidFill>
                <a:latin typeface="Gotham Bold" pitchFamily="50" charset="0"/>
              </a:rPr>
              <a:t>crème glacée ou du brocoli?</a:t>
            </a:r>
          </a:p>
        </p:txBody>
      </p:sp>
      <p:sp>
        <p:nvSpPr>
          <p:cNvPr id="6" name="TextBox 5">
            <a:extLst>
              <a:ext uri="{FF2B5EF4-FFF2-40B4-BE49-F238E27FC236}">
                <a16:creationId xmlns:a16="http://schemas.microsoft.com/office/drawing/2014/main" id="{869C9363-A1F7-5E16-91F9-4B4D96DA65DC}"/>
              </a:ext>
            </a:extLst>
          </p:cNvPr>
          <p:cNvSpPr txBox="1"/>
          <p:nvPr>
            <p:custDataLst>
              <p:tags r:id="rId3"/>
            </p:custDataLst>
          </p:nvPr>
        </p:nvSpPr>
        <p:spPr>
          <a:xfrm>
            <a:off x="4297368" y="2663635"/>
            <a:ext cx="4217982" cy="3631763"/>
          </a:xfrm>
          <a:prstGeom prst="rect">
            <a:avLst/>
          </a:prstGeom>
          <a:solidFill>
            <a:schemeClr val="bg1">
              <a:alpha val="79593"/>
            </a:schemeClr>
          </a:solidFill>
          <a:ln cap="rnd">
            <a:noFill/>
          </a:ln>
        </p:spPr>
        <p:txBody>
          <a:bodyPr wrap="square" rtlCol="0">
            <a:spAutoFit/>
          </a:bodyPr>
          <a:lstStyle/>
          <a:p>
            <a:pPr marL="457200" indent="-457200">
              <a:buClr>
                <a:srgbClr val="EFA92C"/>
              </a:buClr>
              <a:buFont typeface="Courier New" panose="02070309020205020404" pitchFamily="49" charset="0"/>
              <a:buChar char="o"/>
            </a:pPr>
            <a:r>
              <a:rPr lang="fr-CA" sz="2300" dirty="0">
                <a:solidFill>
                  <a:srgbClr val="404140"/>
                </a:solidFill>
                <a:latin typeface="Gotham Book" pitchFamily="50" charset="0"/>
                <a:ea typeface="Roboto" panose="02000000000000000000" pitchFamily="2" charset="0"/>
                <a:cs typeface="Gotham Book" pitchFamily="2" charset="0"/>
              </a:rPr>
              <a:t>Piège à clics</a:t>
            </a:r>
          </a:p>
          <a:p>
            <a:pPr marL="457200" indent="-457200">
              <a:buFont typeface="Courier New" panose="02070309020205020404" pitchFamily="49" charset="0"/>
              <a:buChar char="o"/>
            </a:pPr>
            <a:endParaRPr lang="fr-CA" sz="2300" dirty="0">
              <a:solidFill>
                <a:srgbClr val="404140"/>
              </a:solidFill>
              <a:latin typeface="Gotham Book" pitchFamily="50" charset="0"/>
              <a:ea typeface="Roboto" panose="02000000000000000000" pitchFamily="2" charset="0"/>
              <a:cs typeface="Gotham Book" pitchFamily="2" charset="0"/>
            </a:endParaRPr>
          </a:p>
          <a:p>
            <a:pPr marL="457200" indent="-457200">
              <a:buClr>
                <a:srgbClr val="EFA92C"/>
              </a:buClr>
              <a:buFont typeface="Courier New" panose="02070309020205020404" pitchFamily="49" charset="0"/>
              <a:buChar char="o"/>
            </a:pPr>
            <a:r>
              <a:rPr lang="fr-CA" sz="2300" dirty="0">
                <a:solidFill>
                  <a:srgbClr val="404140"/>
                </a:solidFill>
                <a:latin typeface="Gotham Book" pitchFamily="50" charset="0"/>
                <a:ea typeface="Roboto" panose="02000000000000000000" pitchFamily="2" charset="0"/>
                <a:cs typeface="Gotham Book" pitchFamily="2" charset="0"/>
              </a:rPr>
              <a:t>Choses qui te contrarient</a:t>
            </a:r>
          </a:p>
          <a:p>
            <a:pPr marL="457200" indent="-457200">
              <a:buClr>
                <a:srgbClr val="EFA92C"/>
              </a:buClr>
              <a:buFont typeface="Courier New" panose="02070309020205020404" pitchFamily="49" charset="0"/>
              <a:buChar char="o"/>
            </a:pPr>
            <a:endParaRPr lang="fr-CA" sz="2300" dirty="0">
              <a:solidFill>
                <a:srgbClr val="404140"/>
              </a:solidFill>
              <a:latin typeface="Gotham Book" pitchFamily="50" charset="0"/>
              <a:ea typeface="Roboto" panose="02000000000000000000" pitchFamily="2" charset="0"/>
              <a:cs typeface="Gotham Book" pitchFamily="2" charset="0"/>
            </a:endParaRPr>
          </a:p>
          <a:p>
            <a:pPr marL="457200" indent="-457200">
              <a:buClr>
                <a:srgbClr val="EFA92C"/>
              </a:buClr>
              <a:buFont typeface="Courier New" panose="02070309020205020404" pitchFamily="49" charset="0"/>
              <a:buChar char="o"/>
            </a:pPr>
            <a:r>
              <a:rPr lang="fr-CA" sz="2300" dirty="0">
                <a:solidFill>
                  <a:srgbClr val="404140"/>
                </a:solidFill>
                <a:latin typeface="Gotham Book" pitchFamily="50" charset="0"/>
                <a:ea typeface="Roboto" panose="02000000000000000000" pitchFamily="2" charset="0"/>
                <a:cs typeface="Gotham Book" pitchFamily="2" charset="0"/>
              </a:rPr>
              <a:t>Choses qui te font sentir mal dans ta peau</a:t>
            </a:r>
          </a:p>
          <a:p>
            <a:pPr marL="457200" indent="-457200">
              <a:buClr>
                <a:srgbClr val="EFA92C"/>
              </a:buClr>
              <a:buFont typeface="Courier New" panose="02070309020205020404" pitchFamily="49" charset="0"/>
              <a:buChar char="o"/>
            </a:pPr>
            <a:endParaRPr lang="fr-CA" sz="2300" dirty="0">
              <a:solidFill>
                <a:srgbClr val="404140"/>
              </a:solidFill>
              <a:latin typeface="Gotham Book" pitchFamily="50" charset="0"/>
              <a:ea typeface="Roboto" panose="02000000000000000000" pitchFamily="2" charset="0"/>
              <a:cs typeface="Gotham Book" pitchFamily="2" charset="0"/>
            </a:endParaRPr>
          </a:p>
          <a:p>
            <a:pPr marL="457200" indent="-457200">
              <a:buClr>
                <a:srgbClr val="EFA92C"/>
              </a:buClr>
              <a:buFont typeface="Courier New" panose="02070309020205020404" pitchFamily="49" charset="0"/>
              <a:buChar char="o"/>
            </a:pPr>
            <a:r>
              <a:rPr lang="fr-CA" sz="2300" dirty="0">
                <a:solidFill>
                  <a:srgbClr val="404140"/>
                </a:solidFill>
                <a:latin typeface="Gotham Book" pitchFamily="50" charset="0"/>
                <a:ea typeface="Roboto" panose="02000000000000000000" pitchFamily="2" charset="0"/>
                <a:cs typeface="Gotham Book" pitchFamily="2" charset="0"/>
              </a:rPr>
              <a:t>Choses qui t’incitent à continuer de regarder</a:t>
            </a:r>
          </a:p>
        </p:txBody>
      </p:sp>
      <p:pic>
        <p:nvPicPr>
          <p:cNvPr id="3" name="Picture 2">
            <a:extLst>
              <a:ext uri="{FF2B5EF4-FFF2-40B4-BE49-F238E27FC236}">
                <a16:creationId xmlns:a16="http://schemas.microsoft.com/office/drawing/2014/main" id="{BA8C96C5-19B6-48B7-943C-2A7D4A5FF4D0}"/>
              </a:ext>
            </a:extLst>
          </p:cNvPr>
          <p:cNvPicPr>
            <a:picLocks noChangeAspect="1"/>
          </p:cNvPicPr>
          <p:nvPr>
            <p:custDataLst>
              <p:tags r:id="rId4"/>
            </p:custDataLst>
          </p:nvPr>
        </p:nvPicPr>
        <p:blipFill>
          <a:blip r:embed="rId7">
            <a:extLst>
              <a:ext uri="{28A0092B-C50C-407E-A947-70E740481C1C}">
                <a14:useLocalDpi xmlns:a14="http://schemas.microsoft.com/office/drawing/2010/main" val="0"/>
              </a:ext>
            </a:extLst>
          </a:blip>
          <a:stretch>
            <a:fillRect/>
          </a:stretch>
        </p:blipFill>
        <p:spPr>
          <a:xfrm>
            <a:off x="-180945" y="1943100"/>
            <a:ext cx="4352298" cy="4352298"/>
          </a:xfrm>
          <a:prstGeom prst="rect">
            <a:avLst/>
          </a:prstGeom>
          <a:effectLst>
            <a:glow rad="211607">
              <a:srgbClr val="EFA92C">
                <a:alpha val="40000"/>
              </a:srgbClr>
            </a:glow>
          </a:effectLst>
        </p:spPr>
      </p:pic>
    </p:spTree>
    <p:extLst>
      <p:ext uri="{BB962C8B-B14F-4D97-AF65-F5344CB8AC3E}">
        <p14:creationId xmlns:p14="http://schemas.microsoft.com/office/powerpoint/2010/main" val="2558888396"/>
      </p:ext>
    </p:extLst>
  </p:cSld>
  <p:clrMapOvr>
    <a:overrideClrMapping bg1="lt1" tx1="dk1" bg2="lt2" tx2="dk2" accent1="accent1" accent2="accent2" accent3="accent3" accent4="accent4" accent5="accent5" accent6="accent6" hlink="hlink" folHlink="folHlink"/>
  </p:clrMapOvr>
</p:sld>
</file>

<file path=ppt/slides/slide37.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BB598BF4-8AC7-39A6-DC87-E025404D3449}"/>
              </a:ext>
            </a:extLst>
          </p:cNvPr>
          <p:cNvSpPr txBox="1"/>
          <p:nvPr>
            <p:custDataLst>
              <p:tags r:id="rId2"/>
            </p:custDataLst>
          </p:nvPr>
        </p:nvSpPr>
        <p:spPr>
          <a:xfrm>
            <a:off x="361452" y="2798404"/>
            <a:ext cx="4349529" cy="3277820"/>
          </a:xfrm>
          <a:prstGeom prst="rect">
            <a:avLst/>
          </a:prstGeom>
          <a:solidFill>
            <a:schemeClr val="bg1">
              <a:alpha val="79593"/>
            </a:schemeClr>
          </a:solidFill>
          <a:ln cap="rnd">
            <a:noFill/>
          </a:ln>
        </p:spPr>
        <p:txBody>
          <a:bodyPr wrap="square" rtlCol="0">
            <a:spAutoFit/>
          </a:bodyPr>
          <a:lstStyle>
            <a:defPPr>
              <a:defRPr lang="en-US"/>
            </a:defPPr>
            <a:lvl1pPr marL="457200" indent="-457200">
              <a:buClr>
                <a:srgbClr val="EFA92C"/>
              </a:buClr>
              <a:buFont typeface="Courier New" panose="02070309020205020404" pitchFamily="49" charset="0"/>
              <a:buChar char="o"/>
              <a:defRPr sz="2600">
                <a:solidFill>
                  <a:srgbClr val="404140"/>
                </a:solidFill>
                <a:latin typeface="Gotham Book" pitchFamily="2" charset="0"/>
                <a:ea typeface="Roboto" panose="02000000000000000000" pitchFamily="2" charset="0"/>
                <a:cs typeface="Gotham Book" pitchFamily="2" charset="0"/>
              </a:defRPr>
            </a:lvl1pPr>
          </a:lstStyle>
          <a:p>
            <a:r>
              <a:rPr lang="fr-CA" sz="2300" dirty="0">
                <a:latin typeface="Gotham Book" pitchFamily="50" charset="0"/>
              </a:rPr>
              <a:t>Actualités réelles</a:t>
            </a:r>
          </a:p>
          <a:p>
            <a:endParaRPr lang="fr-CA" sz="2300" dirty="0">
              <a:latin typeface="Gotham Book" pitchFamily="50" charset="0"/>
            </a:endParaRPr>
          </a:p>
          <a:p>
            <a:r>
              <a:rPr lang="fr-CA" sz="2300" dirty="0">
                <a:latin typeface="Gotham Book" pitchFamily="50" charset="0"/>
              </a:rPr>
              <a:t>Informations fiables</a:t>
            </a:r>
          </a:p>
          <a:p>
            <a:endParaRPr lang="fr-CA" sz="2300" dirty="0">
              <a:latin typeface="Gotham Book" pitchFamily="50" charset="0"/>
            </a:endParaRPr>
          </a:p>
          <a:p>
            <a:r>
              <a:rPr lang="fr-CA" sz="2300" dirty="0">
                <a:latin typeface="Gotham Book" pitchFamily="50" charset="0"/>
              </a:rPr>
              <a:t>Choses qui te font sentir bien dans ta peau</a:t>
            </a:r>
          </a:p>
          <a:p>
            <a:endParaRPr lang="fr-CA" sz="2300" dirty="0">
              <a:latin typeface="Gotham Book" pitchFamily="50" charset="0"/>
            </a:endParaRPr>
          </a:p>
          <a:p>
            <a:r>
              <a:rPr lang="fr-CA" sz="2300" dirty="0">
                <a:latin typeface="Gotham Book" pitchFamily="50" charset="0"/>
              </a:rPr>
              <a:t>Choses qui t’encouragent à être en bonne santé</a:t>
            </a:r>
          </a:p>
        </p:txBody>
      </p:sp>
      <p:pic>
        <p:nvPicPr>
          <p:cNvPr id="5" name="Picture 4">
            <a:extLst>
              <a:ext uri="{FF2B5EF4-FFF2-40B4-BE49-F238E27FC236}">
                <a16:creationId xmlns:a16="http://schemas.microsoft.com/office/drawing/2014/main" id="{85B65FC7-2088-C167-883C-72892AD02EF4}"/>
              </a:ext>
            </a:extLst>
          </p:cNvPr>
          <p:cNvPicPr>
            <a:picLocks noChangeAspect="1"/>
          </p:cNvPicPr>
          <p:nvPr>
            <p:custDataLst>
              <p:tags r:id="rId3"/>
            </p:custDataLst>
          </p:nvPr>
        </p:nvPicPr>
        <p:blipFill>
          <a:blip r:embed="rId7">
            <a:extLst>
              <a:ext uri="{28A0092B-C50C-407E-A947-70E740481C1C}">
                <a14:useLocalDpi xmlns:a14="http://schemas.microsoft.com/office/drawing/2010/main" val="0"/>
              </a:ext>
            </a:extLst>
          </a:blip>
          <a:stretch>
            <a:fillRect/>
          </a:stretch>
        </p:blipFill>
        <p:spPr>
          <a:xfrm>
            <a:off x="3965993" y="1045658"/>
            <a:ext cx="6227553" cy="6227553"/>
          </a:xfrm>
          <a:prstGeom prst="rect">
            <a:avLst/>
          </a:prstGeom>
          <a:effectLst>
            <a:glow rad="228600">
              <a:schemeClr val="accent6">
                <a:satMod val="175000"/>
                <a:alpha val="40000"/>
              </a:schemeClr>
            </a:glow>
          </a:effectLst>
        </p:spPr>
      </p:pic>
      <p:sp>
        <p:nvSpPr>
          <p:cNvPr id="3" name="Title 1">
            <a:extLst>
              <a:ext uri="{FF2B5EF4-FFF2-40B4-BE49-F238E27FC236}">
                <a16:creationId xmlns:a16="http://schemas.microsoft.com/office/drawing/2014/main" id="{EA6062C7-70B4-3712-F48B-81138E5A81D0}"/>
              </a:ext>
            </a:extLst>
          </p:cNvPr>
          <p:cNvSpPr txBox="1">
            <a:spLocks/>
          </p:cNvSpPr>
          <p:nvPr>
            <p:custDataLst>
              <p:tags r:id="rId4"/>
            </p:custDataLst>
          </p:nvPr>
        </p:nvSpPr>
        <p:spPr>
          <a:xfrm>
            <a:off x="628650" y="382877"/>
            <a:ext cx="7886700" cy="1325563"/>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fr-CA" dirty="0">
                <a:solidFill>
                  <a:srgbClr val="404140"/>
                </a:solidFill>
                <a:latin typeface="Gotham Bold" pitchFamily="50" charset="0"/>
              </a:rPr>
              <a:t>L’IA te donne-t-elle de la </a:t>
            </a:r>
            <a:br>
              <a:rPr lang="fr-CA" dirty="0">
                <a:solidFill>
                  <a:srgbClr val="404140"/>
                </a:solidFill>
                <a:latin typeface="Gotham Bold" pitchFamily="50" charset="0"/>
              </a:rPr>
            </a:br>
            <a:r>
              <a:rPr lang="fr-CA" dirty="0">
                <a:solidFill>
                  <a:srgbClr val="404140"/>
                </a:solidFill>
                <a:latin typeface="Gotham Bold" pitchFamily="50" charset="0"/>
              </a:rPr>
              <a:t>crème glacée ou du brocoli?</a:t>
            </a:r>
          </a:p>
        </p:txBody>
      </p:sp>
    </p:spTree>
    <p:extLst>
      <p:ext uri="{BB962C8B-B14F-4D97-AF65-F5344CB8AC3E}">
        <p14:creationId xmlns:p14="http://schemas.microsoft.com/office/powerpoint/2010/main" val="2309838002"/>
      </p:ext>
    </p:extLst>
  </p:cSld>
  <p:clrMapOvr>
    <a:overrideClrMapping bg1="lt1" tx1="dk1" bg2="lt2" tx2="dk2" accent1="accent1" accent2="accent2" accent3="accent3" accent4="accent4" accent5="accent5" accent6="accent6" hlink="hlink" folHlink="folHlink"/>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10DFCB-6DCC-F750-D1D5-E761CB2E1E88}"/>
              </a:ext>
            </a:extLst>
          </p:cNvPr>
          <p:cNvSpPr>
            <a:spLocks noGrp="1"/>
          </p:cNvSpPr>
          <p:nvPr>
            <p:ph type="ctrTitle" idx="4294967295"/>
            <p:custDataLst>
              <p:tags r:id="rId1"/>
            </p:custDataLst>
          </p:nvPr>
        </p:nvSpPr>
        <p:spPr>
          <a:xfrm>
            <a:off x="685800" y="2235200"/>
            <a:ext cx="7772400" cy="2387600"/>
          </a:xfrm>
          <a:prstGeom prst="rect">
            <a:avLst/>
          </a:prstGeom>
        </p:spPr>
        <p:txBody>
          <a:bodyPr>
            <a:normAutofit fontScale="90000"/>
          </a:bodyPr>
          <a:lstStyle/>
          <a:p>
            <a:pPr algn="ctr"/>
            <a:r>
              <a:rPr lang="fr-CA" b="1" dirty="0">
                <a:solidFill>
                  <a:srgbClr val="404140"/>
                </a:solidFill>
                <a:latin typeface="Gotham Bold" pitchFamily="50" charset="0"/>
              </a:rPr>
              <a:t>Où les algorithmes </a:t>
            </a:r>
            <a:br>
              <a:rPr lang="fr-CA" b="1" dirty="0">
                <a:solidFill>
                  <a:srgbClr val="404140"/>
                </a:solidFill>
                <a:latin typeface="Gotham Bold" pitchFamily="50" charset="0"/>
              </a:rPr>
            </a:br>
            <a:r>
              <a:rPr lang="fr-CA" b="1" dirty="0">
                <a:solidFill>
                  <a:srgbClr val="404140"/>
                </a:solidFill>
                <a:latin typeface="Gotham Bold" pitchFamily="50" charset="0"/>
              </a:rPr>
              <a:t>obtiennent-ils les données </a:t>
            </a:r>
            <a:br>
              <a:rPr lang="fr-CA" b="1" dirty="0">
                <a:solidFill>
                  <a:srgbClr val="404140"/>
                </a:solidFill>
                <a:latin typeface="Gotham Bold" pitchFamily="50" charset="0"/>
              </a:rPr>
            </a:br>
            <a:r>
              <a:rPr lang="fr-CA" b="1" dirty="0">
                <a:solidFill>
                  <a:srgbClr val="404140"/>
                </a:solidFill>
                <a:latin typeface="Gotham Bold" pitchFamily="50" charset="0"/>
              </a:rPr>
              <a:t>dont ils ont besoin pour </a:t>
            </a:r>
            <a:br>
              <a:rPr lang="fr-CA" b="1" dirty="0">
                <a:solidFill>
                  <a:srgbClr val="404140"/>
                </a:solidFill>
                <a:latin typeface="Gotham Bold" pitchFamily="50" charset="0"/>
              </a:rPr>
            </a:br>
            <a:r>
              <a:rPr lang="fr-CA" b="1" dirty="0">
                <a:solidFill>
                  <a:srgbClr val="404140"/>
                </a:solidFill>
                <a:latin typeface="Gotham Bold" pitchFamily="50" charset="0"/>
              </a:rPr>
              <a:t>prendre des décisions?</a:t>
            </a:r>
          </a:p>
        </p:txBody>
      </p:sp>
    </p:spTree>
    <p:extLst>
      <p:ext uri="{BB962C8B-B14F-4D97-AF65-F5344CB8AC3E}">
        <p14:creationId xmlns:p14="http://schemas.microsoft.com/office/powerpoint/2010/main" val="244677349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55BEC8C6-FD28-C754-664C-E5F6A8D4C4CC}"/>
              </a:ext>
            </a:extLst>
          </p:cNvPr>
          <p:cNvPicPr>
            <a:picLocks noChangeAspect="1"/>
          </p:cNvPicPr>
          <p:nvPr>
            <p:custDataLst>
              <p:tags r:id="rId1"/>
            </p:custDataLst>
          </p:nvPr>
        </p:nvPicPr>
        <p:blipFill>
          <a:blip r:embed="rId4">
            <a:extLst>
              <a:ext uri="{28A0092B-C50C-407E-A947-70E740481C1C}">
                <a14:useLocalDpi xmlns:a14="http://schemas.microsoft.com/office/drawing/2010/main" val="0"/>
              </a:ext>
            </a:extLst>
          </a:blip>
          <a:stretch>
            <a:fillRect/>
          </a:stretch>
        </p:blipFill>
        <p:spPr>
          <a:xfrm>
            <a:off x="1143000" y="0"/>
            <a:ext cx="6858000" cy="6858000"/>
          </a:xfrm>
          <a:prstGeom prst="rect">
            <a:avLst/>
          </a:prstGeom>
        </p:spPr>
      </p:pic>
    </p:spTree>
    <p:extLst>
      <p:ext uri="{BB962C8B-B14F-4D97-AF65-F5344CB8AC3E}">
        <p14:creationId xmlns:p14="http://schemas.microsoft.com/office/powerpoint/2010/main" val="235594042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874092DF-E2CC-098E-FEFE-7A81DD705FEE}"/>
              </a:ext>
            </a:extLst>
          </p:cNvPr>
          <p:cNvSpPr txBox="1"/>
          <p:nvPr>
            <p:custDataLst>
              <p:tags r:id="rId1"/>
            </p:custDataLst>
          </p:nvPr>
        </p:nvSpPr>
        <p:spPr>
          <a:xfrm>
            <a:off x="3394845" y="1957836"/>
            <a:ext cx="2249334" cy="2246769"/>
          </a:xfrm>
          <a:prstGeom prst="rect">
            <a:avLst/>
          </a:prstGeom>
          <a:noFill/>
        </p:spPr>
        <p:txBody>
          <a:bodyPr wrap="none" rtlCol="0">
            <a:spAutoFit/>
          </a:bodyPr>
          <a:lstStyle/>
          <a:p>
            <a:r>
              <a:rPr lang="en-CA" sz="14000" b="1" dirty="0">
                <a:solidFill>
                  <a:srgbClr val="404140"/>
                </a:solidFill>
                <a:latin typeface="Gotham Bold" pitchFamily="50" charset="0"/>
              </a:rPr>
              <a:t>HI</a:t>
            </a:r>
          </a:p>
        </p:txBody>
      </p:sp>
      <p:pic>
        <p:nvPicPr>
          <p:cNvPr id="7" name="Picture 6">
            <a:extLst>
              <a:ext uri="{FF2B5EF4-FFF2-40B4-BE49-F238E27FC236}">
                <a16:creationId xmlns:a16="http://schemas.microsoft.com/office/drawing/2014/main" id="{6F06DD44-CD4E-59DF-55A2-A17A0299F94D}"/>
              </a:ext>
            </a:extLst>
          </p:cNvPr>
          <p:cNvPicPr>
            <a:picLocks noChangeAspect="1"/>
          </p:cNvPicPr>
          <p:nvPr>
            <p:custDataLst>
              <p:tags r:id="rId2"/>
            </p:custDataLst>
          </p:nvPr>
        </p:nvPicPr>
        <p:blipFill rotWithShape="1">
          <a:blip r:embed="rId5">
            <a:extLst>
              <a:ext uri="{28A0092B-C50C-407E-A947-70E740481C1C}">
                <a14:useLocalDpi xmlns:a14="http://schemas.microsoft.com/office/drawing/2010/main" val="0"/>
              </a:ext>
            </a:extLst>
          </a:blip>
          <a:srcRect l="33742" r="33832"/>
          <a:stretch/>
        </p:blipFill>
        <p:spPr>
          <a:xfrm>
            <a:off x="5644179" y="2235495"/>
            <a:ext cx="502921" cy="1691450"/>
          </a:xfrm>
          <a:prstGeom prst="rect">
            <a:avLst/>
          </a:prstGeom>
        </p:spPr>
      </p:pic>
    </p:spTree>
    <p:extLst>
      <p:ext uri="{BB962C8B-B14F-4D97-AF65-F5344CB8AC3E}">
        <p14:creationId xmlns:p14="http://schemas.microsoft.com/office/powerpoint/2010/main" val="274484182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7003E153-1978-8D90-703D-D122E5141253}"/>
              </a:ext>
            </a:extLst>
          </p:cNvPr>
          <p:cNvPicPr>
            <a:picLocks noChangeAspect="1"/>
          </p:cNvPicPr>
          <p:nvPr>
            <p:custDataLst>
              <p:tags r:id="rId1"/>
            </p:custDataLst>
          </p:nvPr>
        </p:nvPicPr>
        <p:blipFill>
          <a:blip r:embed="rId4">
            <a:extLst>
              <a:ext uri="{28A0092B-C50C-407E-A947-70E740481C1C}">
                <a14:useLocalDpi xmlns:a14="http://schemas.microsoft.com/office/drawing/2010/main" val="0"/>
              </a:ext>
            </a:extLst>
          </a:blip>
          <a:stretch>
            <a:fillRect/>
          </a:stretch>
        </p:blipFill>
        <p:spPr>
          <a:xfrm>
            <a:off x="1143000" y="0"/>
            <a:ext cx="6858000" cy="6858000"/>
          </a:xfrm>
          <a:prstGeom prst="rect">
            <a:avLst/>
          </a:prstGeom>
        </p:spPr>
      </p:pic>
    </p:spTree>
    <p:extLst>
      <p:ext uri="{BB962C8B-B14F-4D97-AF65-F5344CB8AC3E}">
        <p14:creationId xmlns:p14="http://schemas.microsoft.com/office/powerpoint/2010/main" val="10513838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xit" presetSubtype="8" fill="hold" nodeType="clickEffect">
                                  <p:stCondLst>
                                    <p:cond delay="0"/>
                                  </p:stCondLst>
                                  <p:childTnLst>
                                    <p:anim calcmode="lin" valueType="num">
                                      <p:cBhvr additive="base">
                                        <p:cTn id="6" dur="500"/>
                                        <p:tgtEl>
                                          <p:spTgt spid="2"/>
                                        </p:tgtEl>
                                        <p:attrNameLst>
                                          <p:attrName>ppt_x</p:attrName>
                                        </p:attrNameLst>
                                      </p:cBhvr>
                                      <p:tavLst>
                                        <p:tav tm="0">
                                          <p:val>
                                            <p:strVal val="ppt_x"/>
                                          </p:val>
                                        </p:tav>
                                        <p:tav tm="100000">
                                          <p:val>
                                            <p:strVal val="0-ppt_w/2"/>
                                          </p:val>
                                        </p:tav>
                                      </p:tavLst>
                                    </p:anim>
                                    <p:anim calcmode="lin" valueType="num">
                                      <p:cBhvr additive="base">
                                        <p:cTn id="7" dur="500"/>
                                        <p:tgtEl>
                                          <p:spTgt spid="2"/>
                                        </p:tgtEl>
                                        <p:attrNameLst>
                                          <p:attrName>ppt_y</p:attrName>
                                        </p:attrNameLst>
                                      </p:cBhvr>
                                      <p:tavLst>
                                        <p:tav tm="0">
                                          <p:val>
                                            <p:strVal val="ppt_y"/>
                                          </p:val>
                                        </p:tav>
                                        <p:tav tm="100000">
                                          <p:val>
                                            <p:strVal val="ppt_y"/>
                                          </p:val>
                                        </p:tav>
                                      </p:tavLst>
                                    </p:anim>
                                    <p:set>
                                      <p:cBhvr>
                                        <p:cTn id="8" dur="1" fill="hold">
                                          <p:stCondLst>
                                            <p:cond delay="499"/>
                                          </p:stCondLst>
                                        </p:cTn>
                                        <p:tgtEl>
                                          <p:spTgt spid="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610612A4-E101-206F-BFA0-2F0AFDDB9ECB}"/>
              </a:ext>
            </a:extLst>
          </p:cNvPr>
          <p:cNvPicPr>
            <a:picLocks noChangeAspect="1"/>
          </p:cNvPicPr>
          <p:nvPr>
            <p:custDataLst>
              <p:tags r:id="rId1"/>
            </p:custDataLst>
          </p:nvPr>
        </p:nvPicPr>
        <p:blipFill>
          <a:blip r:embed="rId4">
            <a:extLst>
              <a:ext uri="{28A0092B-C50C-407E-A947-70E740481C1C}">
                <a14:useLocalDpi xmlns:a14="http://schemas.microsoft.com/office/drawing/2010/main" val="0"/>
              </a:ext>
            </a:extLst>
          </a:blip>
          <a:stretch>
            <a:fillRect/>
          </a:stretch>
        </p:blipFill>
        <p:spPr>
          <a:xfrm>
            <a:off x="1143000" y="0"/>
            <a:ext cx="6858000" cy="6858000"/>
          </a:xfrm>
          <a:prstGeom prst="rect">
            <a:avLst/>
          </a:prstGeom>
        </p:spPr>
      </p:pic>
    </p:spTree>
    <p:extLst>
      <p:ext uri="{BB962C8B-B14F-4D97-AF65-F5344CB8AC3E}">
        <p14:creationId xmlns:p14="http://schemas.microsoft.com/office/powerpoint/2010/main" val="117063314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DD1FE7-3E90-5113-766B-D5C86E469EFA}"/>
              </a:ext>
            </a:extLst>
          </p:cNvPr>
          <p:cNvSpPr>
            <a:spLocks noGrp="1"/>
          </p:cNvSpPr>
          <p:nvPr>
            <p:ph type="title" idx="4294967295"/>
            <p:custDataLst>
              <p:tags r:id="rId1"/>
            </p:custDataLst>
          </p:nvPr>
        </p:nvSpPr>
        <p:spPr>
          <a:xfrm>
            <a:off x="628650" y="685967"/>
            <a:ext cx="8388350" cy="1325563"/>
          </a:xfrm>
          <a:prstGeom prst="rect">
            <a:avLst/>
          </a:prstGeom>
        </p:spPr>
        <p:txBody>
          <a:bodyPr/>
          <a:lstStyle/>
          <a:p>
            <a:r>
              <a:rPr lang="fr-CA" b="1" dirty="0">
                <a:solidFill>
                  <a:srgbClr val="404140"/>
                </a:solidFill>
                <a:latin typeface="Gotham Bold" pitchFamily="50" charset="0"/>
              </a:rPr>
              <a:t>Les algorithmes utilisent…</a:t>
            </a:r>
          </a:p>
        </p:txBody>
      </p:sp>
      <p:graphicFrame>
        <p:nvGraphicFramePr>
          <p:cNvPr id="5" name="Content Placeholder 4">
            <a:extLst>
              <a:ext uri="{FF2B5EF4-FFF2-40B4-BE49-F238E27FC236}">
                <a16:creationId xmlns:a16="http://schemas.microsoft.com/office/drawing/2014/main" id="{BCFF338C-FF19-20FE-50E6-FECA89C701B2}"/>
              </a:ext>
            </a:extLst>
          </p:cNvPr>
          <p:cNvGraphicFramePr>
            <a:graphicFrameLocks noGrp="1"/>
          </p:cNvGraphicFramePr>
          <p:nvPr>
            <p:ph idx="4294967295"/>
            <p:custDataLst>
              <p:tags r:id="rId2"/>
            </p:custDataLst>
            <p:extLst>
              <p:ext uri="{D42A27DB-BD31-4B8C-83A1-F6EECF244321}">
                <p14:modId xmlns:p14="http://schemas.microsoft.com/office/powerpoint/2010/main" val="39161063"/>
              </p:ext>
            </p:extLst>
          </p:nvPr>
        </p:nvGraphicFramePr>
        <p:xfrm>
          <a:off x="628650" y="1727380"/>
          <a:ext cx="7886700" cy="4351338"/>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extLst>
      <p:ext uri="{BB962C8B-B14F-4D97-AF65-F5344CB8AC3E}">
        <p14:creationId xmlns:p14="http://schemas.microsoft.com/office/powerpoint/2010/main" val="113653110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10DFCB-6DCC-F750-D1D5-E761CB2E1E88}"/>
              </a:ext>
            </a:extLst>
          </p:cNvPr>
          <p:cNvSpPr>
            <a:spLocks noGrp="1"/>
          </p:cNvSpPr>
          <p:nvPr>
            <p:ph type="ctrTitle" idx="4294967295"/>
            <p:custDataLst>
              <p:tags r:id="rId1"/>
            </p:custDataLst>
          </p:nvPr>
        </p:nvSpPr>
        <p:spPr>
          <a:xfrm>
            <a:off x="685800" y="2236787"/>
            <a:ext cx="7772400" cy="2384425"/>
          </a:xfrm>
          <a:prstGeom prst="rect">
            <a:avLst/>
          </a:prstGeom>
        </p:spPr>
        <p:txBody>
          <a:bodyPr>
            <a:normAutofit/>
          </a:bodyPr>
          <a:lstStyle/>
          <a:p>
            <a:pPr algn="ctr"/>
            <a:r>
              <a:rPr lang="fr-CA" b="1" dirty="0">
                <a:solidFill>
                  <a:srgbClr val="404140"/>
                </a:solidFill>
                <a:latin typeface="Gotham Bold" pitchFamily="50" charset="0"/>
              </a:rPr>
              <a:t>Les algorithmes prennent des décisions en se fondant sur </a:t>
            </a:r>
            <a:r>
              <a:rPr lang="fr-CA" b="1" i="1" dirty="0">
                <a:solidFill>
                  <a:srgbClr val="404140"/>
                </a:solidFill>
                <a:highlight>
                  <a:srgbClr val="EFA92C"/>
                </a:highlight>
                <a:latin typeface="Gotham Bold" pitchFamily="50" charset="0"/>
              </a:rPr>
              <a:t>ce qu’ils pensent savoir</a:t>
            </a:r>
            <a:r>
              <a:rPr lang="fr-CA" b="1" dirty="0">
                <a:solidFill>
                  <a:srgbClr val="404140"/>
                </a:solidFill>
                <a:latin typeface="Gotham Bold" pitchFamily="50" charset="0"/>
              </a:rPr>
              <a:t> à ton sujet.</a:t>
            </a:r>
          </a:p>
        </p:txBody>
      </p:sp>
    </p:spTree>
    <p:extLst>
      <p:ext uri="{BB962C8B-B14F-4D97-AF65-F5344CB8AC3E}">
        <p14:creationId xmlns:p14="http://schemas.microsoft.com/office/powerpoint/2010/main" val="34067460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A31A35F0-CBD9-DF8F-49B1-4B17FB654FC2}"/>
              </a:ext>
            </a:extLst>
          </p:cNvPr>
          <p:cNvSpPr txBox="1">
            <a:spLocks/>
          </p:cNvSpPr>
          <p:nvPr>
            <p:custDataLst>
              <p:tags r:id="rId1"/>
            </p:custDataLst>
          </p:nvPr>
        </p:nvSpPr>
        <p:spPr>
          <a:xfrm>
            <a:off x="685800" y="1336431"/>
            <a:ext cx="7772400" cy="3286369"/>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fr-CA" b="1" dirty="0">
                <a:solidFill>
                  <a:srgbClr val="404140"/>
                </a:solidFill>
                <a:latin typeface="Gotham Bold" pitchFamily="50" charset="0"/>
              </a:rPr>
              <a:t>En quoi l’IA </a:t>
            </a:r>
            <a:br>
              <a:rPr lang="fr-CA" b="1" dirty="0">
                <a:solidFill>
                  <a:srgbClr val="404140"/>
                </a:solidFill>
                <a:latin typeface="Gotham Bold" pitchFamily="50" charset="0"/>
              </a:rPr>
            </a:br>
            <a:r>
              <a:rPr lang="fr-CA" b="1" dirty="0">
                <a:solidFill>
                  <a:srgbClr val="404140"/>
                </a:solidFill>
                <a:latin typeface="Gotham Bold" pitchFamily="50" charset="0"/>
              </a:rPr>
              <a:t>conversationnelle </a:t>
            </a:r>
            <a:br>
              <a:rPr lang="fr-CA" b="1" dirty="0">
                <a:solidFill>
                  <a:srgbClr val="404140"/>
                </a:solidFill>
                <a:latin typeface="Gotham Bold" pitchFamily="50" charset="0"/>
              </a:rPr>
            </a:br>
            <a:r>
              <a:rPr lang="fr-CA" b="1" dirty="0">
                <a:solidFill>
                  <a:srgbClr val="404140"/>
                </a:solidFill>
                <a:latin typeface="Gotham Bold" pitchFamily="50" charset="0"/>
              </a:rPr>
              <a:t>ressemble-t-elle </a:t>
            </a:r>
            <a:br>
              <a:rPr lang="fr-CA" b="1" dirty="0">
                <a:solidFill>
                  <a:srgbClr val="404140"/>
                </a:solidFill>
                <a:latin typeface="Gotham Bold" pitchFamily="50" charset="0"/>
              </a:rPr>
            </a:br>
            <a:r>
              <a:rPr lang="fr-CA" b="1" dirty="0">
                <a:solidFill>
                  <a:srgbClr val="404140"/>
                </a:solidFill>
                <a:latin typeface="Gotham Bold" pitchFamily="50" charset="0"/>
              </a:rPr>
              <a:t>à d’autres algorithmes d’apprentissage machine?</a:t>
            </a:r>
          </a:p>
        </p:txBody>
      </p:sp>
    </p:spTree>
    <p:extLst>
      <p:ext uri="{BB962C8B-B14F-4D97-AF65-F5344CB8AC3E}">
        <p14:creationId xmlns:p14="http://schemas.microsoft.com/office/powerpoint/2010/main" val="172486632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7610964C-C41B-E61B-42FE-2EC54B3D969A}"/>
              </a:ext>
            </a:extLst>
          </p:cNvPr>
          <p:cNvSpPr txBox="1"/>
          <p:nvPr>
            <p:custDataLst>
              <p:tags r:id="rId1"/>
            </p:custDataLst>
          </p:nvPr>
        </p:nvSpPr>
        <p:spPr>
          <a:xfrm>
            <a:off x="3052216" y="1846179"/>
            <a:ext cx="3413114" cy="1477328"/>
          </a:xfrm>
          <a:prstGeom prst="rect">
            <a:avLst/>
          </a:prstGeom>
          <a:noFill/>
        </p:spPr>
        <p:txBody>
          <a:bodyPr wrap="none" rtlCol="0">
            <a:spAutoFit/>
          </a:bodyPr>
          <a:lstStyle/>
          <a:p>
            <a:r>
              <a:rPr lang="fr-CA" sz="9000" b="1" u="sng" dirty="0">
                <a:solidFill>
                  <a:srgbClr val="404140"/>
                </a:solidFill>
                <a:latin typeface="Gotham Bold" pitchFamily="50" charset="0"/>
                <a:ea typeface="Roboto" panose="02000000000000000000" pitchFamily="2" charset="0"/>
                <a:cs typeface="Roboto" panose="02000000000000000000" pitchFamily="2" charset="0"/>
              </a:rPr>
              <a:t>G</a:t>
            </a:r>
            <a:r>
              <a:rPr lang="fr-CA" sz="5600" b="1" dirty="0">
                <a:solidFill>
                  <a:srgbClr val="404140"/>
                </a:solidFill>
                <a:latin typeface="Gotham Bold" pitchFamily="50" charset="0"/>
                <a:ea typeface="Roboto" panose="02000000000000000000" pitchFamily="2" charset="0"/>
                <a:cs typeface="Roboto" panose="02000000000000000000" pitchFamily="2" charset="0"/>
              </a:rPr>
              <a:t>RAND</a:t>
            </a:r>
          </a:p>
        </p:txBody>
      </p:sp>
      <p:sp>
        <p:nvSpPr>
          <p:cNvPr id="6" name="TextBox 5">
            <a:extLst>
              <a:ext uri="{FF2B5EF4-FFF2-40B4-BE49-F238E27FC236}">
                <a16:creationId xmlns:a16="http://schemas.microsoft.com/office/drawing/2014/main" id="{1B262D39-1309-1EAC-98F7-C9DF9D46A9F3}"/>
              </a:ext>
            </a:extLst>
          </p:cNvPr>
          <p:cNvSpPr txBox="1"/>
          <p:nvPr>
            <p:custDataLst>
              <p:tags r:id="rId2"/>
            </p:custDataLst>
          </p:nvPr>
        </p:nvSpPr>
        <p:spPr>
          <a:xfrm>
            <a:off x="3052216" y="3119154"/>
            <a:ext cx="3889206" cy="1477328"/>
          </a:xfrm>
          <a:prstGeom prst="rect">
            <a:avLst/>
          </a:prstGeom>
          <a:noFill/>
        </p:spPr>
        <p:txBody>
          <a:bodyPr wrap="none" rtlCol="0">
            <a:spAutoFit/>
          </a:bodyPr>
          <a:lstStyle/>
          <a:p>
            <a:r>
              <a:rPr lang="fr-CA" sz="9000" b="1" u="sng" dirty="0">
                <a:solidFill>
                  <a:srgbClr val="404140"/>
                </a:solidFill>
                <a:latin typeface="Gotham Bold" pitchFamily="50" charset="0"/>
                <a:ea typeface="Roboto" panose="02000000000000000000" pitchFamily="2" charset="0"/>
                <a:cs typeface="Roboto" panose="02000000000000000000" pitchFamily="2" charset="0"/>
              </a:rPr>
              <a:t>M</a:t>
            </a:r>
            <a:r>
              <a:rPr lang="fr-CA" sz="5600" b="1" dirty="0">
                <a:solidFill>
                  <a:srgbClr val="404140"/>
                </a:solidFill>
                <a:latin typeface="Gotham Bold" pitchFamily="50" charset="0"/>
                <a:ea typeface="Roboto" panose="02000000000000000000" pitchFamily="2" charset="0"/>
                <a:cs typeface="Roboto" panose="02000000000000000000" pitchFamily="2" charset="0"/>
              </a:rPr>
              <a:t>ODÈLE</a:t>
            </a:r>
          </a:p>
        </p:txBody>
      </p:sp>
      <p:sp>
        <p:nvSpPr>
          <p:cNvPr id="7" name="TextBox 6">
            <a:extLst>
              <a:ext uri="{FF2B5EF4-FFF2-40B4-BE49-F238E27FC236}">
                <a16:creationId xmlns:a16="http://schemas.microsoft.com/office/drawing/2014/main" id="{EECB3500-055E-7F52-F069-FFDD0795854D}"/>
              </a:ext>
            </a:extLst>
          </p:cNvPr>
          <p:cNvSpPr txBox="1"/>
          <p:nvPr>
            <p:custDataLst>
              <p:tags r:id="rId3"/>
            </p:custDataLst>
          </p:nvPr>
        </p:nvSpPr>
        <p:spPr>
          <a:xfrm>
            <a:off x="3052216" y="4392129"/>
            <a:ext cx="5634299" cy="1477328"/>
          </a:xfrm>
          <a:prstGeom prst="rect">
            <a:avLst/>
          </a:prstGeom>
          <a:noFill/>
        </p:spPr>
        <p:txBody>
          <a:bodyPr wrap="none" rtlCol="0">
            <a:spAutoFit/>
          </a:bodyPr>
          <a:lstStyle/>
          <a:p>
            <a:r>
              <a:rPr lang="fr-CA" sz="5600" b="1" dirty="0">
                <a:solidFill>
                  <a:srgbClr val="404140"/>
                </a:solidFill>
                <a:latin typeface="Gotham Bold" pitchFamily="50" charset="0"/>
                <a:ea typeface="Roboto" panose="02000000000000000000" pitchFamily="2" charset="0"/>
                <a:cs typeface="Roboto" panose="02000000000000000000" pitchFamily="2" charset="0"/>
              </a:rPr>
              <a:t>DE </a:t>
            </a:r>
            <a:r>
              <a:rPr lang="fr-CA" sz="9000" b="1" u="sng" dirty="0">
                <a:solidFill>
                  <a:srgbClr val="404140"/>
                </a:solidFill>
                <a:latin typeface="Gotham Bold" pitchFamily="50" charset="0"/>
                <a:ea typeface="Roboto" panose="02000000000000000000" pitchFamily="2" charset="0"/>
                <a:cs typeface="Roboto" panose="02000000000000000000" pitchFamily="2" charset="0"/>
              </a:rPr>
              <a:t>L</a:t>
            </a:r>
            <a:r>
              <a:rPr lang="fr-CA" sz="5600" b="1" dirty="0">
                <a:solidFill>
                  <a:srgbClr val="404140"/>
                </a:solidFill>
                <a:latin typeface="Gotham Bold" pitchFamily="50" charset="0"/>
                <a:ea typeface="Roboto" panose="02000000000000000000" pitchFamily="2" charset="0"/>
                <a:cs typeface="Roboto" panose="02000000000000000000" pitchFamily="2" charset="0"/>
              </a:rPr>
              <a:t>ANGAGE</a:t>
            </a:r>
          </a:p>
        </p:txBody>
      </p:sp>
    </p:spTree>
    <p:extLst>
      <p:ext uri="{BB962C8B-B14F-4D97-AF65-F5344CB8AC3E}">
        <p14:creationId xmlns:p14="http://schemas.microsoft.com/office/powerpoint/2010/main" val="336149033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EECB3500-055E-7F52-F069-FFDD0795854D}"/>
              </a:ext>
            </a:extLst>
          </p:cNvPr>
          <p:cNvSpPr txBox="1"/>
          <p:nvPr>
            <p:custDataLst>
              <p:tags r:id="rId1"/>
            </p:custDataLst>
          </p:nvPr>
        </p:nvSpPr>
        <p:spPr>
          <a:xfrm>
            <a:off x="3046582" y="2488894"/>
            <a:ext cx="4984057" cy="1569660"/>
          </a:xfrm>
          <a:prstGeom prst="rect">
            <a:avLst/>
          </a:prstGeom>
          <a:noFill/>
        </p:spPr>
        <p:txBody>
          <a:bodyPr wrap="none" rtlCol="0">
            <a:spAutoFit/>
          </a:bodyPr>
          <a:lstStyle/>
          <a:p>
            <a:r>
              <a:rPr lang="fr-CA" sz="9600" b="1" dirty="0">
                <a:solidFill>
                  <a:srgbClr val="404140"/>
                </a:solidFill>
                <a:latin typeface="Gotham Bold" pitchFamily="50" charset="0"/>
                <a:ea typeface="Roboto" panose="02000000000000000000" pitchFamily="2" charset="0"/>
                <a:cs typeface="Roboto" panose="02000000000000000000" pitchFamily="2" charset="0"/>
              </a:rPr>
              <a:t>M</a:t>
            </a:r>
            <a:r>
              <a:rPr lang="fr-CA" sz="9600" dirty="0">
                <a:solidFill>
                  <a:srgbClr val="404140"/>
                </a:solidFill>
                <a:latin typeface="Gotham Bold" pitchFamily="50" charset="0"/>
                <a:ea typeface="Roboto" panose="02000000000000000000" pitchFamily="2" charset="0"/>
                <a:cs typeface="Roboto" panose="02000000000000000000" pitchFamily="2" charset="0"/>
              </a:rPr>
              <a:t>odèle</a:t>
            </a:r>
            <a:endParaRPr lang="fr-CA" sz="4800" dirty="0">
              <a:solidFill>
                <a:srgbClr val="404140"/>
              </a:solidFill>
              <a:latin typeface="Gotham Bold" pitchFamily="50" charset="0"/>
              <a:ea typeface="Roboto" panose="02000000000000000000" pitchFamily="2" charset="0"/>
              <a:cs typeface="Roboto" panose="02000000000000000000" pitchFamily="2" charset="0"/>
            </a:endParaRPr>
          </a:p>
        </p:txBody>
      </p:sp>
    </p:spTree>
    <p:extLst>
      <p:ext uri="{BB962C8B-B14F-4D97-AF65-F5344CB8AC3E}">
        <p14:creationId xmlns:p14="http://schemas.microsoft.com/office/powerpoint/2010/main" val="282782360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5B82F7A3-F481-8E1B-1CED-AC22A1883039}"/>
              </a:ext>
            </a:extLst>
          </p:cNvPr>
          <p:cNvSpPr txBox="1">
            <a:spLocks/>
          </p:cNvSpPr>
          <p:nvPr>
            <p:custDataLst>
              <p:tags r:id="rId1"/>
            </p:custDataLst>
          </p:nvPr>
        </p:nvSpPr>
        <p:spPr>
          <a:xfrm>
            <a:off x="1821624" y="-357619"/>
            <a:ext cx="7772400" cy="238760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endParaRPr lang="fr-CA" sz="9600" b="1" dirty="0">
              <a:latin typeface="Gotham Bold" pitchFamily="50" charset="0"/>
              <a:ea typeface="Roboto" panose="02000000000000000000" pitchFamily="2" charset="0"/>
              <a:cs typeface="Roboto" panose="02000000000000000000" pitchFamily="2" charset="0"/>
            </a:endParaRPr>
          </a:p>
        </p:txBody>
      </p:sp>
      <p:sp>
        <p:nvSpPr>
          <p:cNvPr id="6" name="TextBox 5">
            <a:extLst>
              <a:ext uri="{FF2B5EF4-FFF2-40B4-BE49-F238E27FC236}">
                <a16:creationId xmlns:a16="http://schemas.microsoft.com/office/drawing/2014/main" id="{1B262D39-1309-1EAC-98F7-C9DF9D46A9F3}"/>
              </a:ext>
            </a:extLst>
          </p:cNvPr>
          <p:cNvSpPr txBox="1"/>
          <p:nvPr>
            <p:custDataLst>
              <p:tags r:id="rId2"/>
            </p:custDataLst>
          </p:nvPr>
        </p:nvSpPr>
        <p:spPr>
          <a:xfrm>
            <a:off x="2471008" y="-15825"/>
            <a:ext cx="3886385" cy="1569660"/>
          </a:xfrm>
          <a:prstGeom prst="rect">
            <a:avLst/>
          </a:prstGeom>
          <a:noFill/>
        </p:spPr>
        <p:txBody>
          <a:bodyPr wrap="none" rtlCol="0">
            <a:spAutoFit/>
          </a:bodyPr>
          <a:lstStyle/>
          <a:p>
            <a:r>
              <a:rPr lang="fr-CA" sz="9600" b="1" dirty="0">
                <a:solidFill>
                  <a:srgbClr val="404140"/>
                </a:solidFill>
                <a:latin typeface="Gotham Bold" pitchFamily="50" charset="0"/>
                <a:ea typeface="Roboto" panose="02000000000000000000" pitchFamily="2" charset="0"/>
                <a:cs typeface="Roboto" panose="02000000000000000000" pitchFamily="2" charset="0"/>
              </a:rPr>
              <a:t>L</a:t>
            </a:r>
            <a:r>
              <a:rPr lang="fr-CA" sz="4800" b="1" dirty="0">
                <a:solidFill>
                  <a:srgbClr val="404140"/>
                </a:solidFill>
                <a:latin typeface="Gotham Bold" pitchFamily="50" charset="0"/>
                <a:ea typeface="Roboto" panose="02000000000000000000" pitchFamily="2" charset="0"/>
                <a:cs typeface="Roboto" panose="02000000000000000000" pitchFamily="2" charset="0"/>
              </a:rPr>
              <a:t>ANGAGE</a:t>
            </a:r>
          </a:p>
        </p:txBody>
      </p:sp>
      <p:cxnSp>
        <p:nvCxnSpPr>
          <p:cNvPr id="3" name="Straight Arrow Connector 2">
            <a:extLst>
              <a:ext uri="{FF2B5EF4-FFF2-40B4-BE49-F238E27FC236}">
                <a16:creationId xmlns:a16="http://schemas.microsoft.com/office/drawing/2014/main" id="{54DD7D5D-F748-D05A-7967-741464C7B139}"/>
              </a:ext>
            </a:extLst>
          </p:cNvPr>
          <p:cNvCxnSpPr>
            <a:cxnSpLocks/>
          </p:cNvCxnSpPr>
          <p:nvPr>
            <p:custDataLst>
              <p:tags r:id="rId3"/>
            </p:custDataLst>
          </p:nvPr>
        </p:nvCxnSpPr>
        <p:spPr>
          <a:xfrm flipV="1">
            <a:off x="1533832" y="1304375"/>
            <a:ext cx="0" cy="3916554"/>
          </a:xfrm>
          <a:prstGeom prst="straightConnector1">
            <a:avLst/>
          </a:prstGeom>
          <a:ln w="101600">
            <a:solidFill>
              <a:srgbClr val="42609E"/>
            </a:solidFill>
            <a:tailEnd type="stealth" w="lg" len="lg"/>
          </a:ln>
        </p:spPr>
        <p:style>
          <a:lnRef idx="1">
            <a:schemeClr val="accent1"/>
          </a:lnRef>
          <a:fillRef idx="0">
            <a:schemeClr val="accent1"/>
          </a:fillRef>
          <a:effectRef idx="0">
            <a:schemeClr val="accent1"/>
          </a:effectRef>
          <a:fontRef idx="minor">
            <a:schemeClr val="tx1"/>
          </a:fontRef>
        </p:style>
      </p:cxnSp>
      <p:cxnSp>
        <p:nvCxnSpPr>
          <p:cNvPr id="8" name="Straight Arrow Connector 7">
            <a:extLst>
              <a:ext uri="{FF2B5EF4-FFF2-40B4-BE49-F238E27FC236}">
                <a16:creationId xmlns:a16="http://schemas.microsoft.com/office/drawing/2014/main" id="{EA38A6F4-BE53-BBAD-987E-24AFDE652FE5}"/>
              </a:ext>
            </a:extLst>
          </p:cNvPr>
          <p:cNvCxnSpPr>
            <a:cxnSpLocks/>
          </p:cNvCxnSpPr>
          <p:nvPr>
            <p:custDataLst>
              <p:tags r:id="rId4"/>
            </p:custDataLst>
          </p:nvPr>
        </p:nvCxnSpPr>
        <p:spPr>
          <a:xfrm>
            <a:off x="2217174" y="5753696"/>
            <a:ext cx="6116153" cy="0"/>
          </a:xfrm>
          <a:prstGeom prst="straightConnector1">
            <a:avLst/>
          </a:prstGeom>
          <a:ln w="101600">
            <a:solidFill>
              <a:srgbClr val="42609E"/>
            </a:solidFill>
            <a:tailEnd type="stealth" w="lg" len="lg"/>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8D91340B-517F-76ED-0FE3-7D0B47D5D320}"/>
              </a:ext>
            </a:extLst>
          </p:cNvPr>
          <p:cNvSpPr txBox="1"/>
          <p:nvPr>
            <p:custDataLst>
              <p:tags r:id="rId5"/>
            </p:custDataLst>
          </p:nvPr>
        </p:nvSpPr>
        <p:spPr>
          <a:xfrm>
            <a:off x="3921864" y="5966813"/>
            <a:ext cx="2704587" cy="646331"/>
          </a:xfrm>
          <a:prstGeom prst="rect">
            <a:avLst/>
          </a:prstGeom>
          <a:noFill/>
        </p:spPr>
        <p:txBody>
          <a:bodyPr wrap="none" rtlCol="0">
            <a:spAutoFit/>
          </a:bodyPr>
          <a:lstStyle/>
          <a:p>
            <a:r>
              <a:rPr lang="fr-CA" sz="3600" b="1" dirty="0">
                <a:solidFill>
                  <a:srgbClr val="404140"/>
                </a:solidFill>
                <a:latin typeface="Gotham Bold" pitchFamily="50" charset="0"/>
                <a:ea typeface="Roboto" panose="02000000000000000000" pitchFamily="2" charset="0"/>
                <a:cs typeface="Roboto" panose="02000000000000000000" pitchFamily="2" charset="0"/>
              </a:rPr>
              <a:t>ROUGEUR</a:t>
            </a:r>
          </a:p>
        </p:txBody>
      </p:sp>
      <p:sp>
        <p:nvSpPr>
          <p:cNvPr id="15" name="TextBox 14">
            <a:extLst>
              <a:ext uri="{FF2B5EF4-FFF2-40B4-BE49-F238E27FC236}">
                <a16:creationId xmlns:a16="http://schemas.microsoft.com/office/drawing/2014/main" id="{1F88F3EB-12F5-6CB0-D3C6-5789D0408A68}"/>
              </a:ext>
            </a:extLst>
          </p:cNvPr>
          <p:cNvSpPr txBox="1"/>
          <p:nvPr>
            <p:custDataLst>
              <p:tags r:id="rId6"/>
            </p:custDataLst>
          </p:nvPr>
        </p:nvSpPr>
        <p:spPr>
          <a:xfrm rot="16200000">
            <a:off x="-421899" y="3140010"/>
            <a:ext cx="2717411" cy="646331"/>
          </a:xfrm>
          <a:prstGeom prst="rect">
            <a:avLst/>
          </a:prstGeom>
          <a:noFill/>
        </p:spPr>
        <p:txBody>
          <a:bodyPr wrap="none" rtlCol="0">
            <a:spAutoFit/>
          </a:bodyPr>
          <a:lstStyle/>
          <a:p>
            <a:r>
              <a:rPr lang="fr-CA" sz="3600" b="1" dirty="0">
                <a:solidFill>
                  <a:srgbClr val="404140"/>
                </a:solidFill>
                <a:latin typeface="Gotham Bold" pitchFamily="50" charset="0"/>
                <a:ea typeface="Roboto" panose="02000000000000000000" pitchFamily="2" charset="0"/>
                <a:cs typeface="Roboto" panose="02000000000000000000" pitchFamily="2" charset="0"/>
              </a:rPr>
              <a:t>RONDEUR</a:t>
            </a:r>
          </a:p>
        </p:txBody>
      </p:sp>
      <p:pic>
        <p:nvPicPr>
          <p:cNvPr id="5" name="Picture 4">
            <a:extLst>
              <a:ext uri="{FF2B5EF4-FFF2-40B4-BE49-F238E27FC236}">
                <a16:creationId xmlns:a16="http://schemas.microsoft.com/office/drawing/2014/main" id="{BF93F7FA-76F5-0B5A-1E6B-EFA6CB42D2C0}"/>
              </a:ext>
            </a:extLst>
          </p:cNvPr>
          <p:cNvPicPr>
            <a:picLocks noChangeAspect="1"/>
          </p:cNvPicPr>
          <p:nvPr>
            <p:custDataLst>
              <p:tags r:id="rId7"/>
            </p:custDataLst>
          </p:nvPr>
        </p:nvPicPr>
        <p:blipFill>
          <a:blip r:embed="rId14">
            <a:extLst>
              <a:ext uri="{28A0092B-C50C-407E-A947-70E740481C1C}">
                <a14:useLocalDpi xmlns:a14="http://schemas.microsoft.com/office/drawing/2010/main" val="0"/>
              </a:ext>
            </a:extLst>
          </a:blip>
          <a:stretch>
            <a:fillRect/>
          </a:stretch>
        </p:blipFill>
        <p:spPr>
          <a:xfrm>
            <a:off x="712376" y="5419647"/>
            <a:ext cx="1240798" cy="1240798"/>
          </a:xfrm>
          <a:prstGeom prst="rect">
            <a:avLst/>
          </a:prstGeom>
        </p:spPr>
      </p:pic>
      <p:pic>
        <p:nvPicPr>
          <p:cNvPr id="9" name="Picture 8">
            <a:extLst>
              <a:ext uri="{FF2B5EF4-FFF2-40B4-BE49-F238E27FC236}">
                <a16:creationId xmlns:a16="http://schemas.microsoft.com/office/drawing/2014/main" id="{105AD1D9-A278-8F61-355A-708E1D70D5B3}"/>
              </a:ext>
            </a:extLst>
          </p:cNvPr>
          <p:cNvPicPr>
            <a:picLocks noChangeAspect="1"/>
          </p:cNvPicPr>
          <p:nvPr>
            <p:custDataLst>
              <p:tags r:id="rId8"/>
            </p:custDataLst>
          </p:nvPr>
        </p:nvPicPr>
        <p:blipFill>
          <a:blip r:embed="rId15">
            <a:extLst>
              <a:ext uri="{28A0092B-C50C-407E-A947-70E740481C1C}">
                <a14:useLocalDpi xmlns:a14="http://schemas.microsoft.com/office/drawing/2010/main" val="0"/>
              </a:ext>
            </a:extLst>
          </a:blip>
          <a:stretch>
            <a:fillRect/>
          </a:stretch>
        </p:blipFill>
        <p:spPr>
          <a:xfrm>
            <a:off x="1380477" y="3301178"/>
            <a:ext cx="1960960" cy="1960960"/>
          </a:xfrm>
          <a:prstGeom prst="rect">
            <a:avLst/>
          </a:prstGeom>
        </p:spPr>
      </p:pic>
      <p:pic>
        <p:nvPicPr>
          <p:cNvPr id="11" name="Picture 10">
            <a:extLst>
              <a:ext uri="{FF2B5EF4-FFF2-40B4-BE49-F238E27FC236}">
                <a16:creationId xmlns:a16="http://schemas.microsoft.com/office/drawing/2014/main" id="{1F734F1A-CF70-69B9-61BE-30A97E5846B3}"/>
              </a:ext>
            </a:extLst>
          </p:cNvPr>
          <p:cNvPicPr>
            <a:picLocks noChangeAspect="1"/>
          </p:cNvPicPr>
          <p:nvPr>
            <p:custDataLst>
              <p:tags r:id="rId9"/>
            </p:custDataLst>
          </p:nvPr>
        </p:nvPicPr>
        <p:blipFill>
          <a:blip r:embed="rId16">
            <a:extLst>
              <a:ext uri="{28A0092B-C50C-407E-A947-70E740481C1C}">
                <a14:useLocalDpi xmlns:a14="http://schemas.microsoft.com/office/drawing/2010/main" val="0"/>
              </a:ext>
            </a:extLst>
          </a:blip>
          <a:stretch>
            <a:fillRect/>
          </a:stretch>
        </p:blipFill>
        <p:spPr>
          <a:xfrm>
            <a:off x="3188081" y="4065323"/>
            <a:ext cx="1618085" cy="1618085"/>
          </a:xfrm>
          <a:prstGeom prst="rect">
            <a:avLst/>
          </a:prstGeom>
        </p:spPr>
      </p:pic>
      <p:pic>
        <p:nvPicPr>
          <p:cNvPr id="13" name="Picture 12">
            <a:extLst>
              <a:ext uri="{FF2B5EF4-FFF2-40B4-BE49-F238E27FC236}">
                <a16:creationId xmlns:a16="http://schemas.microsoft.com/office/drawing/2014/main" id="{E79BB328-E186-A385-D8BE-9A08B9B7D009}"/>
              </a:ext>
            </a:extLst>
          </p:cNvPr>
          <p:cNvPicPr>
            <a:picLocks noChangeAspect="1"/>
          </p:cNvPicPr>
          <p:nvPr>
            <p:custDataLst>
              <p:tags r:id="rId10"/>
            </p:custDataLst>
          </p:nvPr>
        </p:nvPicPr>
        <p:blipFill>
          <a:blip r:embed="rId16">
            <a:extLst>
              <a:ext uri="{28A0092B-C50C-407E-A947-70E740481C1C}">
                <a14:useLocalDpi xmlns:a14="http://schemas.microsoft.com/office/drawing/2010/main" val="0"/>
              </a:ext>
            </a:extLst>
          </a:blip>
          <a:stretch>
            <a:fillRect/>
          </a:stretch>
        </p:blipFill>
        <p:spPr>
          <a:xfrm rot="5400000">
            <a:off x="1547762" y="1571511"/>
            <a:ext cx="1618085" cy="1618085"/>
          </a:xfrm>
          <a:prstGeom prst="rect">
            <a:avLst/>
          </a:prstGeom>
        </p:spPr>
      </p:pic>
      <p:pic>
        <p:nvPicPr>
          <p:cNvPr id="16" name="Picture 15">
            <a:extLst>
              <a:ext uri="{FF2B5EF4-FFF2-40B4-BE49-F238E27FC236}">
                <a16:creationId xmlns:a16="http://schemas.microsoft.com/office/drawing/2014/main" id="{FC0331F7-EBEC-0829-1202-9FE91BA1D1DC}"/>
              </a:ext>
            </a:extLst>
          </p:cNvPr>
          <p:cNvPicPr>
            <a:picLocks noChangeAspect="1"/>
          </p:cNvPicPr>
          <p:nvPr>
            <p:custDataLst>
              <p:tags r:id="rId11"/>
            </p:custDataLst>
          </p:nvPr>
        </p:nvPicPr>
        <p:blipFill>
          <a:blip r:embed="rId15">
            <a:extLst>
              <a:ext uri="{28A0092B-C50C-407E-A947-70E740481C1C}">
                <a14:useLocalDpi xmlns:a14="http://schemas.microsoft.com/office/drawing/2010/main" val="0"/>
              </a:ext>
            </a:extLst>
          </a:blip>
          <a:stretch>
            <a:fillRect/>
          </a:stretch>
        </p:blipFill>
        <p:spPr>
          <a:xfrm>
            <a:off x="6510981" y="3851490"/>
            <a:ext cx="1960960" cy="1960960"/>
          </a:xfrm>
          <a:prstGeom prst="rect">
            <a:avLst/>
          </a:prstGeom>
        </p:spPr>
      </p:pic>
    </p:spTree>
    <p:extLst>
      <p:ext uri="{BB962C8B-B14F-4D97-AF65-F5344CB8AC3E}">
        <p14:creationId xmlns:p14="http://schemas.microsoft.com/office/powerpoint/2010/main" val="2321321037"/>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Straight Arrow Connector 2">
            <a:extLst>
              <a:ext uri="{FF2B5EF4-FFF2-40B4-BE49-F238E27FC236}">
                <a16:creationId xmlns:a16="http://schemas.microsoft.com/office/drawing/2014/main" id="{54DD7D5D-F748-D05A-7967-741464C7B139}"/>
              </a:ext>
            </a:extLst>
          </p:cNvPr>
          <p:cNvCxnSpPr>
            <a:cxnSpLocks/>
          </p:cNvCxnSpPr>
          <p:nvPr>
            <p:custDataLst>
              <p:tags r:id="rId1"/>
            </p:custDataLst>
          </p:nvPr>
        </p:nvCxnSpPr>
        <p:spPr>
          <a:xfrm flipV="1">
            <a:off x="1533832" y="1304375"/>
            <a:ext cx="0" cy="3916554"/>
          </a:xfrm>
          <a:prstGeom prst="straightConnector1">
            <a:avLst/>
          </a:prstGeom>
          <a:ln w="101600">
            <a:tailEnd type="stealth" w="lg" len="lg"/>
          </a:ln>
        </p:spPr>
        <p:style>
          <a:lnRef idx="1">
            <a:schemeClr val="accent1"/>
          </a:lnRef>
          <a:fillRef idx="0">
            <a:schemeClr val="accent1"/>
          </a:fillRef>
          <a:effectRef idx="0">
            <a:schemeClr val="accent1"/>
          </a:effectRef>
          <a:fontRef idx="minor">
            <a:schemeClr val="tx1"/>
          </a:fontRef>
        </p:style>
      </p:cxnSp>
      <p:cxnSp>
        <p:nvCxnSpPr>
          <p:cNvPr id="8" name="Straight Arrow Connector 7">
            <a:extLst>
              <a:ext uri="{FF2B5EF4-FFF2-40B4-BE49-F238E27FC236}">
                <a16:creationId xmlns:a16="http://schemas.microsoft.com/office/drawing/2014/main" id="{EA38A6F4-BE53-BBAD-987E-24AFDE652FE5}"/>
              </a:ext>
            </a:extLst>
          </p:cNvPr>
          <p:cNvCxnSpPr>
            <a:cxnSpLocks/>
          </p:cNvCxnSpPr>
          <p:nvPr>
            <p:custDataLst>
              <p:tags r:id="rId2"/>
            </p:custDataLst>
          </p:nvPr>
        </p:nvCxnSpPr>
        <p:spPr>
          <a:xfrm>
            <a:off x="2217174" y="5684684"/>
            <a:ext cx="6116153" cy="0"/>
          </a:xfrm>
          <a:prstGeom prst="straightConnector1">
            <a:avLst/>
          </a:prstGeom>
          <a:ln w="101600">
            <a:tailEnd type="stealth" w="lg" len="lg"/>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8D91340B-517F-76ED-0FE3-7D0B47D5D320}"/>
              </a:ext>
            </a:extLst>
          </p:cNvPr>
          <p:cNvSpPr txBox="1"/>
          <p:nvPr>
            <p:custDataLst>
              <p:tags r:id="rId3"/>
            </p:custDataLst>
          </p:nvPr>
        </p:nvSpPr>
        <p:spPr>
          <a:xfrm>
            <a:off x="4182221" y="5896094"/>
            <a:ext cx="1835759" cy="646331"/>
          </a:xfrm>
          <a:prstGeom prst="rect">
            <a:avLst/>
          </a:prstGeom>
          <a:noFill/>
        </p:spPr>
        <p:txBody>
          <a:bodyPr wrap="none" rtlCol="0">
            <a:spAutoFit/>
          </a:bodyPr>
          <a:lstStyle/>
          <a:p>
            <a:r>
              <a:rPr lang="fr-CA" sz="3600" b="1" dirty="0">
                <a:solidFill>
                  <a:srgbClr val="404140"/>
                </a:solidFill>
                <a:latin typeface="Gotham Bold" pitchFamily="50" charset="0"/>
                <a:ea typeface="Roboto" panose="02000000000000000000" pitchFamily="2" charset="0"/>
                <a:cs typeface="Roboto" panose="02000000000000000000" pitchFamily="2" charset="0"/>
              </a:rPr>
              <a:t>JEUNE</a:t>
            </a:r>
          </a:p>
        </p:txBody>
      </p:sp>
      <p:sp>
        <p:nvSpPr>
          <p:cNvPr id="15" name="TextBox 14">
            <a:extLst>
              <a:ext uri="{FF2B5EF4-FFF2-40B4-BE49-F238E27FC236}">
                <a16:creationId xmlns:a16="http://schemas.microsoft.com/office/drawing/2014/main" id="{1F88F3EB-12F5-6CB0-D3C6-5789D0408A68}"/>
              </a:ext>
            </a:extLst>
          </p:cNvPr>
          <p:cNvSpPr txBox="1"/>
          <p:nvPr>
            <p:custDataLst>
              <p:tags r:id="rId4"/>
            </p:custDataLst>
          </p:nvPr>
        </p:nvSpPr>
        <p:spPr>
          <a:xfrm rot="16200000">
            <a:off x="45392" y="3105834"/>
            <a:ext cx="1972015" cy="646331"/>
          </a:xfrm>
          <a:prstGeom prst="rect">
            <a:avLst/>
          </a:prstGeom>
          <a:noFill/>
        </p:spPr>
        <p:txBody>
          <a:bodyPr wrap="none" rtlCol="0">
            <a:spAutoFit/>
          </a:bodyPr>
          <a:lstStyle/>
          <a:p>
            <a:r>
              <a:rPr lang="fr-CA" sz="3600" b="1" dirty="0">
                <a:solidFill>
                  <a:srgbClr val="404140"/>
                </a:solidFill>
                <a:latin typeface="Gotham Bold" pitchFamily="50" charset="0"/>
                <a:ea typeface="Roboto" panose="02000000000000000000" pitchFamily="2" charset="0"/>
                <a:cs typeface="Roboto" panose="02000000000000000000" pitchFamily="2" charset="0"/>
              </a:rPr>
              <a:t>FEMME</a:t>
            </a:r>
          </a:p>
        </p:txBody>
      </p:sp>
      <p:sp>
        <p:nvSpPr>
          <p:cNvPr id="2" name="TextBox 1">
            <a:extLst>
              <a:ext uri="{FF2B5EF4-FFF2-40B4-BE49-F238E27FC236}">
                <a16:creationId xmlns:a16="http://schemas.microsoft.com/office/drawing/2014/main" id="{16DBEEB0-2115-DA44-34F5-0FE7CEACADAB}"/>
              </a:ext>
            </a:extLst>
          </p:cNvPr>
          <p:cNvSpPr txBox="1"/>
          <p:nvPr>
            <p:custDataLst>
              <p:tags r:id="rId5"/>
            </p:custDataLst>
          </p:nvPr>
        </p:nvSpPr>
        <p:spPr>
          <a:xfrm>
            <a:off x="591675" y="5361518"/>
            <a:ext cx="1589948" cy="646331"/>
          </a:xfrm>
          <a:prstGeom prst="rect">
            <a:avLst/>
          </a:prstGeom>
          <a:noFill/>
        </p:spPr>
        <p:txBody>
          <a:bodyPr wrap="square" rtlCol="0">
            <a:spAutoFit/>
          </a:bodyPr>
          <a:lstStyle/>
          <a:p>
            <a:pPr algn="ctr"/>
            <a:r>
              <a:rPr lang="fr-CA" sz="3600" b="1" dirty="0">
                <a:solidFill>
                  <a:srgbClr val="404140"/>
                </a:solidFill>
                <a:latin typeface="Gotham Bold" pitchFamily="50" charset="0"/>
                <a:ea typeface="Roboto" panose="02000000000000000000" pitchFamily="2" charset="0"/>
                <a:cs typeface="Roboto" panose="02000000000000000000" pitchFamily="2" charset="0"/>
              </a:rPr>
              <a:t>ROI</a:t>
            </a:r>
          </a:p>
        </p:txBody>
      </p:sp>
      <p:sp>
        <p:nvSpPr>
          <p:cNvPr id="9" name="TextBox 8">
            <a:extLst>
              <a:ext uri="{FF2B5EF4-FFF2-40B4-BE49-F238E27FC236}">
                <a16:creationId xmlns:a16="http://schemas.microsoft.com/office/drawing/2014/main" id="{EDB18A1B-379C-2059-B1ED-0ECB3F52BD95}"/>
              </a:ext>
            </a:extLst>
          </p:cNvPr>
          <p:cNvSpPr txBox="1"/>
          <p:nvPr>
            <p:custDataLst>
              <p:tags r:id="rId6"/>
            </p:custDataLst>
          </p:nvPr>
        </p:nvSpPr>
        <p:spPr>
          <a:xfrm>
            <a:off x="5685115" y="4915256"/>
            <a:ext cx="2141071" cy="646331"/>
          </a:xfrm>
          <a:prstGeom prst="rect">
            <a:avLst/>
          </a:prstGeom>
          <a:noFill/>
        </p:spPr>
        <p:txBody>
          <a:bodyPr wrap="square" rtlCol="0">
            <a:spAutoFit/>
          </a:bodyPr>
          <a:lstStyle/>
          <a:p>
            <a:pPr algn="ctr"/>
            <a:r>
              <a:rPr lang="fr-CA" sz="3600" b="1" dirty="0">
                <a:solidFill>
                  <a:srgbClr val="404140"/>
                </a:solidFill>
                <a:latin typeface="Gotham Bold" pitchFamily="50" charset="0"/>
                <a:ea typeface="Roboto" panose="02000000000000000000" pitchFamily="2" charset="0"/>
                <a:cs typeface="Roboto" panose="02000000000000000000" pitchFamily="2" charset="0"/>
              </a:rPr>
              <a:t>PRINCE</a:t>
            </a:r>
          </a:p>
        </p:txBody>
      </p:sp>
      <p:sp>
        <p:nvSpPr>
          <p:cNvPr id="10" name="TextBox 9">
            <a:extLst>
              <a:ext uri="{FF2B5EF4-FFF2-40B4-BE49-F238E27FC236}">
                <a16:creationId xmlns:a16="http://schemas.microsoft.com/office/drawing/2014/main" id="{99EF9816-59D9-9F1C-9177-E9693755C3C9}"/>
              </a:ext>
            </a:extLst>
          </p:cNvPr>
          <p:cNvSpPr txBox="1"/>
          <p:nvPr>
            <p:custDataLst>
              <p:tags r:id="rId7"/>
            </p:custDataLst>
          </p:nvPr>
        </p:nvSpPr>
        <p:spPr>
          <a:xfrm rot="16200000">
            <a:off x="987824" y="2252347"/>
            <a:ext cx="2387597" cy="646331"/>
          </a:xfrm>
          <a:prstGeom prst="rect">
            <a:avLst/>
          </a:prstGeom>
          <a:noFill/>
        </p:spPr>
        <p:txBody>
          <a:bodyPr wrap="square" rtlCol="0">
            <a:spAutoFit/>
          </a:bodyPr>
          <a:lstStyle/>
          <a:p>
            <a:pPr algn="ctr"/>
            <a:r>
              <a:rPr lang="fr-CA" sz="3600" b="1" dirty="0">
                <a:solidFill>
                  <a:srgbClr val="404140"/>
                </a:solidFill>
                <a:latin typeface="Gotham Bold" pitchFamily="50" charset="0"/>
                <a:ea typeface="Roboto" panose="02000000000000000000" pitchFamily="2" charset="0"/>
                <a:cs typeface="Roboto" panose="02000000000000000000" pitchFamily="2" charset="0"/>
              </a:rPr>
              <a:t>REINE</a:t>
            </a:r>
          </a:p>
        </p:txBody>
      </p:sp>
      <p:sp>
        <p:nvSpPr>
          <p:cNvPr id="5" name="TextBox 4">
            <a:extLst>
              <a:ext uri="{FF2B5EF4-FFF2-40B4-BE49-F238E27FC236}">
                <a16:creationId xmlns:a16="http://schemas.microsoft.com/office/drawing/2014/main" id="{3CB7FE50-0F30-4DFE-9D3A-B9DDC5BC365F}"/>
              </a:ext>
            </a:extLst>
          </p:cNvPr>
          <p:cNvSpPr txBox="1"/>
          <p:nvPr>
            <p:custDataLst>
              <p:tags r:id="rId8"/>
            </p:custDataLst>
          </p:nvPr>
        </p:nvSpPr>
        <p:spPr>
          <a:xfrm>
            <a:off x="2471008" y="-15825"/>
            <a:ext cx="3886385" cy="1569660"/>
          </a:xfrm>
          <a:prstGeom prst="rect">
            <a:avLst/>
          </a:prstGeom>
          <a:noFill/>
        </p:spPr>
        <p:txBody>
          <a:bodyPr wrap="none" rtlCol="0">
            <a:spAutoFit/>
          </a:bodyPr>
          <a:lstStyle/>
          <a:p>
            <a:r>
              <a:rPr lang="fr-CA" sz="9600" b="1" dirty="0">
                <a:solidFill>
                  <a:srgbClr val="404140"/>
                </a:solidFill>
                <a:latin typeface="Gotham Bold" pitchFamily="50" charset="0"/>
                <a:ea typeface="Roboto" panose="02000000000000000000" pitchFamily="2" charset="0"/>
                <a:cs typeface="Roboto" panose="02000000000000000000" pitchFamily="2" charset="0"/>
              </a:rPr>
              <a:t>L</a:t>
            </a:r>
            <a:r>
              <a:rPr lang="fr-CA" sz="4800" b="1" dirty="0">
                <a:solidFill>
                  <a:srgbClr val="404140"/>
                </a:solidFill>
                <a:latin typeface="Gotham Bold" pitchFamily="50" charset="0"/>
                <a:ea typeface="Roboto" panose="02000000000000000000" pitchFamily="2" charset="0"/>
                <a:cs typeface="Roboto" panose="02000000000000000000" pitchFamily="2" charset="0"/>
              </a:rPr>
              <a:t>ANGAGE</a:t>
            </a:r>
          </a:p>
        </p:txBody>
      </p:sp>
    </p:spTree>
    <p:extLst>
      <p:ext uri="{BB962C8B-B14F-4D97-AF65-F5344CB8AC3E}">
        <p14:creationId xmlns:p14="http://schemas.microsoft.com/office/powerpoint/2010/main" val="350732723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4DD83FB9-80FE-E4E6-B5C1-CD4922853DD4}"/>
              </a:ext>
            </a:extLst>
          </p:cNvPr>
          <p:cNvSpPr txBox="1"/>
          <p:nvPr>
            <p:custDataLst>
              <p:tags r:id="rId1"/>
            </p:custDataLst>
          </p:nvPr>
        </p:nvSpPr>
        <p:spPr>
          <a:xfrm>
            <a:off x="809404" y="1104039"/>
            <a:ext cx="6797896" cy="3416320"/>
          </a:xfrm>
          <a:prstGeom prst="rect">
            <a:avLst/>
          </a:prstGeom>
          <a:noFill/>
        </p:spPr>
        <p:txBody>
          <a:bodyPr wrap="square" rtlCol="0">
            <a:spAutoFit/>
          </a:bodyPr>
          <a:lstStyle/>
          <a:p>
            <a:r>
              <a:rPr lang="fr-CA" sz="7200" dirty="0">
                <a:solidFill>
                  <a:srgbClr val="404140"/>
                </a:solidFill>
                <a:latin typeface="Gotham Bold" pitchFamily="50" charset="0"/>
                <a:ea typeface="Roboto" panose="02000000000000000000" pitchFamily="2" charset="0"/>
                <a:cs typeface="Roboto" panose="02000000000000000000" pitchFamily="2" charset="0"/>
              </a:rPr>
              <a:t>FRIDA A BU UN VERRE DE CHOCOLAT</a:t>
            </a:r>
          </a:p>
        </p:txBody>
      </p:sp>
      <p:pic>
        <p:nvPicPr>
          <p:cNvPr id="5" name="Picture 4">
            <a:extLst>
              <a:ext uri="{FF2B5EF4-FFF2-40B4-BE49-F238E27FC236}">
                <a16:creationId xmlns:a16="http://schemas.microsoft.com/office/drawing/2014/main" id="{C7285000-D363-A5C9-25EF-CFF683ED5150}"/>
              </a:ext>
            </a:extLst>
          </p:cNvPr>
          <p:cNvPicPr>
            <a:picLocks noChangeAspect="1"/>
          </p:cNvPicPr>
          <p:nvPr>
            <p:custDataLst>
              <p:tags r:id="rId2"/>
            </p:custDataLst>
          </p:nvPr>
        </p:nvPicPr>
        <p:blipFill rotWithShape="1">
          <a:blip r:embed="rId5">
            <a:extLst>
              <a:ext uri="{28A0092B-C50C-407E-A947-70E740481C1C}">
                <a14:useLocalDpi xmlns:a14="http://schemas.microsoft.com/office/drawing/2010/main" val="0"/>
              </a:ext>
            </a:extLst>
          </a:blip>
          <a:srcRect l="33742" r="33832"/>
          <a:stretch/>
        </p:blipFill>
        <p:spPr>
          <a:xfrm>
            <a:off x="7607300" y="2148846"/>
            <a:ext cx="394471" cy="1326706"/>
          </a:xfrm>
          <a:prstGeom prst="rect">
            <a:avLst/>
          </a:prstGeom>
        </p:spPr>
      </p:pic>
    </p:spTree>
    <p:extLst>
      <p:ext uri="{BB962C8B-B14F-4D97-AF65-F5344CB8AC3E}">
        <p14:creationId xmlns:p14="http://schemas.microsoft.com/office/powerpoint/2010/main" val="352733633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874092DF-E2CC-098E-FEFE-7A81DD705FEE}"/>
              </a:ext>
            </a:extLst>
          </p:cNvPr>
          <p:cNvSpPr txBox="1"/>
          <p:nvPr>
            <p:custDataLst>
              <p:tags r:id="rId1"/>
            </p:custDataLst>
          </p:nvPr>
        </p:nvSpPr>
        <p:spPr>
          <a:xfrm>
            <a:off x="2454673" y="1957836"/>
            <a:ext cx="3496470" cy="2246769"/>
          </a:xfrm>
          <a:prstGeom prst="rect">
            <a:avLst/>
          </a:prstGeom>
          <a:noFill/>
        </p:spPr>
        <p:txBody>
          <a:bodyPr wrap="none" rtlCol="0">
            <a:spAutoFit/>
          </a:bodyPr>
          <a:lstStyle/>
          <a:p>
            <a:r>
              <a:rPr lang="en-CA" sz="14000" b="1" dirty="0">
                <a:solidFill>
                  <a:srgbClr val="404140"/>
                </a:solidFill>
                <a:latin typeface="Gotham Bold" pitchFamily="50" charset="0"/>
              </a:rPr>
              <a:t>HIP</a:t>
            </a:r>
          </a:p>
        </p:txBody>
      </p:sp>
      <p:pic>
        <p:nvPicPr>
          <p:cNvPr id="7" name="Picture 6">
            <a:extLst>
              <a:ext uri="{FF2B5EF4-FFF2-40B4-BE49-F238E27FC236}">
                <a16:creationId xmlns:a16="http://schemas.microsoft.com/office/drawing/2014/main" id="{6F06DD44-CD4E-59DF-55A2-A17A0299F94D}"/>
              </a:ext>
            </a:extLst>
          </p:cNvPr>
          <p:cNvPicPr>
            <a:picLocks noChangeAspect="1"/>
          </p:cNvPicPr>
          <p:nvPr>
            <p:custDataLst>
              <p:tags r:id="rId2"/>
            </p:custDataLst>
          </p:nvPr>
        </p:nvPicPr>
        <p:blipFill rotWithShape="1">
          <a:blip r:embed="rId5">
            <a:extLst>
              <a:ext uri="{28A0092B-C50C-407E-A947-70E740481C1C}">
                <a14:useLocalDpi xmlns:a14="http://schemas.microsoft.com/office/drawing/2010/main" val="0"/>
              </a:ext>
            </a:extLst>
          </a:blip>
          <a:srcRect l="33742" r="33832"/>
          <a:stretch/>
        </p:blipFill>
        <p:spPr>
          <a:xfrm>
            <a:off x="5951143" y="2235495"/>
            <a:ext cx="502921" cy="1691450"/>
          </a:xfrm>
          <a:prstGeom prst="rect">
            <a:avLst/>
          </a:prstGeom>
        </p:spPr>
      </p:pic>
    </p:spTree>
    <p:extLst>
      <p:ext uri="{BB962C8B-B14F-4D97-AF65-F5344CB8AC3E}">
        <p14:creationId xmlns:p14="http://schemas.microsoft.com/office/powerpoint/2010/main" val="2944603498"/>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10EEA516-03C0-A37B-5549-1A98A6253012}"/>
              </a:ext>
            </a:extLst>
          </p:cNvPr>
          <p:cNvSpPr txBox="1"/>
          <p:nvPr>
            <p:custDataLst>
              <p:tags r:id="rId1"/>
            </p:custDataLst>
          </p:nvPr>
        </p:nvSpPr>
        <p:spPr>
          <a:xfrm>
            <a:off x="809404" y="1104039"/>
            <a:ext cx="7267796" cy="4524315"/>
          </a:xfrm>
          <a:prstGeom prst="rect">
            <a:avLst/>
          </a:prstGeom>
          <a:noFill/>
        </p:spPr>
        <p:txBody>
          <a:bodyPr wrap="square" rtlCol="0">
            <a:spAutoFit/>
          </a:bodyPr>
          <a:lstStyle/>
          <a:p>
            <a:r>
              <a:rPr lang="fr-CA" sz="7200" dirty="0">
                <a:solidFill>
                  <a:srgbClr val="404140"/>
                </a:solidFill>
                <a:latin typeface="Gotham Bold" pitchFamily="50" charset="0"/>
                <a:ea typeface="Roboto" panose="02000000000000000000" pitchFamily="2" charset="0"/>
                <a:cs typeface="Roboto" panose="02000000000000000000" pitchFamily="2" charset="0"/>
              </a:rPr>
              <a:t>FRIDA A BU UN VERRE DE </a:t>
            </a:r>
            <a:r>
              <a:rPr lang="fr-CA" sz="7200" dirty="0">
                <a:solidFill>
                  <a:srgbClr val="404140"/>
                </a:solidFill>
                <a:highlight>
                  <a:srgbClr val="EFA92C"/>
                </a:highlight>
                <a:latin typeface="Gotham Bold" pitchFamily="50" charset="0"/>
                <a:ea typeface="Roboto" panose="02000000000000000000" pitchFamily="2" charset="0"/>
                <a:cs typeface="Roboto" panose="02000000000000000000" pitchFamily="2" charset="0"/>
              </a:rPr>
              <a:t>PÉPITES</a:t>
            </a:r>
            <a:r>
              <a:rPr lang="fr-CA" sz="7200" dirty="0">
                <a:solidFill>
                  <a:srgbClr val="404140"/>
                </a:solidFill>
                <a:latin typeface="Gotham Bold" pitchFamily="50" charset="0"/>
                <a:ea typeface="Roboto" panose="02000000000000000000" pitchFamily="2" charset="0"/>
                <a:cs typeface="Roboto" panose="02000000000000000000" pitchFamily="2" charset="0"/>
              </a:rPr>
              <a:t> DE CHOCOLAT</a:t>
            </a:r>
            <a:endParaRPr lang="fr-CA" sz="7200" dirty="0">
              <a:solidFill>
                <a:srgbClr val="404140"/>
              </a:solidFill>
              <a:highlight>
                <a:srgbClr val="EFA92C"/>
              </a:highlight>
              <a:latin typeface="Gotham Bold" pitchFamily="50" charset="0"/>
              <a:ea typeface="Roboto" panose="02000000000000000000" pitchFamily="2" charset="0"/>
              <a:cs typeface="Roboto" panose="02000000000000000000" pitchFamily="2" charset="0"/>
            </a:endParaRPr>
          </a:p>
        </p:txBody>
      </p:sp>
    </p:spTree>
    <p:extLst>
      <p:ext uri="{BB962C8B-B14F-4D97-AF65-F5344CB8AC3E}">
        <p14:creationId xmlns:p14="http://schemas.microsoft.com/office/powerpoint/2010/main" val="115023502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8D12BFA4-78B1-E0F9-8122-7C048ECA5326}"/>
              </a:ext>
            </a:extLst>
          </p:cNvPr>
          <p:cNvSpPr txBox="1"/>
          <p:nvPr>
            <p:custDataLst>
              <p:tags r:id="rId1"/>
            </p:custDataLst>
          </p:nvPr>
        </p:nvSpPr>
        <p:spPr>
          <a:xfrm>
            <a:off x="4343760" y="2815325"/>
            <a:ext cx="4889140" cy="1015663"/>
          </a:xfrm>
          <a:prstGeom prst="rect">
            <a:avLst/>
          </a:prstGeom>
          <a:noFill/>
        </p:spPr>
        <p:txBody>
          <a:bodyPr wrap="square" rtlCol="0">
            <a:spAutoFit/>
          </a:bodyPr>
          <a:lstStyle/>
          <a:p>
            <a:r>
              <a:rPr lang="fr-CA" sz="6000" dirty="0">
                <a:solidFill>
                  <a:srgbClr val="404140"/>
                </a:solidFill>
                <a:latin typeface="Gotham Book" pitchFamily="50" charset="0"/>
                <a:ea typeface="Roboto" panose="02000000000000000000" pitchFamily="2" charset="0"/>
                <a:cs typeface="Roboto" panose="02000000000000000000" pitchFamily="2" charset="0"/>
              </a:rPr>
              <a:t>CHOCOLAT</a:t>
            </a:r>
          </a:p>
        </p:txBody>
      </p:sp>
      <p:sp>
        <p:nvSpPr>
          <p:cNvPr id="5" name="TextBox 4">
            <a:extLst>
              <a:ext uri="{FF2B5EF4-FFF2-40B4-BE49-F238E27FC236}">
                <a16:creationId xmlns:a16="http://schemas.microsoft.com/office/drawing/2014/main" id="{F15CBF6B-99B3-E903-F436-48C80F4D2D82}"/>
              </a:ext>
            </a:extLst>
          </p:cNvPr>
          <p:cNvSpPr txBox="1"/>
          <p:nvPr>
            <p:custDataLst>
              <p:tags r:id="rId2"/>
            </p:custDataLst>
          </p:nvPr>
        </p:nvSpPr>
        <p:spPr>
          <a:xfrm>
            <a:off x="591118" y="1891996"/>
            <a:ext cx="4171381" cy="2862322"/>
          </a:xfrm>
          <a:prstGeom prst="rect">
            <a:avLst/>
          </a:prstGeom>
          <a:noFill/>
        </p:spPr>
        <p:txBody>
          <a:bodyPr wrap="square" rtlCol="0">
            <a:spAutoFit/>
          </a:bodyPr>
          <a:lstStyle/>
          <a:p>
            <a:r>
              <a:rPr lang="fr-CA" sz="6000" dirty="0">
                <a:solidFill>
                  <a:schemeClr val="bg2">
                    <a:lumMod val="50000"/>
                  </a:schemeClr>
                </a:solidFill>
                <a:latin typeface="Gotham Bold" pitchFamily="50" charset="0"/>
                <a:ea typeface="Roboto" panose="02000000000000000000" pitchFamily="2" charset="0"/>
                <a:cs typeface="Roboto" panose="02000000000000000000" pitchFamily="2" charset="0"/>
              </a:rPr>
              <a:t>GÂTEAU</a:t>
            </a:r>
          </a:p>
          <a:p>
            <a:r>
              <a:rPr lang="fr-CA" sz="6000" b="1" dirty="0">
                <a:solidFill>
                  <a:srgbClr val="404140"/>
                </a:solidFill>
                <a:latin typeface="Gotham Bold" pitchFamily="50" charset="0"/>
                <a:ea typeface="Roboto" panose="02000000000000000000" pitchFamily="2" charset="0"/>
                <a:cs typeface="Roboto" panose="02000000000000000000" pitchFamily="2" charset="0"/>
              </a:rPr>
              <a:t>PÉPITES</a:t>
            </a:r>
          </a:p>
          <a:p>
            <a:r>
              <a:rPr lang="fr-CA" sz="6000" dirty="0">
                <a:solidFill>
                  <a:schemeClr val="bg2">
                    <a:lumMod val="75000"/>
                  </a:schemeClr>
                </a:solidFill>
                <a:latin typeface="Gotham Bold" pitchFamily="50" charset="0"/>
                <a:ea typeface="Roboto" panose="02000000000000000000" pitchFamily="2" charset="0"/>
                <a:cs typeface="Roboto" panose="02000000000000000000" pitchFamily="2" charset="0"/>
              </a:rPr>
              <a:t>BARRE</a:t>
            </a:r>
          </a:p>
        </p:txBody>
      </p:sp>
    </p:spTree>
    <p:extLst>
      <p:ext uri="{BB962C8B-B14F-4D97-AF65-F5344CB8AC3E}">
        <p14:creationId xmlns:p14="http://schemas.microsoft.com/office/powerpoint/2010/main" val="2505063613"/>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Straight Arrow Connector 4">
            <a:extLst>
              <a:ext uri="{FF2B5EF4-FFF2-40B4-BE49-F238E27FC236}">
                <a16:creationId xmlns:a16="http://schemas.microsoft.com/office/drawing/2014/main" id="{1A62880A-A619-D6BE-6DBD-11F10D6906D0}"/>
              </a:ext>
            </a:extLst>
          </p:cNvPr>
          <p:cNvCxnSpPr>
            <a:cxnSpLocks/>
          </p:cNvCxnSpPr>
          <p:nvPr>
            <p:custDataLst>
              <p:tags r:id="rId1"/>
            </p:custDataLst>
          </p:nvPr>
        </p:nvCxnSpPr>
        <p:spPr>
          <a:xfrm>
            <a:off x="2489890" y="4754241"/>
            <a:ext cx="6116153" cy="0"/>
          </a:xfrm>
          <a:prstGeom prst="straightConnector1">
            <a:avLst/>
          </a:prstGeom>
          <a:ln w="101600">
            <a:tailEnd type="stealth" w="lg" len="lg"/>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CF64459F-EDAE-7E5D-76D6-FB3B019D3BAF}"/>
              </a:ext>
            </a:extLst>
          </p:cNvPr>
          <p:cNvSpPr txBox="1"/>
          <p:nvPr>
            <p:custDataLst>
              <p:tags r:id="rId2"/>
            </p:custDataLst>
          </p:nvPr>
        </p:nvSpPr>
        <p:spPr>
          <a:xfrm>
            <a:off x="3988553" y="5032521"/>
            <a:ext cx="2282997" cy="646331"/>
          </a:xfrm>
          <a:prstGeom prst="rect">
            <a:avLst/>
          </a:prstGeom>
          <a:noFill/>
        </p:spPr>
        <p:txBody>
          <a:bodyPr wrap="none" rtlCol="0">
            <a:spAutoFit/>
          </a:bodyPr>
          <a:lstStyle/>
          <a:p>
            <a:r>
              <a:rPr lang="fr-CA" sz="3600" b="1" dirty="0">
                <a:solidFill>
                  <a:srgbClr val="404140"/>
                </a:solidFill>
                <a:latin typeface="Gotham Bold" pitchFamily="50" charset="0"/>
                <a:ea typeface="Roboto" panose="02000000000000000000" pitchFamily="2" charset="0"/>
                <a:cs typeface="Roboto" panose="02000000000000000000" pitchFamily="2" charset="0"/>
              </a:rPr>
              <a:t>LIQUIDE</a:t>
            </a:r>
          </a:p>
        </p:txBody>
      </p:sp>
      <p:pic>
        <p:nvPicPr>
          <p:cNvPr id="3" name="Picture 2">
            <a:extLst>
              <a:ext uri="{FF2B5EF4-FFF2-40B4-BE49-F238E27FC236}">
                <a16:creationId xmlns:a16="http://schemas.microsoft.com/office/drawing/2014/main" id="{2B4FCF94-F39A-A9B4-0DA8-988F0B50AA2A}"/>
              </a:ext>
            </a:extLst>
          </p:cNvPr>
          <p:cNvPicPr>
            <a:picLocks noChangeAspect="1"/>
          </p:cNvPicPr>
          <p:nvPr>
            <p:custDataLst>
              <p:tags r:id="rId3"/>
            </p:custDataLst>
          </p:nvPr>
        </p:nvPicPr>
        <p:blipFill>
          <a:blip r:embed="rId8">
            <a:extLst>
              <a:ext uri="{28A0092B-C50C-407E-A947-70E740481C1C}">
                <a14:useLocalDpi xmlns:a14="http://schemas.microsoft.com/office/drawing/2010/main" val="0"/>
              </a:ext>
            </a:extLst>
          </a:blip>
          <a:stretch>
            <a:fillRect/>
          </a:stretch>
        </p:blipFill>
        <p:spPr>
          <a:xfrm>
            <a:off x="109238" y="3637694"/>
            <a:ext cx="2380652" cy="2380652"/>
          </a:xfrm>
          <a:prstGeom prst="rect">
            <a:avLst/>
          </a:prstGeom>
        </p:spPr>
      </p:pic>
      <p:pic>
        <p:nvPicPr>
          <p:cNvPr id="11" name="Picture 10">
            <a:extLst>
              <a:ext uri="{FF2B5EF4-FFF2-40B4-BE49-F238E27FC236}">
                <a16:creationId xmlns:a16="http://schemas.microsoft.com/office/drawing/2014/main" id="{804643DE-888C-3BA0-5753-9D7C9129284F}"/>
              </a:ext>
            </a:extLst>
          </p:cNvPr>
          <p:cNvPicPr>
            <a:picLocks noChangeAspect="1"/>
          </p:cNvPicPr>
          <p:nvPr>
            <p:custDataLst>
              <p:tags r:id="rId4"/>
            </p:custDataLst>
          </p:nvPr>
        </p:nvPicPr>
        <p:blipFill>
          <a:blip r:embed="rId9">
            <a:extLst>
              <a:ext uri="{28A0092B-C50C-407E-A947-70E740481C1C}">
                <a14:useLocalDpi xmlns:a14="http://schemas.microsoft.com/office/drawing/2010/main" val="0"/>
              </a:ext>
            </a:extLst>
          </a:blip>
          <a:stretch>
            <a:fillRect/>
          </a:stretch>
        </p:blipFill>
        <p:spPr>
          <a:xfrm>
            <a:off x="6970570" y="2840489"/>
            <a:ext cx="1635473" cy="1635473"/>
          </a:xfrm>
          <a:prstGeom prst="rect">
            <a:avLst/>
          </a:prstGeom>
        </p:spPr>
      </p:pic>
      <p:sp>
        <p:nvSpPr>
          <p:cNvPr id="2" name="TextBox 1">
            <a:extLst>
              <a:ext uri="{FF2B5EF4-FFF2-40B4-BE49-F238E27FC236}">
                <a16:creationId xmlns:a16="http://schemas.microsoft.com/office/drawing/2014/main" id="{67D4AFA8-2729-7D08-686C-16FBF6F28D2B}"/>
              </a:ext>
            </a:extLst>
          </p:cNvPr>
          <p:cNvSpPr txBox="1"/>
          <p:nvPr>
            <p:custDataLst>
              <p:tags r:id="rId5"/>
            </p:custDataLst>
          </p:nvPr>
        </p:nvSpPr>
        <p:spPr>
          <a:xfrm>
            <a:off x="2471008" y="-15825"/>
            <a:ext cx="3886385" cy="1569660"/>
          </a:xfrm>
          <a:prstGeom prst="rect">
            <a:avLst/>
          </a:prstGeom>
          <a:noFill/>
        </p:spPr>
        <p:txBody>
          <a:bodyPr wrap="none" rtlCol="0">
            <a:spAutoFit/>
          </a:bodyPr>
          <a:lstStyle/>
          <a:p>
            <a:r>
              <a:rPr lang="fr-CA" sz="9600" b="1" dirty="0">
                <a:solidFill>
                  <a:srgbClr val="404140"/>
                </a:solidFill>
                <a:latin typeface="Gotham Bold" pitchFamily="50" charset="0"/>
                <a:ea typeface="Roboto" panose="02000000000000000000" pitchFamily="2" charset="0"/>
                <a:cs typeface="Roboto" panose="02000000000000000000" pitchFamily="2" charset="0"/>
              </a:rPr>
              <a:t>L</a:t>
            </a:r>
            <a:r>
              <a:rPr lang="fr-CA" sz="4800" b="1" dirty="0">
                <a:solidFill>
                  <a:srgbClr val="404140"/>
                </a:solidFill>
                <a:latin typeface="Gotham Bold" pitchFamily="50" charset="0"/>
                <a:ea typeface="Roboto" panose="02000000000000000000" pitchFamily="2" charset="0"/>
                <a:cs typeface="Roboto" panose="02000000000000000000" pitchFamily="2" charset="0"/>
              </a:rPr>
              <a:t>ANGAGE</a:t>
            </a:r>
          </a:p>
        </p:txBody>
      </p:sp>
    </p:spTree>
    <p:extLst>
      <p:ext uri="{BB962C8B-B14F-4D97-AF65-F5344CB8AC3E}">
        <p14:creationId xmlns:p14="http://schemas.microsoft.com/office/powerpoint/2010/main" val="986260214"/>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10EEA516-03C0-A37B-5549-1A98A6253012}"/>
              </a:ext>
            </a:extLst>
          </p:cNvPr>
          <p:cNvSpPr txBox="1"/>
          <p:nvPr>
            <p:custDataLst>
              <p:tags r:id="rId1"/>
            </p:custDataLst>
          </p:nvPr>
        </p:nvSpPr>
        <p:spPr>
          <a:xfrm>
            <a:off x="809405" y="1104039"/>
            <a:ext cx="6643470" cy="4524315"/>
          </a:xfrm>
          <a:prstGeom prst="rect">
            <a:avLst/>
          </a:prstGeom>
          <a:noFill/>
        </p:spPr>
        <p:txBody>
          <a:bodyPr wrap="square" rtlCol="0">
            <a:spAutoFit/>
          </a:bodyPr>
          <a:lstStyle/>
          <a:p>
            <a:r>
              <a:rPr lang="fr-CA" sz="7200" dirty="0">
                <a:solidFill>
                  <a:srgbClr val="404140"/>
                </a:solidFill>
                <a:latin typeface="Gotham Bold" pitchFamily="50" charset="0"/>
                <a:ea typeface="Roboto" panose="02000000000000000000" pitchFamily="2" charset="0"/>
                <a:cs typeface="Roboto" panose="02000000000000000000" pitchFamily="2" charset="0"/>
              </a:rPr>
              <a:t>FRIDA A BU UN VERRE DE LAIT AU CHOCOLAT</a:t>
            </a:r>
          </a:p>
        </p:txBody>
      </p:sp>
      <p:pic>
        <p:nvPicPr>
          <p:cNvPr id="5" name="Picture 4">
            <a:extLst>
              <a:ext uri="{FF2B5EF4-FFF2-40B4-BE49-F238E27FC236}">
                <a16:creationId xmlns:a16="http://schemas.microsoft.com/office/drawing/2014/main" id="{7B742264-8FC9-83F2-3663-3401B5F60EA2}"/>
              </a:ext>
            </a:extLst>
          </p:cNvPr>
          <p:cNvPicPr>
            <a:picLocks noChangeAspect="1"/>
          </p:cNvPicPr>
          <p:nvPr>
            <p:custDataLst>
              <p:tags r:id="rId2"/>
            </p:custDataLst>
          </p:nvPr>
        </p:nvPicPr>
        <p:blipFill>
          <a:blip r:embed="rId6">
            <a:duotone>
              <a:schemeClr val="accent4">
                <a:shade val="45000"/>
                <a:satMod val="135000"/>
              </a:schemeClr>
              <a:prstClr val="white"/>
            </a:duotone>
            <a:extLst>
              <a:ext uri="{BEBA8EAE-BF5A-486C-A8C5-ECC9F3942E4B}">
                <a14:imgProps xmlns:a14="http://schemas.microsoft.com/office/drawing/2010/main">
                  <a14:imgLayer r:embed="rId7">
                    <a14:imgEffect>
                      <a14:colorTemperature colorTemp="10319"/>
                    </a14:imgEffect>
                    <a14:imgEffect>
                      <a14:saturation sat="249000"/>
                    </a14:imgEffect>
                  </a14:imgLayer>
                </a14:imgProps>
              </a:ext>
              <a:ext uri="{28A0092B-C50C-407E-A947-70E740481C1C}">
                <a14:useLocalDpi xmlns:a14="http://schemas.microsoft.com/office/drawing/2010/main" val="0"/>
              </a:ext>
            </a:extLst>
          </a:blip>
          <a:stretch>
            <a:fillRect/>
          </a:stretch>
        </p:blipFill>
        <p:spPr>
          <a:xfrm>
            <a:off x="2565637" y="1914077"/>
            <a:ext cx="3529263" cy="1876928"/>
          </a:xfrm>
          <a:prstGeom prst="rect">
            <a:avLst/>
          </a:prstGeom>
        </p:spPr>
      </p:pic>
      <p:cxnSp>
        <p:nvCxnSpPr>
          <p:cNvPr id="7" name="Straight Arrow Connector 6">
            <a:extLst>
              <a:ext uri="{FF2B5EF4-FFF2-40B4-BE49-F238E27FC236}">
                <a16:creationId xmlns:a16="http://schemas.microsoft.com/office/drawing/2014/main" id="{05B9D672-3EBC-576C-C092-0E5F79A8A73F}"/>
              </a:ext>
            </a:extLst>
          </p:cNvPr>
          <p:cNvCxnSpPr>
            <a:cxnSpLocks/>
            <a:stCxn id="5" idx="2"/>
          </p:cNvCxnSpPr>
          <p:nvPr>
            <p:custDataLst>
              <p:tags r:id="rId3"/>
            </p:custDataLst>
          </p:nvPr>
        </p:nvCxnSpPr>
        <p:spPr>
          <a:xfrm flipH="1">
            <a:off x="2739805" y="3791005"/>
            <a:ext cx="1590464" cy="944074"/>
          </a:xfrm>
          <a:prstGeom prst="straightConnector1">
            <a:avLst/>
          </a:prstGeom>
          <a:ln w="101600" cap="rnd">
            <a:solidFill>
              <a:srgbClr val="DA9B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368177"/>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Straight Arrow Connector 4">
            <a:extLst>
              <a:ext uri="{FF2B5EF4-FFF2-40B4-BE49-F238E27FC236}">
                <a16:creationId xmlns:a16="http://schemas.microsoft.com/office/drawing/2014/main" id="{1A62880A-A619-D6BE-6DBD-11F10D6906D0}"/>
              </a:ext>
            </a:extLst>
          </p:cNvPr>
          <p:cNvCxnSpPr>
            <a:cxnSpLocks/>
          </p:cNvCxnSpPr>
          <p:nvPr>
            <p:custDataLst>
              <p:tags r:id="rId1"/>
            </p:custDataLst>
          </p:nvPr>
        </p:nvCxnSpPr>
        <p:spPr>
          <a:xfrm>
            <a:off x="1998418" y="5909273"/>
            <a:ext cx="6116153" cy="0"/>
          </a:xfrm>
          <a:prstGeom prst="straightConnector1">
            <a:avLst/>
          </a:prstGeom>
          <a:ln w="101600">
            <a:solidFill>
              <a:srgbClr val="42609E"/>
            </a:solidFill>
            <a:tailEnd type="stealth" w="lg" len="lg"/>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CF64459F-EDAE-7E5D-76D6-FB3B019D3BAF}"/>
              </a:ext>
            </a:extLst>
          </p:cNvPr>
          <p:cNvSpPr txBox="1"/>
          <p:nvPr>
            <p:custDataLst>
              <p:tags r:id="rId2"/>
            </p:custDataLst>
          </p:nvPr>
        </p:nvSpPr>
        <p:spPr>
          <a:xfrm>
            <a:off x="4142417" y="6061456"/>
            <a:ext cx="2282997" cy="646331"/>
          </a:xfrm>
          <a:prstGeom prst="rect">
            <a:avLst/>
          </a:prstGeom>
          <a:noFill/>
        </p:spPr>
        <p:txBody>
          <a:bodyPr wrap="none" rtlCol="0">
            <a:spAutoFit/>
          </a:bodyPr>
          <a:lstStyle/>
          <a:p>
            <a:r>
              <a:rPr lang="fr-CA" sz="3600" b="1" dirty="0">
                <a:solidFill>
                  <a:srgbClr val="404140"/>
                </a:solidFill>
                <a:latin typeface="Gotham Bold" pitchFamily="50" charset="0"/>
                <a:ea typeface="Roboto" panose="02000000000000000000" pitchFamily="2" charset="0"/>
                <a:cs typeface="Gotham Medium" pitchFamily="2" charset="0"/>
              </a:rPr>
              <a:t>LIQUIDE</a:t>
            </a:r>
          </a:p>
        </p:txBody>
      </p:sp>
      <p:cxnSp>
        <p:nvCxnSpPr>
          <p:cNvPr id="2" name="Straight Arrow Connector 1">
            <a:extLst>
              <a:ext uri="{FF2B5EF4-FFF2-40B4-BE49-F238E27FC236}">
                <a16:creationId xmlns:a16="http://schemas.microsoft.com/office/drawing/2014/main" id="{70DE68A5-9311-B829-05B1-55FC08292D88}"/>
              </a:ext>
            </a:extLst>
          </p:cNvPr>
          <p:cNvCxnSpPr>
            <a:cxnSpLocks/>
          </p:cNvCxnSpPr>
          <p:nvPr>
            <p:custDataLst>
              <p:tags r:id="rId3"/>
            </p:custDataLst>
          </p:nvPr>
        </p:nvCxnSpPr>
        <p:spPr>
          <a:xfrm flipV="1">
            <a:off x="834398" y="593558"/>
            <a:ext cx="0" cy="3949247"/>
          </a:xfrm>
          <a:prstGeom prst="straightConnector1">
            <a:avLst/>
          </a:prstGeom>
          <a:ln w="101600">
            <a:solidFill>
              <a:srgbClr val="42609E"/>
            </a:solidFill>
            <a:tailEnd type="stealth" w="lg" len="lg"/>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3077C5EE-9A7F-17CD-7477-B0F27E6C1EFB}"/>
              </a:ext>
            </a:extLst>
          </p:cNvPr>
          <p:cNvSpPr txBox="1"/>
          <p:nvPr>
            <p:custDataLst>
              <p:tags r:id="rId4"/>
            </p:custDataLst>
          </p:nvPr>
        </p:nvSpPr>
        <p:spPr>
          <a:xfrm rot="16200000">
            <a:off x="-302586" y="3105834"/>
            <a:ext cx="1616148" cy="646331"/>
          </a:xfrm>
          <a:prstGeom prst="rect">
            <a:avLst/>
          </a:prstGeom>
          <a:noFill/>
        </p:spPr>
        <p:txBody>
          <a:bodyPr wrap="none" rtlCol="0">
            <a:spAutoFit/>
          </a:bodyPr>
          <a:lstStyle/>
          <a:p>
            <a:r>
              <a:rPr lang="fr-CA" sz="3600" b="1" dirty="0">
                <a:solidFill>
                  <a:srgbClr val="404140"/>
                </a:solidFill>
                <a:latin typeface="Gotham Bold" pitchFamily="50" charset="0"/>
                <a:ea typeface="Roboto" panose="02000000000000000000" pitchFamily="2" charset="0"/>
                <a:cs typeface="Gotham Medium" pitchFamily="2" charset="0"/>
              </a:rPr>
              <a:t>BRUN</a:t>
            </a:r>
          </a:p>
        </p:txBody>
      </p:sp>
      <p:cxnSp>
        <p:nvCxnSpPr>
          <p:cNvPr id="18" name="Straight Arrow Connector 17">
            <a:extLst>
              <a:ext uri="{FF2B5EF4-FFF2-40B4-BE49-F238E27FC236}">
                <a16:creationId xmlns:a16="http://schemas.microsoft.com/office/drawing/2014/main" id="{3A6ACB31-CB2E-4540-F5B8-7A21D9B54175}"/>
              </a:ext>
            </a:extLst>
          </p:cNvPr>
          <p:cNvCxnSpPr>
            <a:cxnSpLocks/>
          </p:cNvCxnSpPr>
          <p:nvPr>
            <p:custDataLst>
              <p:tags r:id="rId5"/>
            </p:custDataLst>
          </p:nvPr>
        </p:nvCxnSpPr>
        <p:spPr>
          <a:xfrm flipV="1">
            <a:off x="1943098" y="2029981"/>
            <a:ext cx="4612960" cy="3363191"/>
          </a:xfrm>
          <a:prstGeom prst="straightConnector1">
            <a:avLst/>
          </a:prstGeom>
          <a:ln w="38100">
            <a:solidFill>
              <a:srgbClr val="EFA92C"/>
            </a:solidFill>
            <a:prstDash val="dash"/>
            <a:tailEnd type="stealth" w="lg" len="lg"/>
          </a:ln>
        </p:spPr>
        <p:style>
          <a:lnRef idx="1">
            <a:schemeClr val="accent1"/>
          </a:lnRef>
          <a:fillRef idx="0">
            <a:schemeClr val="accent1"/>
          </a:fillRef>
          <a:effectRef idx="0">
            <a:schemeClr val="accent1"/>
          </a:effectRef>
          <a:fontRef idx="minor">
            <a:schemeClr val="tx1"/>
          </a:fontRef>
        </p:style>
      </p:cxnSp>
      <p:sp>
        <p:nvSpPr>
          <p:cNvPr id="20" name="TextBox 19">
            <a:extLst>
              <a:ext uri="{FF2B5EF4-FFF2-40B4-BE49-F238E27FC236}">
                <a16:creationId xmlns:a16="http://schemas.microsoft.com/office/drawing/2014/main" id="{DF354D84-E3F8-EC43-AB8C-B3C4E0A54FCB}"/>
              </a:ext>
            </a:extLst>
          </p:cNvPr>
          <p:cNvSpPr txBox="1"/>
          <p:nvPr>
            <p:custDataLst>
              <p:tags r:id="rId6"/>
            </p:custDataLst>
          </p:nvPr>
        </p:nvSpPr>
        <p:spPr>
          <a:xfrm rot="19341204">
            <a:off x="2591661" y="2828649"/>
            <a:ext cx="3394006" cy="646331"/>
          </a:xfrm>
          <a:prstGeom prst="rect">
            <a:avLst/>
          </a:prstGeom>
          <a:noFill/>
        </p:spPr>
        <p:txBody>
          <a:bodyPr wrap="none" rtlCol="0">
            <a:spAutoFit/>
          </a:bodyPr>
          <a:lstStyle/>
          <a:p>
            <a:r>
              <a:rPr lang="fr-CA" sz="3600" b="1" dirty="0">
                <a:solidFill>
                  <a:srgbClr val="404140"/>
                </a:solidFill>
                <a:latin typeface="Gotham Bold" pitchFamily="50" charset="0"/>
                <a:ea typeface="Roboto" panose="02000000000000000000" pitchFamily="2" charset="0"/>
                <a:cs typeface="Gotham Medium" pitchFamily="2" charset="0"/>
              </a:rPr>
              <a:t>COMESTIBLE</a:t>
            </a:r>
          </a:p>
        </p:txBody>
      </p:sp>
      <p:pic>
        <p:nvPicPr>
          <p:cNvPr id="3" name="Picture 2">
            <a:extLst>
              <a:ext uri="{FF2B5EF4-FFF2-40B4-BE49-F238E27FC236}">
                <a16:creationId xmlns:a16="http://schemas.microsoft.com/office/drawing/2014/main" id="{9CF78093-821D-A192-0FBC-C96D90C17D47}"/>
              </a:ext>
            </a:extLst>
          </p:cNvPr>
          <p:cNvPicPr>
            <a:picLocks noChangeAspect="1"/>
          </p:cNvPicPr>
          <p:nvPr>
            <p:custDataLst>
              <p:tags r:id="rId7"/>
            </p:custDataLst>
          </p:nvPr>
        </p:nvPicPr>
        <p:blipFill>
          <a:blip r:embed="rId15">
            <a:extLst>
              <a:ext uri="{28A0092B-C50C-407E-A947-70E740481C1C}">
                <a14:useLocalDpi xmlns:a14="http://schemas.microsoft.com/office/drawing/2010/main" val="0"/>
              </a:ext>
            </a:extLst>
          </a:blip>
          <a:stretch>
            <a:fillRect/>
          </a:stretch>
        </p:blipFill>
        <p:spPr>
          <a:xfrm>
            <a:off x="282390" y="4928437"/>
            <a:ext cx="1551423" cy="1551423"/>
          </a:xfrm>
          <a:prstGeom prst="rect">
            <a:avLst/>
          </a:prstGeom>
        </p:spPr>
      </p:pic>
      <p:pic>
        <p:nvPicPr>
          <p:cNvPr id="4" name="Picture 3">
            <a:extLst>
              <a:ext uri="{FF2B5EF4-FFF2-40B4-BE49-F238E27FC236}">
                <a16:creationId xmlns:a16="http://schemas.microsoft.com/office/drawing/2014/main" id="{0D66621C-B1BA-131A-9B45-99AC0E5A161E}"/>
              </a:ext>
            </a:extLst>
          </p:cNvPr>
          <p:cNvPicPr>
            <a:picLocks noChangeAspect="1"/>
          </p:cNvPicPr>
          <p:nvPr>
            <p:custDataLst>
              <p:tags r:id="rId8"/>
            </p:custDataLst>
          </p:nvPr>
        </p:nvPicPr>
        <p:blipFill>
          <a:blip r:embed="rId16">
            <a:extLst>
              <a:ext uri="{28A0092B-C50C-407E-A947-70E740481C1C}">
                <a14:useLocalDpi xmlns:a14="http://schemas.microsoft.com/office/drawing/2010/main" val="0"/>
              </a:ext>
            </a:extLst>
          </a:blip>
          <a:stretch>
            <a:fillRect/>
          </a:stretch>
        </p:blipFill>
        <p:spPr>
          <a:xfrm>
            <a:off x="1207971" y="3367120"/>
            <a:ext cx="1215100" cy="1215100"/>
          </a:xfrm>
          <a:prstGeom prst="rect">
            <a:avLst/>
          </a:prstGeom>
        </p:spPr>
      </p:pic>
      <p:pic>
        <p:nvPicPr>
          <p:cNvPr id="9" name="Picture 8">
            <a:extLst>
              <a:ext uri="{FF2B5EF4-FFF2-40B4-BE49-F238E27FC236}">
                <a16:creationId xmlns:a16="http://schemas.microsoft.com/office/drawing/2014/main" id="{DB626A1C-0D36-97D4-3E9D-90E816576A9C}"/>
              </a:ext>
            </a:extLst>
          </p:cNvPr>
          <p:cNvPicPr>
            <a:picLocks noChangeAspect="1"/>
          </p:cNvPicPr>
          <p:nvPr>
            <p:custDataLst>
              <p:tags r:id="rId9"/>
            </p:custDataLst>
          </p:nvPr>
        </p:nvPicPr>
        <p:blipFill>
          <a:blip r:embed="rId17">
            <a:extLst>
              <a:ext uri="{28A0092B-C50C-407E-A947-70E740481C1C}">
                <a14:useLocalDpi xmlns:a14="http://schemas.microsoft.com/office/drawing/2010/main" val="0"/>
              </a:ext>
            </a:extLst>
          </a:blip>
          <a:stretch>
            <a:fillRect/>
          </a:stretch>
        </p:blipFill>
        <p:spPr>
          <a:xfrm>
            <a:off x="2568940" y="4413915"/>
            <a:ext cx="1215100" cy="1215100"/>
          </a:xfrm>
          <a:prstGeom prst="rect">
            <a:avLst/>
          </a:prstGeom>
        </p:spPr>
      </p:pic>
      <p:pic>
        <p:nvPicPr>
          <p:cNvPr id="10" name="Picture 9">
            <a:extLst>
              <a:ext uri="{FF2B5EF4-FFF2-40B4-BE49-F238E27FC236}">
                <a16:creationId xmlns:a16="http://schemas.microsoft.com/office/drawing/2014/main" id="{5C2C1260-CB49-E964-2EEB-8EEF39CE2E75}"/>
              </a:ext>
            </a:extLst>
          </p:cNvPr>
          <p:cNvPicPr>
            <a:picLocks noChangeAspect="1"/>
          </p:cNvPicPr>
          <p:nvPr>
            <p:custDataLst>
              <p:tags r:id="rId10"/>
            </p:custDataLst>
          </p:nvPr>
        </p:nvPicPr>
        <p:blipFill>
          <a:blip r:embed="rId18">
            <a:extLst>
              <a:ext uri="{28A0092B-C50C-407E-A947-70E740481C1C}">
                <a14:useLocalDpi xmlns:a14="http://schemas.microsoft.com/office/drawing/2010/main" val="0"/>
              </a:ext>
            </a:extLst>
          </a:blip>
          <a:stretch>
            <a:fillRect/>
          </a:stretch>
        </p:blipFill>
        <p:spPr>
          <a:xfrm>
            <a:off x="1155816" y="328327"/>
            <a:ext cx="1240798" cy="1240798"/>
          </a:xfrm>
          <a:prstGeom prst="rect">
            <a:avLst/>
          </a:prstGeom>
        </p:spPr>
      </p:pic>
      <p:pic>
        <p:nvPicPr>
          <p:cNvPr id="11" name="Picture 10">
            <a:extLst>
              <a:ext uri="{FF2B5EF4-FFF2-40B4-BE49-F238E27FC236}">
                <a16:creationId xmlns:a16="http://schemas.microsoft.com/office/drawing/2014/main" id="{DF90146E-D1E0-A7FF-DDE4-FECC205092EE}"/>
              </a:ext>
            </a:extLst>
          </p:cNvPr>
          <p:cNvPicPr>
            <a:picLocks noChangeAspect="1"/>
          </p:cNvPicPr>
          <p:nvPr>
            <p:custDataLst>
              <p:tags r:id="rId11"/>
            </p:custDataLst>
          </p:nvPr>
        </p:nvPicPr>
        <p:blipFill>
          <a:blip r:embed="rId19">
            <a:extLst>
              <a:ext uri="{28A0092B-C50C-407E-A947-70E740481C1C}">
                <a14:useLocalDpi xmlns:a14="http://schemas.microsoft.com/office/drawing/2010/main" val="0"/>
              </a:ext>
            </a:extLst>
          </a:blip>
          <a:stretch>
            <a:fillRect/>
          </a:stretch>
        </p:blipFill>
        <p:spPr>
          <a:xfrm>
            <a:off x="6220422" y="510160"/>
            <a:ext cx="1960960" cy="1960960"/>
          </a:xfrm>
          <a:prstGeom prst="rect">
            <a:avLst/>
          </a:prstGeom>
        </p:spPr>
      </p:pic>
      <p:pic>
        <p:nvPicPr>
          <p:cNvPr id="13" name="Picture 12">
            <a:extLst>
              <a:ext uri="{FF2B5EF4-FFF2-40B4-BE49-F238E27FC236}">
                <a16:creationId xmlns:a16="http://schemas.microsoft.com/office/drawing/2014/main" id="{3528556E-529F-BA00-E98A-F4EFA1BA02C1}"/>
              </a:ext>
            </a:extLst>
          </p:cNvPr>
          <p:cNvPicPr>
            <a:picLocks noChangeAspect="1"/>
          </p:cNvPicPr>
          <p:nvPr>
            <p:custDataLst>
              <p:tags r:id="rId12"/>
            </p:custDataLst>
          </p:nvPr>
        </p:nvPicPr>
        <p:blipFill>
          <a:blip r:embed="rId20">
            <a:extLst>
              <a:ext uri="{28A0092B-C50C-407E-A947-70E740481C1C}">
                <a14:useLocalDpi xmlns:a14="http://schemas.microsoft.com/office/drawing/2010/main" val="0"/>
              </a:ext>
            </a:extLst>
          </a:blip>
          <a:stretch>
            <a:fillRect/>
          </a:stretch>
        </p:blipFill>
        <p:spPr>
          <a:xfrm>
            <a:off x="6919830" y="4086063"/>
            <a:ext cx="1618085" cy="1618085"/>
          </a:xfrm>
          <a:prstGeom prst="rect">
            <a:avLst/>
          </a:prstGeom>
        </p:spPr>
      </p:pic>
    </p:spTree>
    <p:extLst>
      <p:ext uri="{BB962C8B-B14F-4D97-AF65-F5344CB8AC3E}">
        <p14:creationId xmlns:p14="http://schemas.microsoft.com/office/powerpoint/2010/main" val="1952874506"/>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EECB3500-055E-7F52-F069-FFDD0795854D}"/>
              </a:ext>
            </a:extLst>
          </p:cNvPr>
          <p:cNvSpPr txBox="1"/>
          <p:nvPr>
            <p:custDataLst>
              <p:tags r:id="rId1"/>
            </p:custDataLst>
          </p:nvPr>
        </p:nvSpPr>
        <p:spPr>
          <a:xfrm>
            <a:off x="574588" y="1920228"/>
            <a:ext cx="8373126" cy="4339650"/>
          </a:xfrm>
          <a:prstGeom prst="rect">
            <a:avLst/>
          </a:prstGeom>
          <a:noFill/>
        </p:spPr>
        <p:txBody>
          <a:bodyPr wrap="none" rtlCol="0">
            <a:spAutoFit/>
          </a:bodyPr>
          <a:lstStyle/>
          <a:p>
            <a:r>
              <a:rPr lang="fr-CA" sz="6000" b="1" dirty="0">
                <a:solidFill>
                  <a:srgbClr val="404140"/>
                </a:solidFill>
                <a:highlight>
                  <a:srgbClr val="EFA92C"/>
                </a:highlight>
                <a:latin typeface="Gotham Bold" pitchFamily="50" charset="0"/>
                <a:ea typeface="Roboto" panose="02000000000000000000" pitchFamily="2" charset="0"/>
                <a:cs typeface="Roboto" panose="02000000000000000000" pitchFamily="2" charset="0"/>
              </a:rPr>
              <a:t>96</a:t>
            </a:r>
            <a:r>
              <a:rPr lang="fr-CA" sz="6000" b="1" dirty="0">
                <a:solidFill>
                  <a:srgbClr val="404140"/>
                </a:solidFill>
                <a:latin typeface="Gotham Bold" pitchFamily="50" charset="0"/>
                <a:ea typeface="Roboto" panose="02000000000000000000" pitchFamily="2" charset="0"/>
                <a:cs typeface="Roboto" panose="02000000000000000000" pitchFamily="2" charset="0"/>
              </a:rPr>
              <a:t> </a:t>
            </a:r>
            <a:r>
              <a:rPr lang="fr-CA" sz="4800" dirty="0">
                <a:solidFill>
                  <a:srgbClr val="404140"/>
                </a:solidFill>
                <a:latin typeface="Gotham Bold" pitchFamily="50" charset="0"/>
                <a:ea typeface="Roboto" panose="02000000000000000000" pitchFamily="2" charset="0"/>
                <a:cs typeface="Gotham Book" pitchFamily="2" charset="0"/>
              </a:rPr>
              <a:t>dimensions</a:t>
            </a:r>
          </a:p>
          <a:p>
            <a:endParaRPr lang="fr-CA" sz="4800" b="1" dirty="0">
              <a:solidFill>
                <a:srgbClr val="404140"/>
              </a:solidFill>
              <a:latin typeface="Gotham Bold" pitchFamily="50" charset="0"/>
              <a:ea typeface="Roboto" panose="02000000000000000000" pitchFamily="2" charset="0"/>
              <a:cs typeface="Roboto" panose="02000000000000000000" pitchFamily="2" charset="0"/>
            </a:endParaRPr>
          </a:p>
          <a:p>
            <a:r>
              <a:rPr lang="fr-CA" sz="6000" b="1" dirty="0">
                <a:solidFill>
                  <a:srgbClr val="404140"/>
                </a:solidFill>
                <a:highlight>
                  <a:srgbClr val="EFA92C"/>
                </a:highlight>
                <a:latin typeface="Gotham Bold" pitchFamily="50" charset="0"/>
                <a:ea typeface="Roboto" panose="02000000000000000000" pitchFamily="2" charset="0"/>
                <a:cs typeface="Roboto" panose="02000000000000000000" pitchFamily="2" charset="0"/>
              </a:rPr>
              <a:t>9 000</a:t>
            </a:r>
            <a:r>
              <a:rPr lang="fr-CA" sz="4800" b="1" dirty="0">
                <a:solidFill>
                  <a:srgbClr val="404140"/>
                </a:solidFill>
                <a:latin typeface="Gotham Bold" pitchFamily="50" charset="0"/>
                <a:ea typeface="Roboto" panose="02000000000000000000" pitchFamily="2" charset="0"/>
                <a:cs typeface="Roboto" panose="02000000000000000000" pitchFamily="2" charset="0"/>
              </a:rPr>
              <a:t> </a:t>
            </a:r>
            <a:r>
              <a:rPr lang="fr-CA" sz="4800" dirty="0">
                <a:solidFill>
                  <a:srgbClr val="404140"/>
                </a:solidFill>
                <a:latin typeface="Gotham Bold" pitchFamily="50" charset="0"/>
                <a:ea typeface="Roboto" panose="02000000000000000000" pitchFamily="2" charset="0"/>
                <a:cs typeface="Gotham Book" pitchFamily="2" charset="0"/>
              </a:rPr>
              <a:t>opérations</a:t>
            </a:r>
          </a:p>
          <a:p>
            <a:endParaRPr lang="fr-CA" sz="4800" b="1" dirty="0">
              <a:solidFill>
                <a:srgbClr val="404140"/>
              </a:solidFill>
              <a:latin typeface="Gotham Bold" pitchFamily="50" charset="0"/>
              <a:ea typeface="Roboto" panose="02000000000000000000" pitchFamily="2" charset="0"/>
              <a:cs typeface="Roboto" panose="02000000000000000000" pitchFamily="2" charset="0"/>
            </a:endParaRPr>
          </a:p>
          <a:p>
            <a:r>
              <a:rPr lang="fr-CA" sz="6000" b="1" dirty="0">
                <a:solidFill>
                  <a:srgbClr val="404140"/>
                </a:solidFill>
                <a:highlight>
                  <a:srgbClr val="EFA92C"/>
                </a:highlight>
                <a:latin typeface="Gotham Bold" pitchFamily="50" charset="0"/>
                <a:ea typeface="Roboto" panose="02000000000000000000" pitchFamily="2" charset="0"/>
                <a:cs typeface="Roboto" panose="02000000000000000000" pitchFamily="2" charset="0"/>
              </a:rPr>
              <a:t>500 milliards</a:t>
            </a:r>
            <a:r>
              <a:rPr lang="fr-CA" sz="6000" b="1" dirty="0">
                <a:solidFill>
                  <a:srgbClr val="404140"/>
                </a:solidFill>
                <a:latin typeface="Gotham Bold" pitchFamily="50" charset="0"/>
                <a:ea typeface="Roboto" panose="02000000000000000000" pitchFamily="2" charset="0"/>
                <a:cs typeface="Roboto" panose="02000000000000000000" pitchFamily="2" charset="0"/>
              </a:rPr>
              <a:t> </a:t>
            </a:r>
            <a:r>
              <a:rPr lang="fr-CA" sz="4800" dirty="0">
                <a:solidFill>
                  <a:srgbClr val="404140"/>
                </a:solidFill>
                <a:latin typeface="Gotham Bold" pitchFamily="50" charset="0"/>
                <a:ea typeface="Roboto" panose="02000000000000000000" pitchFamily="2" charset="0"/>
                <a:cs typeface="Roboto" panose="02000000000000000000" pitchFamily="2" charset="0"/>
              </a:rPr>
              <a:t>de mots</a:t>
            </a:r>
            <a:endParaRPr lang="fr-CA" sz="4800" dirty="0">
              <a:solidFill>
                <a:srgbClr val="404140"/>
              </a:solidFill>
              <a:latin typeface="Gotham Bold" pitchFamily="50" charset="0"/>
              <a:ea typeface="Roboto" panose="02000000000000000000" pitchFamily="2" charset="0"/>
              <a:cs typeface="Gotham Book" pitchFamily="2" charset="0"/>
            </a:endParaRPr>
          </a:p>
        </p:txBody>
      </p:sp>
      <p:sp>
        <p:nvSpPr>
          <p:cNvPr id="2" name="TextBox 1">
            <a:extLst>
              <a:ext uri="{FF2B5EF4-FFF2-40B4-BE49-F238E27FC236}">
                <a16:creationId xmlns:a16="http://schemas.microsoft.com/office/drawing/2014/main" id="{D03B6516-8931-F702-E21F-45EF35A5A680}"/>
              </a:ext>
            </a:extLst>
          </p:cNvPr>
          <p:cNvSpPr txBox="1"/>
          <p:nvPr>
            <p:custDataLst>
              <p:tags r:id="rId2"/>
            </p:custDataLst>
          </p:nvPr>
        </p:nvSpPr>
        <p:spPr>
          <a:xfrm>
            <a:off x="3186041" y="350568"/>
            <a:ext cx="3150221" cy="1569660"/>
          </a:xfrm>
          <a:prstGeom prst="rect">
            <a:avLst/>
          </a:prstGeom>
          <a:noFill/>
        </p:spPr>
        <p:txBody>
          <a:bodyPr wrap="none" rtlCol="0">
            <a:spAutoFit/>
          </a:bodyPr>
          <a:lstStyle/>
          <a:p>
            <a:r>
              <a:rPr lang="fr-CA" sz="9600" b="1" dirty="0">
                <a:solidFill>
                  <a:srgbClr val="404140"/>
                </a:solidFill>
                <a:latin typeface="Gotham Bold" pitchFamily="50" charset="0"/>
                <a:ea typeface="Roboto" panose="02000000000000000000" pitchFamily="2" charset="0"/>
                <a:cs typeface="Roboto" panose="02000000000000000000" pitchFamily="2" charset="0"/>
              </a:rPr>
              <a:t>G</a:t>
            </a:r>
            <a:r>
              <a:rPr lang="fr-CA" sz="4800" b="1" dirty="0">
                <a:solidFill>
                  <a:srgbClr val="404140"/>
                </a:solidFill>
                <a:latin typeface="Gotham Bold" pitchFamily="50" charset="0"/>
                <a:ea typeface="Roboto" panose="02000000000000000000" pitchFamily="2" charset="0"/>
                <a:cs typeface="Roboto" panose="02000000000000000000" pitchFamily="2" charset="0"/>
              </a:rPr>
              <a:t>RAND</a:t>
            </a:r>
          </a:p>
        </p:txBody>
      </p:sp>
    </p:spTree>
    <p:extLst>
      <p:ext uri="{BB962C8B-B14F-4D97-AF65-F5344CB8AC3E}">
        <p14:creationId xmlns:p14="http://schemas.microsoft.com/office/powerpoint/2010/main" val="103380931"/>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E68363D7-FC80-A066-EB61-2349D3BFE54D}"/>
              </a:ext>
            </a:extLst>
          </p:cNvPr>
          <p:cNvPicPr>
            <a:picLocks noChangeAspect="1"/>
          </p:cNvPicPr>
          <p:nvPr>
            <p:custDataLst>
              <p:tags r:id="rId1"/>
            </p:custDataLst>
          </p:nvPr>
        </p:nvPicPr>
        <p:blipFill>
          <a:blip r:embed="rId5">
            <a:extLst>
              <a:ext uri="{28A0092B-C50C-407E-A947-70E740481C1C}">
                <a14:useLocalDpi xmlns:a14="http://schemas.microsoft.com/office/drawing/2010/main" val="0"/>
              </a:ext>
            </a:extLst>
          </a:blip>
          <a:stretch>
            <a:fillRect/>
          </a:stretch>
        </p:blipFill>
        <p:spPr>
          <a:xfrm>
            <a:off x="3543296" y="4490885"/>
            <a:ext cx="2057401" cy="2057401"/>
          </a:xfrm>
          <a:prstGeom prst="rect">
            <a:avLst/>
          </a:prstGeom>
        </p:spPr>
      </p:pic>
      <p:pic>
        <p:nvPicPr>
          <p:cNvPr id="5" name="Picture 4">
            <a:extLst>
              <a:ext uri="{FF2B5EF4-FFF2-40B4-BE49-F238E27FC236}">
                <a16:creationId xmlns:a16="http://schemas.microsoft.com/office/drawing/2014/main" id="{43356CCE-962C-4419-7704-E340C6FFE9A9}"/>
              </a:ext>
            </a:extLst>
          </p:cNvPr>
          <p:cNvPicPr>
            <a:picLocks noChangeAspect="1"/>
          </p:cNvPicPr>
          <p:nvPr>
            <p:custDataLst>
              <p:tags r:id="rId2"/>
            </p:custDataLst>
          </p:nvPr>
        </p:nvPicPr>
        <p:blipFill>
          <a:blip r:embed="rId6">
            <a:extLst>
              <a:ext uri="{28A0092B-C50C-407E-A947-70E740481C1C}">
                <a14:useLocalDpi xmlns:a14="http://schemas.microsoft.com/office/drawing/2010/main" val="0"/>
              </a:ext>
            </a:extLst>
          </a:blip>
          <a:stretch>
            <a:fillRect/>
          </a:stretch>
        </p:blipFill>
        <p:spPr>
          <a:xfrm>
            <a:off x="2592026" y="309714"/>
            <a:ext cx="3959943" cy="3959943"/>
          </a:xfrm>
          <a:prstGeom prst="rect">
            <a:avLst/>
          </a:prstGeom>
        </p:spPr>
      </p:pic>
    </p:spTree>
    <p:extLst>
      <p:ext uri="{BB962C8B-B14F-4D97-AF65-F5344CB8AC3E}">
        <p14:creationId xmlns:p14="http://schemas.microsoft.com/office/powerpoint/2010/main" val="197907063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745027-721D-65B7-EC88-8AB59BA7EF1E}"/>
              </a:ext>
            </a:extLst>
          </p:cNvPr>
          <p:cNvSpPr>
            <a:spLocks noGrp="1"/>
          </p:cNvSpPr>
          <p:nvPr>
            <p:ph type="title" idx="4294967295"/>
            <p:custDataLst>
              <p:tags r:id="rId1"/>
            </p:custDataLst>
          </p:nvPr>
        </p:nvSpPr>
        <p:spPr>
          <a:xfrm>
            <a:off x="264542" y="366973"/>
            <a:ext cx="8614913" cy="1325563"/>
          </a:xfrm>
          <a:prstGeom prst="rect">
            <a:avLst/>
          </a:prstGeom>
        </p:spPr>
        <p:txBody>
          <a:bodyPr/>
          <a:lstStyle/>
          <a:p>
            <a:pPr algn="ctr"/>
            <a:r>
              <a:rPr lang="fr-CA" b="1" dirty="0">
                <a:solidFill>
                  <a:srgbClr val="404140"/>
                </a:solidFill>
                <a:latin typeface="Gotham Bold" pitchFamily="50" charset="0"/>
              </a:rPr>
              <a:t>Les quatre principes des algorithmes et de l’IA</a:t>
            </a:r>
          </a:p>
        </p:txBody>
      </p:sp>
      <p:graphicFrame>
        <p:nvGraphicFramePr>
          <p:cNvPr id="4" name="Content Placeholder 3">
            <a:extLst>
              <a:ext uri="{FF2B5EF4-FFF2-40B4-BE49-F238E27FC236}">
                <a16:creationId xmlns:a16="http://schemas.microsoft.com/office/drawing/2014/main" id="{1A6AC1B0-9A57-1A20-83BD-7F845EBEB3BB}"/>
              </a:ext>
            </a:extLst>
          </p:cNvPr>
          <p:cNvGraphicFramePr>
            <a:graphicFrameLocks noGrp="1"/>
          </p:cNvGraphicFramePr>
          <p:nvPr>
            <p:ph idx="4294967295"/>
            <p:custDataLst>
              <p:tags r:id="rId2"/>
            </p:custDataLst>
            <p:extLst>
              <p:ext uri="{D42A27DB-BD31-4B8C-83A1-F6EECF244321}">
                <p14:modId xmlns:p14="http://schemas.microsoft.com/office/powerpoint/2010/main" val="1322275648"/>
              </p:ext>
            </p:extLst>
          </p:nvPr>
        </p:nvGraphicFramePr>
        <p:xfrm>
          <a:off x="0" y="1725285"/>
          <a:ext cx="9529313" cy="5167223"/>
        </p:xfrm>
        <a:graphic>
          <a:graphicData uri="http://schemas.openxmlformats.org/drawingml/2006/diagram">
            <dgm:relIds xmlns:dgm="http://schemas.openxmlformats.org/drawingml/2006/diagram" xmlns:r="http://schemas.openxmlformats.org/officeDocument/2006/relationships" r:dm="rId9" r:lo="rId10" r:qs="rId11" r:cs="rId12"/>
          </a:graphicData>
        </a:graphic>
      </p:graphicFrame>
      <p:sp>
        <p:nvSpPr>
          <p:cNvPr id="5" name="Title 1">
            <a:extLst>
              <a:ext uri="{FF2B5EF4-FFF2-40B4-BE49-F238E27FC236}">
                <a16:creationId xmlns:a16="http://schemas.microsoft.com/office/drawing/2014/main" id="{5CE43014-059A-6F37-ED76-653AFF0853C6}"/>
              </a:ext>
            </a:extLst>
          </p:cNvPr>
          <p:cNvSpPr txBox="1">
            <a:spLocks/>
          </p:cNvSpPr>
          <p:nvPr>
            <p:custDataLst>
              <p:tags r:id="rId3"/>
            </p:custDataLst>
          </p:nvPr>
        </p:nvSpPr>
        <p:spPr>
          <a:xfrm>
            <a:off x="503208" y="1886588"/>
            <a:ext cx="1469368" cy="801895"/>
          </a:xfrm>
          <a:prstGeom prst="rect">
            <a:avLst/>
          </a:prstGeom>
          <a:noFill/>
          <a:ln>
            <a:noFill/>
          </a:ln>
        </p:spPr>
        <p:txBody>
          <a:bodyPr>
            <a:scene3d>
              <a:camera prst="orthographicFront"/>
              <a:lightRig rig="threePt" dir="t"/>
            </a:scene3d>
            <a:sp3d contourW="12700">
              <a:contourClr>
                <a:srgbClr val="EFA92C"/>
              </a:contourClr>
            </a:sp3d>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fr-CA" sz="10000" b="1" dirty="0">
                <a:ln w="44450">
                  <a:solidFill>
                    <a:srgbClr val="EFA92C"/>
                  </a:solidFill>
                  <a:prstDash val="solid"/>
                </a:ln>
                <a:solidFill>
                  <a:schemeClr val="bg1">
                    <a:alpha val="61160"/>
                  </a:schemeClr>
                </a:solidFill>
                <a:effectLst>
                  <a:outerShdw blurRad="38100" dist="22860" dir="5400000" algn="tl" rotWithShape="0">
                    <a:srgbClr val="42609E">
                      <a:alpha val="30000"/>
                    </a:srgbClr>
                  </a:outerShdw>
                </a:effectLst>
                <a:latin typeface="Gotham Bold" pitchFamily="50" charset="0"/>
              </a:rPr>
              <a:t>1</a:t>
            </a:r>
          </a:p>
        </p:txBody>
      </p:sp>
      <p:sp>
        <p:nvSpPr>
          <p:cNvPr id="12" name="Title 1">
            <a:extLst>
              <a:ext uri="{FF2B5EF4-FFF2-40B4-BE49-F238E27FC236}">
                <a16:creationId xmlns:a16="http://schemas.microsoft.com/office/drawing/2014/main" id="{4877D54D-6562-CA34-F9FD-C39C2C9BD977}"/>
              </a:ext>
            </a:extLst>
          </p:cNvPr>
          <p:cNvSpPr txBox="1">
            <a:spLocks/>
          </p:cNvSpPr>
          <p:nvPr>
            <p:custDataLst>
              <p:tags r:id="rId4"/>
            </p:custDataLst>
          </p:nvPr>
        </p:nvSpPr>
        <p:spPr>
          <a:xfrm>
            <a:off x="4537492" y="1886588"/>
            <a:ext cx="1469368" cy="801895"/>
          </a:xfrm>
          <a:prstGeom prst="rect">
            <a:avLst/>
          </a:prstGeom>
          <a:noFill/>
          <a:ln>
            <a:noFill/>
          </a:ln>
        </p:spPr>
        <p:txBody>
          <a:bodyPr>
            <a:scene3d>
              <a:camera prst="orthographicFront"/>
              <a:lightRig rig="threePt" dir="t"/>
            </a:scene3d>
            <a:sp3d contourW="12700">
              <a:contourClr>
                <a:srgbClr val="EFA92C"/>
              </a:contourClr>
            </a:sp3d>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fr-CA" sz="10000" b="1" dirty="0">
                <a:ln w="44450">
                  <a:solidFill>
                    <a:srgbClr val="EFA92C"/>
                  </a:solidFill>
                  <a:prstDash val="solid"/>
                </a:ln>
                <a:solidFill>
                  <a:schemeClr val="bg1">
                    <a:alpha val="61160"/>
                  </a:schemeClr>
                </a:solidFill>
                <a:effectLst>
                  <a:outerShdw blurRad="38100" dist="22860" dir="5400000" algn="tl" rotWithShape="0">
                    <a:srgbClr val="42609E">
                      <a:alpha val="30000"/>
                    </a:srgbClr>
                  </a:outerShdw>
                </a:effectLst>
                <a:latin typeface="Gotham Bold" pitchFamily="50" charset="0"/>
              </a:rPr>
              <a:t>2</a:t>
            </a:r>
          </a:p>
        </p:txBody>
      </p:sp>
      <p:sp>
        <p:nvSpPr>
          <p:cNvPr id="13" name="Title 1">
            <a:extLst>
              <a:ext uri="{FF2B5EF4-FFF2-40B4-BE49-F238E27FC236}">
                <a16:creationId xmlns:a16="http://schemas.microsoft.com/office/drawing/2014/main" id="{99780A52-4D53-99B6-86D7-30E523B15ABD}"/>
              </a:ext>
            </a:extLst>
          </p:cNvPr>
          <p:cNvSpPr txBox="1">
            <a:spLocks/>
          </p:cNvSpPr>
          <p:nvPr>
            <p:custDataLst>
              <p:tags r:id="rId5"/>
            </p:custDataLst>
          </p:nvPr>
        </p:nvSpPr>
        <p:spPr>
          <a:xfrm>
            <a:off x="332116" y="4165599"/>
            <a:ext cx="1469368" cy="801895"/>
          </a:xfrm>
          <a:prstGeom prst="rect">
            <a:avLst/>
          </a:prstGeom>
          <a:noFill/>
          <a:ln>
            <a:noFill/>
          </a:ln>
        </p:spPr>
        <p:txBody>
          <a:bodyPr>
            <a:scene3d>
              <a:camera prst="orthographicFront"/>
              <a:lightRig rig="threePt" dir="t"/>
            </a:scene3d>
            <a:sp3d contourW="12700">
              <a:contourClr>
                <a:srgbClr val="EFA92C"/>
              </a:contourClr>
            </a:sp3d>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fr-CA" sz="10000" b="1" dirty="0">
                <a:ln w="44450">
                  <a:solidFill>
                    <a:srgbClr val="EFA92C"/>
                  </a:solidFill>
                  <a:prstDash val="solid"/>
                </a:ln>
                <a:solidFill>
                  <a:schemeClr val="bg1">
                    <a:alpha val="61160"/>
                  </a:schemeClr>
                </a:solidFill>
                <a:effectLst>
                  <a:outerShdw blurRad="38100" dist="22860" dir="5400000" algn="tl" rotWithShape="0">
                    <a:srgbClr val="42609E">
                      <a:alpha val="30000"/>
                    </a:srgbClr>
                  </a:outerShdw>
                </a:effectLst>
                <a:latin typeface="Gotham Bold" pitchFamily="50" charset="0"/>
              </a:rPr>
              <a:t>3</a:t>
            </a:r>
          </a:p>
        </p:txBody>
      </p:sp>
      <p:sp>
        <p:nvSpPr>
          <p:cNvPr id="14" name="Title 1">
            <a:extLst>
              <a:ext uri="{FF2B5EF4-FFF2-40B4-BE49-F238E27FC236}">
                <a16:creationId xmlns:a16="http://schemas.microsoft.com/office/drawing/2014/main" id="{BE90A52D-0D5B-0D60-A4BC-E5092E020789}"/>
              </a:ext>
            </a:extLst>
          </p:cNvPr>
          <p:cNvSpPr txBox="1">
            <a:spLocks/>
          </p:cNvSpPr>
          <p:nvPr>
            <p:custDataLst>
              <p:tags r:id="rId6"/>
            </p:custDataLst>
          </p:nvPr>
        </p:nvSpPr>
        <p:spPr>
          <a:xfrm>
            <a:off x="4433977" y="4165599"/>
            <a:ext cx="1469368" cy="801895"/>
          </a:xfrm>
          <a:prstGeom prst="rect">
            <a:avLst/>
          </a:prstGeom>
          <a:noFill/>
          <a:ln>
            <a:noFill/>
          </a:ln>
        </p:spPr>
        <p:txBody>
          <a:bodyPr>
            <a:scene3d>
              <a:camera prst="orthographicFront"/>
              <a:lightRig rig="threePt" dir="t"/>
            </a:scene3d>
            <a:sp3d contourW="12700">
              <a:contourClr>
                <a:srgbClr val="EFA92C"/>
              </a:contourClr>
            </a:sp3d>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fr-CA" sz="10000" b="1" dirty="0">
                <a:ln w="44450">
                  <a:solidFill>
                    <a:srgbClr val="EFA92C"/>
                  </a:solidFill>
                  <a:prstDash val="solid"/>
                </a:ln>
                <a:solidFill>
                  <a:schemeClr val="bg1">
                    <a:alpha val="61160"/>
                  </a:schemeClr>
                </a:solidFill>
                <a:effectLst>
                  <a:outerShdw blurRad="38100" dist="22860" dir="5400000" algn="tl" rotWithShape="0">
                    <a:srgbClr val="42609E">
                      <a:alpha val="30000"/>
                    </a:srgbClr>
                  </a:outerShdw>
                </a:effectLst>
                <a:latin typeface="Gotham Bold" pitchFamily="50" charset="0"/>
              </a:rPr>
              <a:t>4</a:t>
            </a:r>
          </a:p>
        </p:txBody>
      </p:sp>
    </p:spTree>
    <p:extLst>
      <p:ext uri="{BB962C8B-B14F-4D97-AF65-F5344CB8AC3E}">
        <p14:creationId xmlns:p14="http://schemas.microsoft.com/office/powerpoint/2010/main" val="3966080401"/>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745027-721D-65B7-EC88-8AB59BA7EF1E}"/>
              </a:ext>
            </a:extLst>
          </p:cNvPr>
          <p:cNvSpPr>
            <a:spLocks noGrp="1"/>
          </p:cNvSpPr>
          <p:nvPr>
            <p:ph type="title" idx="4294967295"/>
            <p:custDataLst>
              <p:tags r:id="rId1"/>
            </p:custDataLst>
          </p:nvPr>
        </p:nvSpPr>
        <p:spPr>
          <a:xfrm>
            <a:off x="1189426" y="456698"/>
            <a:ext cx="7662663" cy="1325563"/>
          </a:xfrm>
          <a:prstGeom prst="rect">
            <a:avLst/>
          </a:prstGeom>
        </p:spPr>
        <p:txBody>
          <a:bodyPr/>
          <a:lstStyle/>
          <a:p>
            <a:r>
              <a:rPr lang="fr-CA" b="1" dirty="0">
                <a:solidFill>
                  <a:srgbClr val="404140"/>
                </a:solidFill>
                <a:latin typeface="Gotham Bold" pitchFamily="50" charset="0"/>
              </a:rPr>
              <a:t>Questions de réflexion</a:t>
            </a:r>
          </a:p>
        </p:txBody>
      </p:sp>
      <p:graphicFrame>
        <p:nvGraphicFramePr>
          <p:cNvPr id="4" name="Content Placeholder 3">
            <a:extLst>
              <a:ext uri="{FF2B5EF4-FFF2-40B4-BE49-F238E27FC236}">
                <a16:creationId xmlns:a16="http://schemas.microsoft.com/office/drawing/2014/main" id="{912C78F0-39F9-4AE5-0CF4-42D99D9E0AC8}"/>
              </a:ext>
            </a:extLst>
          </p:cNvPr>
          <p:cNvGraphicFramePr>
            <a:graphicFrameLocks noGrp="1"/>
          </p:cNvGraphicFramePr>
          <p:nvPr>
            <p:ph idx="4294967295"/>
            <p:custDataLst>
              <p:tags r:id="rId2"/>
            </p:custDataLst>
            <p:extLst>
              <p:ext uri="{D42A27DB-BD31-4B8C-83A1-F6EECF244321}">
                <p14:modId xmlns:p14="http://schemas.microsoft.com/office/powerpoint/2010/main" val="4201548348"/>
              </p:ext>
            </p:extLst>
          </p:nvPr>
        </p:nvGraphicFramePr>
        <p:xfrm>
          <a:off x="-1094476" y="1314201"/>
          <a:ext cx="11332952" cy="5087101"/>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extLst>
      <p:ext uri="{BB962C8B-B14F-4D97-AF65-F5344CB8AC3E}">
        <p14:creationId xmlns:p14="http://schemas.microsoft.com/office/powerpoint/2010/main" val="1015500262"/>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A31A35F0-CBD9-DF8F-49B1-4B17FB654FC2}"/>
              </a:ext>
            </a:extLst>
          </p:cNvPr>
          <p:cNvSpPr txBox="1">
            <a:spLocks/>
          </p:cNvSpPr>
          <p:nvPr>
            <p:custDataLst>
              <p:tags r:id="rId1"/>
            </p:custDataLst>
          </p:nvPr>
        </p:nvSpPr>
        <p:spPr>
          <a:xfrm>
            <a:off x="161364" y="1802240"/>
            <a:ext cx="8821271" cy="4332843"/>
          </a:xfrm>
          <a:prstGeom prst="rect">
            <a:avLst/>
          </a:prstGeom>
        </p:spPr>
        <p:txBody>
          <a:bodyPr vert="horz" lIns="91440" tIns="45720" rIns="91440" bIns="45720" rtlCol="0" anchor="ctr">
            <a:normAutofit fontScale="97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fr-CA" sz="3000" dirty="0">
                <a:solidFill>
                  <a:srgbClr val="404140"/>
                </a:solidFill>
                <a:highlight>
                  <a:srgbClr val="FFFFFF"/>
                </a:highlight>
                <a:latin typeface="Gotham Book" pitchFamily="50" charset="0"/>
                <a:ea typeface="Roboto" panose="02000000000000000000" pitchFamily="2" charset="0"/>
                <a:cs typeface="Gotham Medium" pitchFamily="2" charset="0"/>
              </a:rPr>
              <a:t>Ne présente </a:t>
            </a:r>
            <a:r>
              <a:rPr lang="fr-CA" sz="3000" dirty="0">
                <a:solidFill>
                  <a:srgbClr val="404140"/>
                </a:solidFill>
                <a:highlight>
                  <a:srgbClr val="FFFFFF"/>
                </a:highlight>
                <a:latin typeface="Gotham Bold" pitchFamily="50" charset="0"/>
                <a:ea typeface="Roboto" panose="02000000000000000000" pitchFamily="2" charset="0"/>
                <a:cs typeface="Gotham Medium" pitchFamily="2" charset="0"/>
              </a:rPr>
              <a:t>jamais </a:t>
            </a:r>
            <a:r>
              <a:rPr lang="fr-CA" sz="3000" dirty="0">
                <a:solidFill>
                  <a:srgbClr val="404140"/>
                </a:solidFill>
                <a:highlight>
                  <a:srgbClr val="FFFFFF"/>
                </a:highlight>
                <a:latin typeface="Gotham Book" pitchFamily="50" charset="0"/>
                <a:ea typeface="Roboto" panose="02000000000000000000" pitchFamily="2" charset="0"/>
                <a:cs typeface="Gotham Medium" pitchFamily="2" charset="0"/>
              </a:rPr>
              <a:t>un travail </a:t>
            </a:r>
            <a:br>
              <a:rPr lang="fr-CA" sz="3000" dirty="0">
                <a:solidFill>
                  <a:srgbClr val="404140"/>
                </a:solidFill>
                <a:highlight>
                  <a:srgbClr val="FFFFFF"/>
                </a:highlight>
                <a:latin typeface="Gotham Book" pitchFamily="50" charset="0"/>
                <a:ea typeface="Roboto" panose="02000000000000000000" pitchFamily="2" charset="0"/>
                <a:cs typeface="Gotham Medium" pitchFamily="2" charset="0"/>
              </a:rPr>
            </a:br>
            <a:r>
              <a:rPr lang="fr-CA" sz="3000" dirty="0">
                <a:solidFill>
                  <a:srgbClr val="404140"/>
                </a:solidFill>
                <a:highlight>
                  <a:srgbClr val="FFFFFF"/>
                </a:highlight>
                <a:latin typeface="Gotham Book" pitchFamily="50" charset="0"/>
                <a:ea typeface="Roboto" panose="02000000000000000000" pitchFamily="2" charset="0"/>
                <a:cs typeface="Gotham Medium" pitchFamily="2" charset="0"/>
              </a:rPr>
              <a:t>créé par l’IA comme étant le tien. </a:t>
            </a:r>
            <a:br>
              <a:rPr lang="fr-CA" sz="3000" dirty="0">
                <a:solidFill>
                  <a:srgbClr val="404140"/>
                </a:solidFill>
                <a:highlight>
                  <a:srgbClr val="FFFFFF"/>
                </a:highlight>
                <a:latin typeface="Gotham Bold" pitchFamily="50" charset="0"/>
                <a:ea typeface="Roboto" panose="02000000000000000000" pitchFamily="2" charset="0"/>
                <a:cs typeface="Gotham Medium" pitchFamily="2" charset="0"/>
              </a:rPr>
            </a:br>
            <a:br>
              <a:rPr lang="fr-CA" sz="3000" dirty="0">
                <a:solidFill>
                  <a:srgbClr val="404140"/>
                </a:solidFill>
                <a:highlight>
                  <a:srgbClr val="FFFFFF"/>
                </a:highlight>
                <a:latin typeface="Gotham Bold" pitchFamily="50" charset="0"/>
                <a:ea typeface="Roboto" panose="02000000000000000000" pitchFamily="2" charset="0"/>
                <a:cs typeface="Gotham Medium" pitchFamily="2" charset="0"/>
              </a:rPr>
            </a:br>
            <a:r>
              <a:rPr lang="fr-CA" sz="3000" dirty="0">
                <a:solidFill>
                  <a:srgbClr val="404140"/>
                </a:solidFill>
                <a:highlight>
                  <a:srgbClr val="FFFFFF"/>
                </a:highlight>
                <a:latin typeface="Gotham Bold" pitchFamily="50" charset="0"/>
                <a:ea typeface="Roboto" panose="02000000000000000000" pitchFamily="2" charset="0"/>
                <a:cs typeface="Gotham Medium" pitchFamily="2" charset="0"/>
              </a:rPr>
              <a:t>Parle à ton enseignant </a:t>
            </a:r>
            <a:r>
              <a:rPr lang="fr-CA" sz="3000" dirty="0">
                <a:solidFill>
                  <a:srgbClr val="404140"/>
                </a:solidFill>
                <a:highlight>
                  <a:srgbClr val="FFFFFF"/>
                </a:highlight>
                <a:latin typeface="Gotham Book" pitchFamily="50" charset="0"/>
                <a:ea typeface="Roboto" panose="02000000000000000000" pitchFamily="2" charset="0"/>
                <a:cs typeface="Gotham Medium" pitchFamily="2" charset="0"/>
              </a:rPr>
              <a:t>avant d’utiliser </a:t>
            </a:r>
            <a:br>
              <a:rPr lang="fr-CA" sz="3000" dirty="0">
                <a:solidFill>
                  <a:srgbClr val="404140"/>
                </a:solidFill>
                <a:highlight>
                  <a:srgbClr val="FFFFFF"/>
                </a:highlight>
                <a:latin typeface="Gotham Book" pitchFamily="50" charset="0"/>
                <a:ea typeface="Roboto" panose="02000000000000000000" pitchFamily="2" charset="0"/>
                <a:cs typeface="Gotham Medium" pitchFamily="2" charset="0"/>
              </a:rPr>
            </a:br>
            <a:r>
              <a:rPr lang="fr-CA" sz="3000" dirty="0">
                <a:solidFill>
                  <a:srgbClr val="404140"/>
                </a:solidFill>
                <a:highlight>
                  <a:srgbClr val="FFFFFF"/>
                </a:highlight>
                <a:latin typeface="Gotham Book" pitchFamily="50" charset="0"/>
                <a:ea typeface="Roboto" panose="02000000000000000000" pitchFamily="2" charset="0"/>
                <a:cs typeface="Gotham Medium" pitchFamily="2" charset="0"/>
              </a:rPr>
              <a:t>l’IA pour faire un travail scolaire. </a:t>
            </a:r>
          </a:p>
          <a:p>
            <a:pPr algn="ctr"/>
            <a:br>
              <a:rPr lang="fr-CA" sz="3000" dirty="0">
                <a:solidFill>
                  <a:srgbClr val="404140"/>
                </a:solidFill>
                <a:latin typeface="Gotham Bold" pitchFamily="50" charset="0"/>
                <a:ea typeface="Roboto" panose="02000000000000000000" pitchFamily="2" charset="0"/>
                <a:cs typeface="Gotham Medium" pitchFamily="2" charset="0"/>
              </a:rPr>
            </a:br>
            <a:r>
              <a:rPr lang="fr-CA" sz="3000" dirty="0">
                <a:solidFill>
                  <a:srgbClr val="404140"/>
                </a:solidFill>
                <a:highlight>
                  <a:srgbClr val="FFFFFF"/>
                </a:highlight>
                <a:latin typeface="Gotham Bold" pitchFamily="50" charset="0"/>
                <a:ea typeface="Roboto" panose="02000000000000000000" pitchFamily="2" charset="0"/>
                <a:cs typeface="Gotham Medium" pitchFamily="2" charset="0"/>
              </a:rPr>
              <a:t>Montre clairement </a:t>
            </a:r>
            <a:r>
              <a:rPr lang="fr-CA" sz="3000" dirty="0">
                <a:solidFill>
                  <a:srgbClr val="404140"/>
                </a:solidFill>
                <a:highlight>
                  <a:srgbClr val="FFFFFF"/>
                </a:highlight>
                <a:latin typeface="Gotham Book" pitchFamily="50" charset="0"/>
                <a:ea typeface="Roboto" panose="02000000000000000000" pitchFamily="2" charset="0"/>
                <a:cs typeface="Gotham Medium" pitchFamily="2" charset="0"/>
              </a:rPr>
              <a:t>où et </a:t>
            </a:r>
            <a:br>
              <a:rPr lang="fr-CA" sz="3000" dirty="0">
                <a:solidFill>
                  <a:srgbClr val="404140"/>
                </a:solidFill>
                <a:highlight>
                  <a:srgbClr val="FFFFFF"/>
                </a:highlight>
                <a:latin typeface="Gotham Book" pitchFamily="50" charset="0"/>
                <a:ea typeface="Roboto" panose="02000000000000000000" pitchFamily="2" charset="0"/>
                <a:cs typeface="Gotham Medium" pitchFamily="2" charset="0"/>
              </a:rPr>
            </a:br>
            <a:r>
              <a:rPr lang="fr-CA" sz="3000" dirty="0">
                <a:solidFill>
                  <a:srgbClr val="404140"/>
                </a:solidFill>
                <a:highlight>
                  <a:srgbClr val="FFFFFF"/>
                </a:highlight>
                <a:latin typeface="Gotham Book" pitchFamily="50" charset="0"/>
                <a:ea typeface="Roboto" panose="02000000000000000000" pitchFamily="2" charset="0"/>
                <a:cs typeface="Gotham Medium" pitchFamily="2" charset="0"/>
              </a:rPr>
              <a:t>comment tu as utilisé l’IA. </a:t>
            </a:r>
          </a:p>
          <a:p>
            <a:pPr algn="ctr"/>
            <a:endParaRPr lang="fr-CA" sz="3000" dirty="0">
              <a:solidFill>
                <a:srgbClr val="404140"/>
              </a:solidFill>
              <a:highlight>
                <a:srgbClr val="FFFFFF"/>
              </a:highlight>
              <a:latin typeface="Gotham Bold" pitchFamily="50" charset="0"/>
              <a:ea typeface="Roboto" panose="02000000000000000000" pitchFamily="2" charset="0"/>
              <a:cs typeface="Gotham Medium" pitchFamily="2" charset="0"/>
            </a:endParaRPr>
          </a:p>
          <a:p>
            <a:pPr algn="ctr"/>
            <a:r>
              <a:rPr lang="fr-CA" sz="3000" dirty="0">
                <a:solidFill>
                  <a:srgbClr val="404140"/>
                </a:solidFill>
                <a:highlight>
                  <a:srgbClr val="FFFFFF"/>
                </a:highlight>
                <a:latin typeface="Gotham Book" pitchFamily="50" charset="0"/>
                <a:ea typeface="Roboto" panose="02000000000000000000" pitchFamily="2" charset="0"/>
                <a:cs typeface="Gotham Medium" pitchFamily="2" charset="0"/>
              </a:rPr>
              <a:t>N’utilise pas l’IA conversationnelle </a:t>
            </a:r>
            <a:br>
              <a:rPr lang="fr-CA" sz="3000" dirty="0">
                <a:solidFill>
                  <a:srgbClr val="404140"/>
                </a:solidFill>
                <a:highlight>
                  <a:srgbClr val="FFFFFF"/>
                </a:highlight>
                <a:latin typeface="Gotham Book" pitchFamily="50" charset="0"/>
                <a:ea typeface="Roboto" panose="02000000000000000000" pitchFamily="2" charset="0"/>
                <a:cs typeface="Gotham Medium" pitchFamily="2" charset="0"/>
              </a:rPr>
            </a:br>
            <a:r>
              <a:rPr lang="fr-CA" sz="3000" dirty="0">
                <a:solidFill>
                  <a:srgbClr val="404140"/>
                </a:solidFill>
                <a:highlight>
                  <a:srgbClr val="FFFFFF"/>
                </a:highlight>
                <a:latin typeface="Gotham Book" pitchFamily="50" charset="0"/>
                <a:ea typeface="Roboto" panose="02000000000000000000" pitchFamily="2" charset="0"/>
                <a:cs typeface="Gotham Medium" pitchFamily="2" charset="0"/>
              </a:rPr>
              <a:t>pour faire des recherches.</a:t>
            </a:r>
            <a:r>
              <a:rPr lang="fr-CA" sz="3000" dirty="0">
                <a:solidFill>
                  <a:srgbClr val="404140"/>
                </a:solidFill>
                <a:latin typeface="Gotham Book" pitchFamily="50" charset="0"/>
                <a:ea typeface="Roboto" panose="02000000000000000000" pitchFamily="2" charset="0"/>
                <a:cs typeface="Gotham Medium" pitchFamily="2" charset="0"/>
              </a:rPr>
              <a:t> </a:t>
            </a:r>
            <a:endParaRPr lang="fr-CA" sz="3000" dirty="0">
              <a:solidFill>
                <a:srgbClr val="404140"/>
              </a:solidFill>
              <a:highlight>
                <a:srgbClr val="FFFFFF"/>
              </a:highlight>
              <a:latin typeface="Gotham Book" pitchFamily="50" charset="0"/>
              <a:ea typeface="Roboto" panose="02000000000000000000" pitchFamily="2" charset="0"/>
              <a:cs typeface="Gotham Medium" pitchFamily="2" charset="0"/>
            </a:endParaRPr>
          </a:p>
        </p:txBody>
      </p:sp>
      <p:sp>
        <p:nvSpPr>
          <p:cNvPr id="5" name="TextBox 4">
            <a:extLst>
              <a:ext uri="{FF2B5EF4-FFF2-40B4-BE49-F238E27FC236}">
                <a16:creationId xmlns:a16="http://schemas.microsoft.com/office/drawing/2014/main" id="{3FECE8FA-1D93-2FDB-BA94-1E6862256741}"/>
              </a:ext>
            </a:extLst>
          </p:cNvPr>
          <p:cNvSpPr txBox="1"/>
          <p:nvPr>
            <p:custDataLst>
              <p:tags r:id="rId2"/>
            </p:custDataLst>
          </p:nvPr>
        </p:nvSpPr>
        <p:spPr>
          <a:xfrm>
            <a:off x="3166005" y="709234"/>
            <a:ext cx="2811988" cy="738664"/>
          </a:xfrm>
          <a:prstGeom prst="rect">
            <a:avLst/>
          </a:prstGeom>
          <a:noFill/>
        </p:spPr>
        <p:txBody>
          <a:bodyPr wrap="none" rtlCol="0">
            <a:spAutoFit/>
          </a:bodyPr>
          <a:lstStyle/>
          <a:p>
            <a:r>
              <a:rPr lang="fr-CA" sz="4200" b="1" dirty="0">
                <a:solidFill>
                  <a:srgbClr val="404140"/>
                </a:solidFill>
                <a:latin typeface="Gotham Bold" pitchFamily="50" charset="0"/>
                <a:ea typeface="Roboto" panose="02000000000000000000" pitchFamily="2" charset="0"/>
                <a:cs typeface="Roboto" panose="02000000000000000000" pitchFamily="2" charset="0"/>
              </a:rPr>
              <a:t>ÉTHIQUE</a:t>
            </a:r>
          </a:p>
        </p:txBody>
      </p:sp>
    </p:spTree>
    <p:extLst>
      <p:ext uri="{BB962C8B-B14F-4D97-AF65-F5344CB8AC3E}">
        <p14:creationId xmlns:p14="http://schemas.microsoft.com/office/powerpoint/2010/main" val="271439667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874092DF-E2CC-098E-FEFE-7A81DD705FEE}"/>
              </a:ext>
            </a:extLst>
          </p:cNvPr>
          <p:cNvSpPr txBox="1"/>
          <p:nvPr>
            <p:custDataLst>
              <p:tags r:id="rId1"/>
            </p:custDataLst>
          </p:nvPr>
        </p:nvSpPr>
        <p:spPr>
          <a:xfrm>
            <a:off x="1374473" y="1942596"/>
            <a:ext cx="4743606" cy="2246769"/>
          </a:xfrm>
          <a:prstGeom prst="rect">
            <a:avLst/>
          </a:prstGeom>
          <a:noFill/>
        </p:spPr>
        <p:txBody>
          <a:bodyPr wrap="none" rtlCol="0">
            <a:spAutoFit/>
          </a:bodyPr>
          <a:lstStyle/>
          <a:p>
            <a:r>
              <a:rPr lang="en-CA" sz="14000" b="1" dirty="0">
                <a:solidFill>
                  <a:srgbClr val="404140"/>
                </a:solidFill>
                <a:latin typeface="Gotham Bold" pitchFamily="50" charset="0"/>
              </a:rPr>
              <a:t>HIPP</a:t>
            </a:r>
          </a:p>
        </p:txBody>
      </p:sp>
      <p:pic>
        <p:nvPicPr>
          <p:cNvPr id="7" name="Picture 6">
            <a:extLst>
              <a:ext uri="{FF2B5EF4-FFF2-40B4-BE49-F238E27FC236}">
                <a16:creationId xmlns:a16="http://schemas.microsoft.com/office/drawing/2014/main" id="{6F06DD44-CD4E-59DF-55A2-A17A0299F94D}"/>
              </a:ext>
            </a:extLst>
          </p:cNvPr>
          <p:cNvPicPr>
            <a:picLocks noChangeAspect="1"/>
          </p:cNvPicPr>
          <p:nvPr>
            <p:custDataLst>
              <p:tags r:id="rId2"/>
            </p:custDataLst>
          </p:nvPr>
        </p:nvPicPr>
        <p:blipFill rotWithShape="1">
          <a:blip r:embed="rId5">
            <a:extLst>
              <a:ext uri="{28A0092B-C50C-407E-A947-70E740481C1C}">
                <a14:useLocalDpi xmlns:a14="http://schemas.microsoft.com/office/drawing/2010/main" val="0"/>
              </a:ext>
            </a:extLst>
          </a:blip>
          <a:srcRect l="33742" r="33832"/>
          <a:stretch/>
        </p:blipFill>
        <p:spPr>
          <a:xfrm>
            <a:off x="6118079" y="2220255"/>
            <a:ext cx="502921" cy="1691450"/>
          </a:xfrm>
          <a:prstGeom prst="rect">
            <a:avLst/>
          </a:prstGeom>
        </p:spPr>
      </p:pic>
    </p:spTree>
    <p:extLst>
      <p:ext uri="{BB962C8B-B14F-4D97-AF65-F5344CB8AC3E}">
        <p14:creationId xmlns:p14="http://schemas.microsoft.com/office/powerpoint/2010/main" val="4141029720"/>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A31A35F0-CBD9-DF8F-49B1-4B17FB654FC2}"/>
              </a:ext>
            </a:extLst>
          </p:cNvPr>
          <p:cNvSpPr txBox="1">
            <a:spLocks/>
          </p:cNvSpPr>
          <p:nvPr>
            <p:custDataLst>
              <p:tags r:id="rId1"/>
            </p:custDataLst>
          </p:nvPr>
        </p:nvSpPr>
        <p:spPr>
          <a:xfrm>
            <a:off x="419939" y="999131"/>
            <a:ext cx="8304120" cy="4209303"/>
          </a:xfrm>
          <a:prstGeom prst="rect">
            <a:avLst/>
          </a:prstGeom>
        </p:spPr>
        <p:txBody>
          <a:bodyPr vert="horz" lIns="91440" tIns="45720" rIns="91440" bIns="45720" rtlCol="0" anchor="ctr">
            <a:normAutofit fontScale="97500"/>
          </a:bodyPr>
          <a:lstStyle>
            <a:defPPr>
              <a:defRPr lang="en-US"/>
            </a:defPPr>
            <a:lvl1pPr algn="ctr" defTabSz="914400">
              <a:lnSpc>
                <a:spcPct val="90000"/>
              </a:lnSpc>
              <a:spcBef>
                <a:spcPct val="0"/>
              </a:spcBef>
              <a:buNone/>
              <a:defRPr sz="3600" b="1">
                <a:solidFill>
                  <a:srgbClr val="404140"/>
                </a:solidFill>
                <a:latin typeface="Gotham Medium" pitchFamily="2" charset="0"/>
                <a:ea typeface="Roboto" panose="02000000000000000000" pitchFamily="2" charset="0"/>
                <a:cs typeface="Gotham Medium" pitchFamily="2" charset="0"/>
              </a:defRPr>
            </a:lvl1pPr>
          </a:lstStyle>
          <a:p>
            <a:r>
              <a:rPr lang="fr-CA" sz="3100" b="0" dirty="0">
                <a:highlight>
                  <a:srgbClr val="FFFFFF"/>
                </a:highlight>
                <a:latin typeface="Gotham Bold" pitchFamily="50" charset="0"/>
              </a:rPr>
              <a:t>Réfléchis bien </a:t>
            </a:r>
            <a:r>
              <a:rPr lang="fr-CA" sz="3100" b="0" dirty="0">
                <a:highlight>
                  <a:srgbClr val="FFFFFF"/>
                </a:highlight>
                <a:latin typeface="Gotham Book" pitchFamily="50" charset="0"/>
              </a:rPr>
              <a:t>à ce que tu dis ou écris. </a:t>
            </a:r>
          </a:p>
          <a:p>
            <a:endParaRPr lang="fr-CA" sz="3100" b="0" dirty="0">
              <a:latin typeface="Gotham Bold" pitchFamily="50" charset="0"/>
            </a:endParaRPr>
          </a:p>
          <a:p>
            <a:r>
              <a:rPr lang="fr-CA" sz="3100" b="0" dirty="0">
                <a:highlight>
                  <a:srgbClr val="FFFFFF"/>
                </a:highlight>
                <a:latin typeface="Gotham Book" pitchFamily="50" charset="0"/>
              </a:rPr>
              <a:t>Examine la </a:t>
            </a:r>
            <a:r>
              <a:rPr lang="fr-CA" sz="3100" b="0" dirty="0">
                <a:highlight>
                  <a:srgbClr val="FFFFFF"/>
                </a:highlight>
                <a:latin typeface="Gotham Bold" pitchFamily="50" charset="0"/>
              </a:rPr>
              <a:t>politique de confidentialité.</a:t>
            </a:r>
          </a:p>
          <a:p>
            <a:endParaRPr lang="fr-CA" sz="3100" b="0" dirty="0">
              <a:latin typeface="Gotham Bold" pitchFamily="50" charset="0"/>
            </a:endParaRPr>
          </a:p>
          <a:p>
            <a:r>
              <a:rPr lang="fr-CA" sz="3100" b="0" dirty="0">
                <a:highlight>
                  <a:srgbClr val="FFFFFF"/>
                </a:highlight>
                <a:latin typeface="Gotham Bold" pitchFamily="50" charset="0"/>
              </a:rPr>
              <a:t>Limite </a:t>
            </a:r>
            <a:r>
              <a:rPr lang="fr-CA" sz="3100" b="0" dirty="0">
                <a:highlight>
                  <a:srgbClr val="FFFFFF"/>
                </a:highlight>
                <a:latin typeface="Gotham Book" pitchFamily="50" charset="0"/>
              </a:rPr>
              <a:t>la quantité de données </a:t>
            </a:r>
            <a:br>
              <a:rPr lang="fr-CA" sz="3100" b="0" dirty="0">
                <a:highlight>
                  <a:srgbClr val="FFFFFF"/>
                </a:highlight>
                <a:latin typeface="Gotham Book" pitchFamily="50" charset="0"/>
              </a:rPr>
            </a:br>
            <a:r>
              <a:rPr lang="fr-CA" sz="3100" b="0" dirty="0">
                <a:highlight>
                  <a:srgbClr val="FFFFFF"/>
                </a:highlight>
                <a:latin typeface="Gotham Book" pitchFamily="50" charset="0"/>
              </a:rPr>
              <a:t>que l’IA détient à ton sujet. </a:t>
            </a:r>
          </a:p>
        </p:txBody>
      </p:sp>
      <p:sp>
        <p:nvSpPr>
          <p:cNvPr id="5" name="TextBox 4">
            <a:extLst>
              <a:ext uri="{FF2B5EF4-FFF2-40B4-BE49-F238E27FC236}">
                <a16:creationId xmlns:a16="http://schemas.microsoft.com/office/drawing/2014/main" id="{3FECE8FA-1D93-2FDB-BA94-1E6862256741}"/>
              </a:ext>
            </a:extLst>
          </p:cNvPr>
          <p:cNvSpPr txBox="1"/>
          <p:nvPr>
            <p:custDataLst>
              <p:tags r:id="rId2"/>
            </p:custDataLst>
          </p:nvPr>
        </p:nvSpPr>
        <p:spPr>
          <a:xfrm>
            <a:off x="826422" y="629799"/>
            <a:ext cx="7491153" cy="738664"/>
          </a:xfrm>
          <a:prstGeom prst="rect">
            <a:avLst/>
          </a:prstGeom>
          <a:noFill/>
        </p:spPr>
        <p:txBody>
          <a:bodyPr wrap="none" rtlCol="0">
            <a:spAutoFit/>
          </a:bodyPr>
          <a:lstStyle/>
          <a:p>
            <a:r>
              <a:rPr lang="fr-CA" sz="4200" b="1" dirty="0">
                <a:solidFill>
                  <a:srgbClr val="404140"/>
                </a:solidFill>
                <a:latin typeface="Gotham Bold" pitchFamily="50" charset="0"/>
                <a:ea typeface="Roboto" panose="02000000000000000000" pitchFamily="2" charset="0"/>
                <a:cs typeface="Roboto" panose="02000000000000000000" pitchFamily="2" charset="0"/>
              </a:rPr>
              <a:t>SÉCURITÉ ET VIE PRIVÉE</a:t>
            </a:r>
          </a:p>
        </p:txBody>
      </p:sp>
    </p:spTree>
    <p:extLst>
      <p:ext uri="{BB962C8B-B14F-4D97-AF65-F5344CB8AC3E}">
        <p14:creationId xmlns:p14="http://schemas.microsoft.com/office/powerpoint/2010/main" val="3575912074"/>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FF9D82E2-29F6-5281-D90A-399267A58C13}"/>
              </a:ext>
            </a:extLst>
          </p:cNvPr>
          <p:cNvSpPr txBox="1"/>
          <p:nvPr>
            <p:custDataLst>
              <p:tags r:id="rId1"/>
            </p:custDataLst>
          </p:nvPr>
        </p:nvSpPr>
        <p:spPr>
          <a:xfrm>
            <a:off x="826422" y="654423"/>
            <a:ext cx="7491153" cy="738664"/>
          </a:xfrm>
          <a:prstGeom prst="rect">
            <a:avLst/>
          </a:prstGeom>
          <a:noFill/>
        </p:spPr>
        <p:txBody>
          <a:bodyPr wrap="none" rtlCol="0">
            <a:spAutoFit/>
          </a:bodyPr>
          <a:lstStyle/>
          <a:p>
            <a:r>
              <a:rPr lang="fr-CA" sz="4200" b="1" dirty="0">
                <a:solidFill>
                  <a:srgbClr val="404140"/>
                </a:solidFill>
                <a:latin typeface="Gotham Bold" pitchFamily="50" charset="0"/>
                <a:ea typeface="Roboto" panose="02000000000000000000" pitchFamily="2" charset="0"/>
                <a:cs typeface="Roboto" panose="02000000000000000000" pitchFamily="2" charset="0"/>
              </a:rPr>
              <a:t>SÉCURITÉ ET VIE PRIVÉE</a:t>
            </a:r>
          </a:p>
        </p:txBody>
      </p:sp>
      <p:sp>
        <p:nvSpPr>
          <p:cNvPr id="3" name="Title 1">
            <a:extLst>
              <a:ext uri="{FF2B5EF4-FFF2-40B4-BE49-F238E27FC236}">
                <a16:creationId xmlns:a16="http://schemas.microsoft.com/office/drawing/2014/main" id="{BDC3813F-A917-07F6-7E7F-1D5A8732B6B9}"/>
              </a:ext>
            </a:extLst>
          </p:cNvPr>
          <p:cNvSpPr txBox="1">
            <a:spLocks/>
          </p:cNvSpPr>
          <p:nvPr>
            <p:custDataLst>
              <p:tags r:id="rId2"/>
            </p:custDataLst>
          </p:nvPr>
        </p:nvSpPr>
        <p:spPr>
          <a:xfrm>
            <a:off x="419939" y="1685367"/>
            <a:ext cx="8304120" cy="4518210"/>
          </a:xfrm>
          <a:prstGeom prst="rect">
            <a:avLst/>
          </a:prstGeom>
        </p:spPr>
        <p:txBody>
          <a:bodyPr vert="horz" lIns="91440" tIns="45720" rIns="91440" bIns="45720" rtlCol="0" anchor="ctr">
            <a:normAutofit fontScale="97500" lnSpcReduction="10000"/>
          </a:bodyPr>
          <a:lstStyle>
            <a:defPPr>
              <a:defRPr lang="en-US"/>
            </a:defPPr>
            <a:lvl1pPr algn="ctr" defTabSz="914400">
              <a:lnSpc>
                <a:spcPct val="90000"/>
              </a:lnSpc>
              <a:spcBef>
                <a:spcPct val="0"/>
              </a:spcBef>
              <a:buNone/>
              <a:defRPr sz="3600" b="1">
                <a:solidFill>
                  <a:srgbClr val="404140"/>
                </a:solidFill>
                <a:latin typeface="Gotham Medium" pitchFamily="2" charset="0"/>
                <a:ea typeface="Roboto" panose="02000000000000000000" pitchFamily="2" charset="0"/>
                <a:cs typeface="Gotham Medium" pitchFamily="2" charset="0"/>
              </a:defRPr>
            </a:lvl1pPr>
          </a:lstStyle>
          <a:p>
            <a:r>
              <a:rPr lang="fr-CA" sz="3100" b="0" dirty="0">
                <a:highlight>
                  <a:srgbClr val="FFFFFF"/>
                </a:highlight>
                <a:latin typeface="Gotham Bold" pitchFamily="50" charset="0"/>
              </a:rPr>
              <a:t>Réfléchis bien </a:t>
            </a:r>
            <a:r>
              <a:rPr lang="fr-CA" sz="3100" b="0" dirty="0">
                <a:highlight>
                  <a:srgbClr val="FFFFFF"/>
                </a:highlight>
                <a:latin typeface="Gotham Book" pitchFamily="50" charset="0"/>
              </a:rPr>
              <a:t>à ce que tu dis ou écris. </a:t>
            </a:r>
          </a:p>
          <a:p>
            <a:endParaRPr lang="fr-CA" sz="3100" b="0" dirty="0">
              <a:latin typeface="Gotham Book" pitchFamily="50" charset="0"/>
            </a:endParaRPr>
          </a:p>
          <a:p>
            <a:r>
              <a:rPr lang="fr-CA" sz="3100" b="0" dirty="0">
                <a:highlight>
                  <a:srgbClr val="FFFFFF"/>
                </a:highlight>
                <a:latin typeface="Gotham Book" pitchFamily="50" charset="0"/>
              </a:rPr>
              <a:t>Examine </a:t>
            </a:r>
            <a:r>
              <a:rPr lang="fr-CA" sz="3100" b="0" dirty="0">
                <a:highlight>
                  <a:srgbClr val="FFFFFF"/>
                </a:highlight>
                <a:latin typeface="Gotham Bold" pitchFamily="50" charset="0"/>
              </a:rPr>
              <a:t>la politique de confidentialité.</a:t>
            </a:r>
          </a:p>
          <a:p>
            <a:endParaRPr lang="fr-CA" sz="3100" b="0" dirty="0">
              <a:latin typeface="Gotham Bold" pitchFamily="50" charset="0"/>
            </a:endParaRPr>
          </a:p>
          <a:p>
            <a:r>
              <a:rPr lang="fr-CA" sz="3100" b="0" dirty="0">
                <a:highlight>
                  <a:srgbClr val="FFFFFF"/>
                </a:highlight>
                <a:latin typeface="Gotham Bold" pitchFamily="50" charset="0"/>
              </a:rPr>
              <a:t>Limite </a:t>
            </a:r>
            <a:r>
              <a:rPr lang="fr-CA" sz="3100" b="0" dirty="0">
                <a:highlight>
                  <a:srgbClr val="FFFFFF"/>
                </a:highlight>
                <a:latin typeface="Gotham Book" pitchFamily="50" charset="0"/>
              </a:rPr>
              <a:t>la quantité de données </a:t>
            </a:r>
            <a:br>
              <a:rPr lang="fr-CA" sz="3100" b="0" dirty="0">
                <a:highlight>
                  <a:srgbClr val="FFFFFF"/>
                </a:highlight>
                <a:latin typeface="Gotham Book" pitchFamily="50" charset="0"/>
              </a:rPr>
            </a:br>
            <a:r>
              <a:rPr lang="fr-CA" sz="3100" b="0" dirty="0">
                <a:highlight>
                  <a:srgbClr val="FFFFFF"/>
                </a:highlight>
                <a:latin typeface="Gotham Book" pitchFamily="50" charset="0"/>
              </a:rPr>
              <a:t>que l’IA détient à ton sujet. </a:t>
            </a:r>
          </a:p>
          <a:p>
            <a:endParaRPr lang="fr-CA" sz="3100" b="0" dirty="0">
              <a:highlight>
                <a:srgbClr val="FFFFFF"/>
              </a:highlight>
              <a:latin typeface="Gotham Bold" pitchFamily="50" charset="0"/>
            </a:endParaRPr>
          </a:p>
          <a:p>
            <a:pPr algn="ctr"/>
            <a:r>
              <a:rPr lang="fr-CA" sz="3100" b="0" dirty="0">
                <a:highlight>
                  <a:srgbClr val="FFFFFF"/>
                </a:highlight>
                <a:latin typeface="Gotham Book" pitchFamily="50" charset="0"/>
              </a:rPr>
              <a:t>Considère l’IA comme un jouet, </a:t>
            </a:r>
            <a:br>
              <a:rPr lang="fr-CA" sz="3100" b="0" dirty="0">
                <a:highlight>
                  <a:srgbClr val="FFFFFF"/>
                </a:highlight>
                <a:latin typeface="Gotham Book" pitchFamily="50" charset="0"/>
              </a:rPr>
            </a:br>
            <a:r>
              <a:rPr lang="fr-CA" sz="3100" b="0" dirty="0">
                <a:highlight>
                  <a:srgbClr val="FFFFFF"/>
                </a:highlight>
                <a:latin typeface="Gotham Book" pitchFamily="50" charset="0"/>
              </a:rPr>
              <a:t>et non comme un ami.</a:t>
            </a:r>
          </a:p>
          <a:p>
            <a:pPr algn="ctr"/>
            <a:endParaRPr lang="fr-CA" sz="3100" b="0" dirty="0">
              <a:latin typeface="Gotham Book" pitchFamily="50" charset="0"/>
            </a:endParaRPr>
          </a:p>
          <a:p>
            <a:pPr algn="ctr"/>
            <a:r>
              <a:rPr lang="fr-CA" sz="3100" b="0" dirty="0">
                <a:highlight>
                  <a:srgbClr val="FFFFFF"/>
                </a:highlight>
                <a:latin typeface="Gotham Book" pitchFamily="50" charset="0"/>
              </a:rPr>
              <a:t>Surveille le temps que tu </a:t>
            </a:r>
            <a:br>
              <a:rPr lang="fr-CA" sz="3100" b="0" dirty="0">
                <a:highlight>
                  <a:srgbClr val="FFFFFF"/>
                </a:highlight>
                <a:latin typeface="Gotham Book" pitchFamily="50" charset="0"/>
              </a:rPr>
            </a:br>
            <a:r>
              <a:rPr lang="fr-CA" sz="3100" b="0" dirty="0">
                <a:highlight>
                  <a:srgbClr val="FFFFFF"/>
                </a:highlight>
                <a:latin typeface="Gotham Book" pitchFamily="50" charset="0"/>
              </a:rPr>
              <a:t>passes à utiliser l’IA. </a:t>
            </a:r>
          </a:p>
        </p:txBody>
      </p:sp>
    </p:spTree>
    <p:extLst>
      <p:ext uri="{BB962C8B-B14F-4D97-AF65-F5344CB8AC3E}">
        <p14:creationId xmlns:p14="http://schemas.microsoft.com/office/powerpoint/2010/main" val="3064934773"/>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2B3CCF8D-9228-AF6A-7959-A66CD5BA0D5D}"/>
              </a:ext>
            </a:extLst>
          </p:cNvPr>
          <p:cNvSpPr txBox="1"/>
          <p:nvPr>
            <p:custDataLst>
              <p:tags r:id="rId1"/>
            </p:custDataLst>
          </p:nvPr>
        </p:nvSpPr>
        <p:spPr>
          <a:xfrm>
            <a:off x="685800" y="804583"/>
            <a:ext cx="4515916" cy="738664"/>
          </a:xfrm>
          <a:prstGeom prst="rect">
            <a:avLst/>
          </a:prstGeom>
          <a:noFill/>
        </p:spPr>
        <p:txBody>
          <a:bodyPr wrap="none" rtlCol="0">
            <a:spAutoFit/>
          </a:bodyPr>
          <a:lstStyle/>
          <a:p>
            <a:r>
              <a:rPr lang="fr-CA" sz="4200" b="1" dirty="0">
                <a:solidFill>
                  <a:srgbClr val="404140"/>
                </a:solidFill>
                <a:highlight>
                  <a:srgbClr val="EFA92C"/>
                </a:highlight>
                <a:latin typeface="Gotham Bold" pitchFamily="50" charset="0"/>
                <a:ea typeface="Roboto" panose="02000000000000000000" pitchFamily="2" charset="0"/>
                <a:cs typeface="Roboto" panose="02000000000000000000" pitchFamily="2" charset="0"/>
              </a:rPr>
              <a:t>Et maintenant?</a:t>
            </a:r>
          </a:p>
        </p:txBody>
      </p:sp>
      <p:sp>
        <p:nvSpPr>
          <p:cNvPr id="5" name="Title 1">
            <a:extLst>
              <a:ext uri="{FF2B5EF4-FFF2-40B4-BE49-F238E27FC236}">
                <a16:creationId xmlns:a16="http://schemas.microsoft.com/office/drawing/2014/main" id="{2A7951DA-787F-552C-CF59-FD465D9EC297}"/>
              </a:ext>
            </a:extLst>
          </p:cNvPr>
          <p:cNvSpPr txBox="1">
            <a:spLocks/>
          </p:cNvSpPr>
          <p:nvPr>
            <p:custDataLst>
              <p:tags r:id="rId2"/>
            </p:custDataLst>
          </p:nvPr>
        </p:nvSpPr>
        <p:spPr>
          <a:xfrm>
            <a:off x="685800" y="2080559"/>
            <a:ext cx="8115300" cy="238760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571500" indent="-571500">
              <a:buFont typeface="Arial" panose="020B0604020202020204" pitchFamily="34" charset="0"/>
              <a:buChar char="•"/>
            </a:pPr>
            <a:r>
              <a:rPr lang="fr-CA" sz="3600" dirty="0">
                <a:solidFill>
                  <a:srgbClr val="404140"/>
                </a:solidFill>
                <a:latin typeface="Gotham Bold" pitchFamily="50" charset="0"/>
                <a:ea typeface="Roboto" panose="02000000000000000000" pitchFamily="2" charset="0"/>
                <a:cs typeface="Gotham Medium" pitchFamily="2" charset="0"/>
              </a:rPr>
              <a:t>Consulter une IA qui vérifie des faits</a:t>
            </a:r>
          </a:p>
          <a:p>
            <a:pPr marL="571500" indent="-571500">
              <a:buFont typeface="Arial" panose="020B0604020202020204" pitchFamily="34" charset="0"/>
              <a:buChar char="•"/>
            </a:pPr>
            <a:endParaRPr lang="fr-CA" sz="3600" dirty="0">
              <a:solidFill>
                <a:srgbClr val="404140"/>
              </a:solidFill>
              <a:latin typeface="Gotham Bold" pitchFamily="50" charset="0"/>
              <a:ea typeface="Roboto" panose="02000000000000000000" pitchFamily="2" charset="0"/>
              <a:cs typeface="Gotham Medium" pitchFamily="2" charset="0"/>
            </a:endParaRPr>
          </a:p>
          <a:p>
            <a:pPr marL="571500" indent="-571500">
              <a:buFont typeface="Arial" panose="020B0604020202020204" pitchFamily="34" charset="0"/>
              <a:buChar char="•"/>
            </a:pPr>
            <a:r>
              <a:rPr lang="fr-CA" sz="3600" dirty="0">
                <a:solidFill>
                  <a:srgbClr val="404140"/>
                </a:solidFill>
                <a:latin typeface="Gotham Bold" pitchFamily="50" charset="0"/>
                <a:ea typeface="Roboto" panose="02000000000000000000" pitchFamily="2" charset="0"/>
                <a:cs typeface="Gotham Medium" pitchFamily="2" charset="0"/>
              </a:rPr>
              <a:t>Obtenir des références</a:t>
            </a:r>
          </a:p>
          <a:p>
            <a:pPr marL="571500" indent="-571500">
              <a:buFont typeface="Arial" panose="020B0604020202020204" pitchFamily="34" charset="0"/>
              <a:buChar char="•"/>
            </a:pPr>
            <a:endParaRPr lang="fr-CA" sz="3600" dirty="0">
              <a:solidFill>
                <a:srgbClr val="404140"/>
              </a:solidFill>
              <a:latin typeface="Gotham Bold" pitchFamily="50" charset="0"/>
              <a:ea typeface="Roboto" panose="02000000000000000000" pitchFamily="2" charset="0"/>
              <a:cs typeface="Gotham Medium" pitchFamily="2" charset="0"/>
            </a:endParaRPr>
          </a:p>
          <a:p>
            <a:pPr marL="571500" indent="-571500">
              <a:buFont typeface="Arial" panose="020B0604020202020204" pitchFamily="34" charset="0"/>
              <a:buChar char="•"/>
            </a:pPr>
            <a:r>
              <a:rPr lang="fr-CA" sz="3600" dirty="0">
                <a:solidFill>
                  <a:srgbClr val="404140"/>
                </a:solidFill>
                <a:latin typeface="Gotham Bold" pitchFamily="50" charset="0"/>
                <a:ea typeface="Roboto" panose="02000000000000000000" pitchFamily="2" charset="0"/>
                <a:cs typeface="Gotham Medium" pitchFamily="2" charset="0"/>
              </a:rPr>
              <a:t>Représenter des partis pris</a:t>
            </a:r>
            <a:endParaRPr lang="fr-CA" sz="3600" dirty="0">
              <a:solidFill>
                <a:srgbClr val="404140"/>
              </a:solidFill>
              <a:highlight>
                <a:srgbClr val="FF0000"/>
              </a:highlight>
              <a:latin typeface="Gotham Bold" pitchFamily="50" charset="0"/>
              <a:ea typeface="Roboto" panose="02000000000000000000" pitchFamily="2" charset="0"/>
              <a:cs typeface="Gotham Medium" pitchFamily="2" charset="0"/>
            </a:endParaRPr>
          </a:p>
        </p:txBody>
      </p:sp>
    </p:spTree>
    <p:extLst>
      <p:ext uri="{BB962C8B-B14F-4D97-AF65-F5344CB8AC3E}">
        <p14:creationId xmlns:p14="http://schemas.microsoft.com/office/powerpoint/2010/main" val="3268784970"/>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Rounded Rectangle 11"/>
          <p:cNvSpPr>
            <a:spLocks noChangeArrowheads="1"/>
          </p:cNvSpPr>
          <p:nvPr/>
        </p:nvSpPr>
        <p:spPr bwMode="auto">
          <a:xfrm>
            <a:off x="342900" y="260648"/>
            <a:ext cx="8534400" cy="6324600"/>
          </a:xfrm>
          <a:prstGeom prst="roundRect">
            <a:avLst>
              <a:gd name="adj" fmla="val 16667"/>
            </a:avLst>
          </a:prstGeom>
          <a:noFill/>
          <a:ln w="50800">
            <a:no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pic>
        <p:nvPicPr>
          <p:cNvPr id="46086" name="Picture 10"/>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2913695" y="1351260"/>
            <a:ext cx="3392810" cy="339281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pic>
    </p:spTree>
    <p:custDataLst>
      <p:tags r:id="rId1"/>
    </p:custDataLst>
    <p:extLst>
      <p:ext uri="{BB962C8B-B14F-4D97-AF65-F5344CB8AC3E}">
        <p14:creationId xmlns:p14="http://schemas.microsoft.com/office/powerpoint/2010/main" val="232604242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4C10C93B-1D54-2C3D-F8B7-5544F9EA2F56}"/>
              </a:ext>
            </a:extLst>
          </p:cNvPr>
          <p:cNvPicPr>
            <a:picLocks noChangeAspect="1"/>
          </p:cNvPicPr>
          <p:nvPr>
            <p:custDataLst>
              <p:tags r:id="rId1"/>
            </p:custDataLst>
          </p:nvPr>
        </p:nvPicPr>
        <p:blipFill rotWithShape="1">
          <a:blip r:embed="rId4">
            <a:extLst>
              <a:ext uri="{28A0092B-C50C-407E-A947-70E740481C1C}">
                <a14:useLocalDpi xmlns:a14="http://schemas.microsoft.com/office/drawing/2010/main" val="0"/>
              </a:ext>
            </a:extLst>
          </a:blip>
          <a:srcRect l="20550" t="29621" r="23142" b="27501"/>
          <a:stretch/>
        </p:blipFill>
        <p:spPr>
          <a:xfrm>
            <a:off x="1358153" y="1264024"/>
            <a:ext cx="6427694" cy="4894729"/>
          </a:xfrm>
          <a:prstGeom prst="rect">
            <a:avLst/>
          </a:prstGeom>
          <a:solidFill>
            <a:schemeClr val="bg1">
              <a:alpha val="19949"/>
            </a:schemeClr>
          </a:solidFill>
        </p:spPr>
      </p:pic>
    </p:spTree>
    <p:extLst>
      <p:ext uri="{BB962C8B-B14F-4D97-AF65-F5344CB8AC3E}">
        <p14:creationId xmlns:p14="http://schemas.microsoft.com/office/powerpoint/2010/main" val="124096456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Group 16">
            <a:extLst>
              <a:ext uri="{FF2B5EF4-FFF2-40B4-BE49-F238E27FC236}">
                <a16:creationId xmlns:a16="http://schemas.microsoft.com/office/drawing/2014/main" id="{25BF47D0-DEA4-EF5A-70A6-6C6864F21A16}"/>
              </a:ext>
            </a:extLst>
          </p:cNvPr>
          <p:cNvGrpSpPr/>
          <p:nvPr>
            <p:custDataLst>
              <p:tags r:id="rId1"/>
            </p:custDataLst>
          </p:nvPr>
        </p:nvGrpSpPr>
        <p:grpSpPr>
          <a:xfrm>
            <a:off x="-1" y="0"/>
            <a:ext cx="9144000" cy="6858000"/>
            <a:chOff x="0" y="-1"/>
            <a:chExt cx="9144000" cy="7568120"/>
          </a:xfrm>
        </p:grpSpPr>
        <p:pic>
          <p:nvPicPr>
            <p:cNvPr id="18" name="Picture 17">
              <a:extLst>
                <a:ext uri="{FF2B5EF4-FFF2-40B4-BE49-F238E27FC236}">
                  <a16:creationId xmlns:a16="http://schemas.microsoft.com/office/drawing/2014/main" id="{1D0F6437-207C-D3A9-FA0A-A9C07F007690}"/>
                </a:ext>
              </a:extLst>
            </p:cNvPr>
            <p:cNvPicPr>
              <a:picLocks noChangeAspect="1"/>
            </p:cNvPicPr>
            <p:nvPr/>
          </p:nvPicPr>
          <p:blipFill rotWithShape="1">
            <a:blip r:embed="rId12">
              <a:extLst>
                <a:ext uri="{28A0092B-C50C-407E-A947-70E740481C1C}">
                  <a14:useLocalDpi xmlns:a14="http://schemas.microsoft.com/office/drawing/2010/main" val="0"/>
                </a:ext>
              </a:extLst>
            </a:blip>
            <a:srcRect t="8884" b="8351"/>
            <a:stretch/>
          </p:blipFill>
          <p:spPr>
            <a:xfrm>
              <a:off x="0" y="0"/>
              <a:ext cx="9144000" cy="7568119"/>
            </a:xfrm>
            <a:prstGeom prst="rect">
              <a:avLst/>
            </a:prstGeom>
          </p:spPr>
        </p:pic>
        <p:sp>
          <p:nvSpPr>
            <p:cNvPr id="19" name="Rectangle 18">
              <a:extLst>
                <a:ext uri="{FF2B5EF4-FFF2-40B4-BE49-F238E27FC236}">
                  <a16:creationId xmlns:a16="http://schemas.microsoft.com/office/drawing/2014/main" id="{D6313EC6-AFC3-63D5-EED3-AB922075FDDA}"/>
                </a:ext>
              </a:extLst>
            </p:cNvPr>
            <p:cNvSpPr/>
            <p:nvPr/>
          </p:nvSpPr>
          <p:spPr>
            <a:xfrm>
              <a:off x="0" y="-1"/>
              <a:ext cx="9144000" cy="7568119"/>
            </a:xfrm>
            <a:prstGeom prst="rect">
              <a:avLst/>
            </a:prstGeom>
            <a:solidFill>
              <a:schemeClr val="bg1">
                <a:alpha val="88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sz="4400" b="1" dirty="0">
                <a:solidFill>
                  <a:schemeClr val="tx1"/>
                </a:solidFill>
                <a:latin typeface="Gotham Bold" pitchFamily="50" charset="0"/>
              </a:endParaRPr>
            </a:p>
          </p:txBody>
        </p:sp>
      </p:grpSp>
      <p:pic>
        <p:nvPicPr>
          <p:cNvPr id="1027" name="Picture 3">
            <a:extLst>
              <a:ext uri="{FF2B5EF4-FFF2-40B4-BE49-F238E27FC236}">
                <a16:creationId xmlns:a16="http://schemas.microsoft.com/office/drawing/2014/main" id="{B8AC5528-8942-B58A-7248-E513B90D1D7B}"/>
              </a:ext>
            </a:extLst>
          </p:cNvPr>
          <p:cNvPicPr>
            <a:picLocks noChangeAspect="1" noChangeArrowheads="1"/>
          </p:cNvPicPr>
          <p:nvPr>
            <p:custDataLst>
              <p:tags r:id="rId2"/>
            </p:custDataLst>
          </p:nvPr>
        </p:nvPicPr>
        <p:blipFill>
          <a:blip r:embed="rId13">
            <a:extLst>
              <a:ext uri="{28A0092B-C50C-407E-A947-70E740481C1C}">
                <a14:useLocalDpi xmlns:a14="http://schemas.microsoft.com/office/drawing/2010/main" val="0"/>
              </a:ext>
            </a:extLst>
          </a:blip>
          <a:srcRect/>
          <a:stretch>
            <a:fillRect/>
          </a:stretch>
        </p:blipFill>
        <p:spPr bwMode="auto">
          <a:xfrm>
            <a:off x="832740" y="-1"/>
            <a:ext cx="3206870" cy="3206870"/>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sp>
        <p:nvSpPr>
          <p:cNvPr id="5" name="Text Box 4">
            <a:extLst>
              <a:ext uri="{FF2B5EF4-FFF2-40B4-BE49-F238E27FC236}">
                <a16:creationId xmlns:a16="http://schemas.microsoft.com/office/drawing/2014/main" id="{B7797EC9-EC8C-95DF-B0AB-D45D2639498A}"/>
              </a:ext>
            </a:extLst>
          </p:cNvPr>
          <p:cNvSpPr txBox="1">
            <a:spLocks noChangeArrowheads="1"/>
          </p:cNvSpPr>
          <p:nvPr>
            <p:custDataLst>
              <p:tags r:id="rId3"/>
            </p:custDataLst>
          </p:nvPr>
        </p:nvSpPr>
        <p:spPr bwMode="auto">
          <a:xfrm>
            <a:off x="1616300" y="2690290"/>
            <a:ext cx="1695450" cy="419100"/>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txBody>
          <a:bodyPr vert="horz" wrap="square" lIns="36576" tIns="36576" rIns="36576" bIns="36576"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fr-CA" altLang="en-US" sz="2000" b="1" i="0" u="none" strike="noStrike" cap="none" normalizeH="0" baseline="0" dirty="0">
                <a:ln>
                  <a:noFill/>
                </a:ln>
                <a:solidFill>
                  <a:srgbClr val="404140"/>
                </a:solidFill>
                <a:effectLst/>
                <a:highlight>
                  <a:srgbClr val="EFA92C"/>
                </a:highlight>
                <a:latin typeface="Gotham Bold" pitchFamily="50" charset="0"/>
              </a:rPr>
              <a:t>TRIER</a:t>
            </a:r>
          </a:p>
        </p:txBody>
      </p:sp>
      <p:pic>
        <p:nvPicPr>
          <p:cNvPr id="1029" name="Picture 5">
            <a:extLst>
              <a:ext uri="{FF2B5EF4-FFF2-40B4-BE49-F238E27FC236}">
                <a16:creationId xmlns:a16="http://schemas.microsoft.com/office/drawing/2014/main" id="{F90D9163-DE04-9D5B-2140-8BCD5E94FEDB}"/>
              </a:ext>
            </a:extLst>
          </p:cNvPr>
          <p:cNvPicPr>
            <a:picLocks noChangeAspect="1" noChangeArrowheads="1"/>
          </p:cNvPicPr>
          <p:nvPr>
            <p:custDataLst>
              <p:tags r:id="rId4"/>
            </p:custDataLst>
          </p:nvPr>
        </p:nvPicPr>
        <p:blipFill>
          <a:blip r:embed="rId14">
            <a:extLst>
              <a:ext uri="{28A0092B-C50C-407E-A947-70E740481C1C}">
                <a14:useLocalDpi xmlns:a14="http://schemas.microsoft.com/office/drawing/2010/main" val="0"/>
              </a:ext>
            </a:extLst>
          </a:blip>
          <a:srcRect/>
          <a:stretch>
            <a:fillRect/>
          </a:stretch>
        </p:blipFill>
        <p:spPr bwMode="auto">
          <a:xfrm>
            <a:off x="1616300" y="3489988"/>
            <a:ext cx="1876534" cy="1876534"/>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pic>
        <p:nvPicPr>
          <p:cNvPr id="1031" name="Picture 7">
            <a:extLst>
              <a:ext uri="{FF2B5EF4-FFF2-40B4-BE49-F238E27FC236}">
                <a16:creationId xmlns:a16="http://schemas.microsoft.com/office/drawing/2014/main" id="{F1665603-2C10-66A6-7143-2B4220409099}"/>
              </a:ext>
            </a:extLst>
          </p:cNvPr>
          <p:cNvPicPr>
            <a:picLocks noChangeAspect="1" noChangeArrowheads="1"/>
          </p:cNvPicPr>
          <p:nvPr>
            <p:custDataLst>
              <p:tags r:id="rId5"/>
            </p:custDataLst>
          </p:nvPr>
        </p:nvPicPr>
        <p:blipFill>
          <a:blip r:embed="rId15">
            <a:extLst>
              <a:ext uri="{28A0092B-C50C-407E-A947-70E740481C1C}">
                <a14:useLocalDpi xmlns:a14="http://schemas.microsoft.com/office/drawing/2010/main" val="0"/>
              </a:ext>
            </a:extLst>
          </a:blip>
          <a:srcRect/>
          <a:stretch>
            <a:fillRect/>
          </a:stretch>
        </p:blipFill>
        <p:spPr bwMode="auto">
          <a:xfrm>
            <a:off x="5398582" y="539806"/>
            <a:ext cx="2135504" cy="2150484"/>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pic>
        <p:nvPicPr>
          <p:cNvPr id="1033" name="Picture 9">
            <a:extLst>
              <a:ext uri="{FF2B5EF4-FFF2-40B4-BE49-F238E27FC236}">
                <a16:creationId xmlns:a16="http://schemas.microsoft.com/office/drawing/2014/main" id="{4E6811E3-370B-F091-2659-48D7EFA6698E}"/>
              </a:ext>
            </a:extLst>
          </p:cNvPr>
          <p:cNvPicPr>
            <a:picLocks noChangeAspect="1" noChangeArrowheads="1"/>
          </p:cNvPicPr>
          <p:nvPr>
            <p:custDataLst>
              <p:tags r:id="rId6"/>
            </p:custDataLst>
          </p:nvPr>
        </p:nvPicPr>
        <p:blipFill>
          <a:blip r:embed="rId16">
            <a:extLst>
              <a:ext uri="{28A0092B-C50C-407E-A947-70E740481C1C}">
                <a14:useLocalDpi xmlns:a14="http://schemas.microsoft.com/office/drawing/2010/main" val="0"/>
              </a:ext>
            </a:extLst>
          </a:blip>
          <a:srcRect/>
          <a:stretch>
            <a:fillRect/>
          </a:stretch>
        </p:blipFill>
        <p:spPr bwMode="auto">
          <a:xfrm>
            <a:off x="5610695" y="3704603"/>
            <a:ext cx="1672199" cy="1672199"/>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sp>
        <p:nvSpPr>
          <p:cNvPr id="3" name="Text Box 4">
            <a:extLst>
              <a:ext uri="{FF2B5EF4-FFF2-40B4-BE49-F238E27FC236}">
                <a16:creationId xmlns:a16="http://schemas.microsoft.com/office/drawing/2014/main" id="{811690C2-E361-9CF9-DF99-7010A66DA918}"/>
              </a:ext>
            </a:extLst>
          </p:cNvPr>
          <p:cNvSpPr txBox="1">
            <a:spLocks noChangeArrowheads="1"/>
          </p:cNvSpPr>
          <p:nvPr>
            <p:custDataLst>
              <p:tags r:id="rId7"/>
            </p:custDataLst>
          </p:nvPr>
        </p:nvSpPr>
        <p:spPr bwMode="auto">
          <a:xfrm>
            <a:off x="5618609" y="2722224"/>
            <a:ext cx="1695450" cy="419100"/>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txBody>
          <a:bodyPr vert="horz" wrap="square" lIns="36576" tIns="36576" rIns="36576" bIns="36576"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fr-CA" altLang="en-US" sz="2000" b="1" i="0" u="none" strike="noStrike" cap="none" normalizeH="0" baseline="0" dirty="0">
                <a:ln>
                  <a:noFill/>
                </a:ln>
                <a:solidFill>
                  <a:srgbClr val="404140"/>
                </a:solidFill>
                <a:effectLst/>
                <a:highlight>
                  <a:srgbClr val="EFA92C"/>
                </a:highlight>
                <a:latin typeface="Gotham Bold" pitchFamily="50" charset="0"/>
              </a:rPr>
              <a:t>JUMELER</a:t>
            </a:r>
          </a:p>
        </p:txBody>
      </p:sp>
      <p:sp>
        <p:nvSpPr>
          <p:cNvPr id="4" name="Text Box 4">
            <a:extLst>
              <a:ext uri="{FF2B5EF4-FFF2-40B4-BE49-F238E27FC236}">
                <a16:creationId xmlns:a16="http://schemas.microsoft.com/office/drawing/2014/main" id="{0D3E4CD7-1655-88A8-BE22-EEC2E810C8C7}"/>
              </a:ext>
            </a:extLst>
          </p:cNvPr>
          <p:cNvSpPr txBox="1">
            <a:spLocks noChangeArrowheads="1"/>
          </p:cNvSpPr>
          <p:nvPr>
            <p:custDataLst>
              <p:tags r:id="rId8"/>
            </p:custDataLst>
          </p:nvPr>
        </p:nvSpPr>
        <p:spPr bwMode="auto">
          <a:xfrm>
            <a:off x="1509702" y="5619581"/>
            <a:ext cx="2015690" cy="457314"/>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txBody>
          <a:bodyPr vert="horz" wrap="square" lIns="36576" tIns="36576" rIns="36576" bIns="36576"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fr-CA" altLang="en-US" sz="2000" b="1" i="0" u="none" strike="noStrike" cap="none" normalizeH="0" baseline="0" dirty="0">
                <a:ln>
                  <a:noFill/>
                </a:ln>
                <a:solidFill>
                  <a:srgbClr val="404140"/>
                </a:solidFill>
                <a:effectLst/>
                <a:highlight>
                  <a:srgbClr val="EFA92C"/>
                </a:highlight>
                <a:latin typeface="Gotham Bold" pitchFamily="50" charset="0"/>
              </a:rPr>
              <a:t>CLASSER</a:t>
            </a:r>
          </a:p>
        </p:txBody>
      </p:sp>
      <p:sp>
        <p:nvSpPr>
          <p:cNvPr id="9" name="Text Box 4">
            <a:extLst>
              <a:ext uri="{FF2B5EF4-FFF2-40B4-BE49-F238E27FC236}">
                <a16:creationId xmlns:a16="http://schemas.microsoft.com/office/drawing/2014/main" id="{358151D8-35B4-B358-641E-D78C56934EEF}"/>
              </a:ext>
            </a:extLst>
          </p:cNvPr>
          <p:cNvSpPr txBox="1">
            <a:spLocks noChangeArrowheads="1"/>
          </p:cNvSpPr>
          <p:nvPr>
            <p:custDataLst>
              <p:tags r:id="rId9"/>
            </p:custDataLst>
          </p:nvPr>
        </p:nvSpPr>
        <p:spPr bwMode="auto">
          <a:xfrm>
            <a:off x="5618609" y="5657795"/>
            <a:ext cx="1695450" cy="419100"/>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txBody>
          <a:bodyPr vert="horz" wrap="square" lIns="36576" tIns="36576" rIns="36576" bIns="36576"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fr-CA" altLang="en-US" sz="2000" b="1" i="0" u="none" strike="noStrike" cap="none" normalizeH="0" baseline="0" dirty="0">
                <a:ln>
                  <a:noFill/>
                </a:ln>
                <a:solidFill>
                  <a:srgbClr val="404140"/>
                </a:solidFill>
                <a:effectLst/>
                <a:highlight>
                  <a:srgbClr val="EFA92C"/>
                </a:highlight>
                <a:latin typeface="Gotham Bold" pitchFamily="50" charset="0"/>
              </a:rPr>
              <a:t>FILTRER</a:t>
            </a:r>
          </a:p>
        </p:txBody>
      </p:sp>
    </p:spTree>
    <p:extLst>
      <p:ext uri="{BB962C8B-B14F-4D97-AF65-F5344CB8AC3E}">
        <p14:creationId xmlns:p14="http://schemas.microsoft.com/office/powerpoint/2010/main" val="388101586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10000"/>
                                  </p:stCondLst>
                                  <p:childTnLst>
                                    <p:set>
                                      <p:cBhvr>
                                        <p:cTn id="6" dur="1" fill="hold">
                                          <p:stCondLst>
                                            <p:cond delay="0"/>
                                          </p:stCondLst>
                                        </p:cTn>
                                        <p:tgtEl>
                                          <p:spTgt spid="1027"/>
                                        </p:tgtEl>
                                        <p:attrNameLst>
                                          <p:attrName>style.visibility</p:attrName>
                                        </p:attrNameLst>
                                      </p:cBhvr>
                                      <p:to>
                                        <p:strVal val="visible"/>
                                      </p:to>
                                    </p:set>
                                    <p:animEffect transition="in" filter="fade">
                                      <p:cBhvr>
                                        <p:cTn id="7" dur="500"/>
                                        <p:tgtEl>
                                          <p:spTgt spid="1027"/>
                                        </p:tgtEl>
                                      </p:cBhvr>
                                    </p:animEffect>
                                  </p:childTnLst>
                                </p:cTn>
                              </p:par>
                              <p:par>
                                <p:cTn id="8" presetID="10" presetClass="entr" presetSubtype="0" fill="hold" grpId="0" nodeType="withEffect">
                                  <p:stCondLst>
                                    <p:cond delay="1000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10" presetClass="entr" presetSubtype="0" fill="hold" nodeType="withEffect">
                                  <p:stCondLst>
                                    <p:cond delay="13000"/>
                                  </p:stCondLst>
                                  <p:childTnLst>
                                    <p:set>
                                      <p:cBhvr>
                                        <p:cTn id="12" dur="1" fill="hold">
                                          <p:stCondLst>
                                            <p:cond delay="0"/>
                                          </p:stCondLst>
                                        </p:cTn>
                                        <p:tgtEl>
                                          <p:spTgt spid="1029"/>
                                        </p:tgtEl>
                                        <p:attrNameLst>
                                          <p:attrName>style.visibility</p:attrName>
                                        </p:attrNameLst>
                                      </p:cBhvr>
                                      <p:to>
                                        <p:strVal val="visible"/>
                                      </p:to>
                                    </p:set>
                                    <p:animEffect transition="in" filter="fade">
                                      <p:cBhvr>
                                        <p:cTn id="13" dur="500"/>
                                        <p:tgtEl>
                                          <p:spTgt spid="1029"/>
                                        </p:tgtEl>
                                      </p:cBhvr>
                                    </p:animEffect>
                                  </p:childTnLst>
                                </p:cTn>
                              </p:par>
                              <p:par>
                                <p:cTn id="14" presetID="10" presetClass="entr" presetSubtype="0" fill="hold" nodeType="withEffect">
                                  <p:stCondLst>
                                    <p:cond delay="15000"/>
                                  </p:stCondLst>
                                  <p:childTnLst>
                                    <p:set>
                                      <p:cBhvr>
                                        <p:cTn id="15" dur="1" fill="hold">
                                          <p:stCondLst>
                                            <p:cond delay="0"/>
                                          </p:stCondLst>
                                        </p:cTn>
                                        <p:tgtEl>
                                          <p:spTgt spid="1031"/>
                                        </p:tgtEl>
                                        <p:attrNameLst>
                                          <p:attrName>style.visibility</p:attrName>
                                        </p:attrNameLst>
                                      </p:cBhvr>
                                      <p:to>
                                        <p:strVal val="visible"/>
                                      </p:to>
                                    </p:set>
                                    <p:animEffect transition="in" filter="fade">
                                      <p:cBhvr>
                                        <p:cTn id="16" dur="500"/>
                                        <p:tgtEl>
                                          <p:spTgt spid="1031"/>
                                        </p:tgtEl>
                                      </p:cBhvr>
                                    </p:animEffect>
                                  </p:childTnLst>
                                </p:cTn>
                              </p:par>
                              <p:par>
                                <p:cTn id="17" presetID="10" presetClass="entr" presetSubtype="0" fill="hold" nodeType="withEffect">
                                  <p:stCondLst>
                                    <p:cond delay="18000"/>
                                  </p:stCondLst>
                                  <p:childTnLst>
                                    <p:set>
                                      <p:cBhvr>
                                        <p:cTn id="18" dur="1" fill="hold">
                                          <p:stCondLst>
                                            <p:cond delay="0"/>
                                          </p:stCondLst>
                                        </p:cTn>
                                        <p:tgtEl>
                                          <p:spTgt spid="1033"/>
                                        </p:tgtEl>
                                        <p:attrNameLst>
                                          <p:attrName>style.visibility</p:attrName>
                                        </p:attrNameLst>
                                      </p:cBhvr>
                                      <p:to>
                                        <p:strVal val="visible"/>
                                      </p:to>
                                    </p:set>
                                    <p:animEffect transition="in" filter="fade">
                                      <p:cBhvr>
                                        <p:cTn id="19" dur="500"/>
                                        <p:tgtEl>
                                          <p:spTgt spid="1033"/>
                                        </p:tgtEl>
                                      </p:cBhvr>
                                    </p:animEffect>
                                  </p:childTnLst>
                                </p:cTn>
                              </p:par>
                              <p:par>
                                <p:cTn id="20" presetID="10" presetClass="entr" presetSubtype="0" fill="hold" grpId="0" nodeType="withEffect">
                                  <p:stCondLst>
                                    <p:cond delay="10000"/>
                                  </p:stCondLst>
                                  <p:childTnLst>
                                    <p:set>
                                      <p:cBhvr>
                                        <p:cTn id="21" dur="1" fill="hold">
                                          <p:stCondLst>
                                            <p:cond delay="0"/>
                                          </p:stCondLst>
                                        </p:cTn>
                                        <p:tgtEl>
                                          <p:spTgt spid="3"/>
                                        </p:tgtEl>
                                        <p:attrNameLst>
                                          <p:attrName>style.visibility</p:attrName>
                                        </p:attrNameLst>
                                      </p:cBhvr>
                                      <p:to>
                                        <p:strVal val="visible"/>
                                      </p:to>
                                    </p:set>
                                    <p:animEffect transition="in" filter="fade">
                                      <p:cBhvr>
                                        <p:cTn id="22" dur="500"/>
                                        <p:tgtEl>
                                          <p:spTgt spid="3"/>
                                        </p:tgtEl>
                                      </p:cBhvr>
                                    </p:animEffect>
                                  </p:childTnLst>
                                </p:cTn>
                              </p:par>
                              <p:par>
                                <p:cTn id="23" presetID="10" presetClass="entr" presetSubtype="0" fill="hold" grpId="0" nodeType="withEffect">
                                  <p:stCondLst>
                                    <p:cond delay="10000"/>
                                  </p:stCondLst>
                                  <p:childTnLst>
                                    <p:set>
                                      <p:cBhvr>
                                        <p:cTn id="24" dur="1" fill="hold">
                                          <p:stCondLst>
                                            <p:cond delay="0"/>
                                          </p:stCondLst>
                                        </p:cTn>
                                        <p:tgtEl>
                                          <p:spTgt spid="4"/>
                                        </p:tgtEl>
                                        <p:attrNameLst>
                                          <p:attrName>style.visibility</p:attrName>
                                        </p:attrNameLst>
                                      </p:cBhvr>
                                      <p:to>
                                        <p:strVal val="visible"/>
                                      </p:to>
                                    </p:set>
                                    <p:animEffect transition="in" filter="fade">
                                      <p:cBhvr>
                                        <p:cTn id="25" dur="500"/>
                                        <p:tgtEl>
                                          <p:spTgt spid="4"/>
                                        </p:tgtEl>
                                      </p:cBhvr>
                                    </p:animEffect>
                                  </p:childTnLst>
                                </p:cTn>
                              </p:par>
                              <p:par>
                                <p:cTn id="26" presetID="10" presetClass="entr" presetSubtype="0" fill="hold" grpId="0" nodeType="withEffect">
                                  <p:stCondLst>
                                    <p:cond delay="1000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3" grpId="0"/>
      <p:bldP spid="4" grpId="0"/>
      <p:bldP spid="9"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FE6C340-71D2-E5DB-8765-4B975E01AD7C}"/>
              </a:ext>
            </a:extLst>
          </p:cNvPr>
          <p:cNvGrpSpPr/>
          <p:nvPr>
            <p:custDataLst>
              <p:tags r:id="rId1"/>
            </p:custDataLst>
          </p:nvPr>
        </p:nvGrpSpPr>
        <p:grpSpPr>
          <a:xfrm>
            <a:off x="-1" y="0"/>
            <a:ext cx="9144000" cy="6858000"/>
            <a:chOff x="0" y="-1"/>
            <a:chExt cx="9144000" cy="7568120"/>
          </a:xfrm>
        </p:grpSpPr>
        <p:pic>
          <p:nvPicPr>
            <p:cNvPr id="6" name="Picture 5">
              <a:extLst>
                <a:ext uri="{FF2B5EF4-FFF2-40B4-BE49-F238E27FC236}">
                  <a16:creationId xmlns:a16="http://schemas.microsoft.com/office/drawing/2014/main" id="{80B2ED7E-3439-B0C6-7C92-7FC23F794074}"/>
                </a:ext>
              </a:extLst>
            </p:cNvPr>
            <p:cNvPicPr>
              <a:picLocks noChangeAspect="1"/>
            </p:cNvPicPr>
            <p:nvPr/>
          </p:nvPicPr>
          <p:blipFill rotWithShape="1">
            <a:blip r:embed="rId5">
              <a:extLst>
                <a:ext uri="{28A0092B-C50C-407E-A947-70E740481C1C}">
                  <a14:useLocalDpi xmlns:a14="http://schemas.microsoft.com/office/drawing/2010/main" val="0"/>
                </a:ext>
              </a:extLst>
            </a:blip>
            <a:srcRect t="8884" b="8351"/>
            <a:stretch/>
          </p:blipFill>
          <p:spPr>
            <a:xfrm>
              <a:off x="0" y="0"/>
              <a:ext cx="9144000" cy="7568119"/>
            </a:xfrm>
            <a:prstGeom prst="rect">
              <a:avLst/>
            </a:prstGeom>
          </p:spPr>
        </p:pic>
        <p:sp>
          <p:nvSpPr>
            <p:cNvPr id="8" name="Rectangle 7">
              <a:extLst>
                <a:ext uri="{FF2B5EF4-FFF2-40B4-BE49-F238E27FC236}">
                  <a16:creationId xmlns:a16="http://schemas.microsoft.com/office/drawing/2014/main" id="{969F0EE9-36FD-5068-223D-21AE438538E5}"/>
                </a:ext>
              </a:extLst>
            </p:cNvPr>
            <p:cNvSpPr/>
            <p:nvPr/>
          </p:nvSpPr>
          <p:spPr>
            <a:xfrm>
              <a:off x="0" y="-1"/>
              <a:ext cx="9144000" cy="7568119"/>
            </a:xfrm>
            <a:prstGeom prst="rect">
              <a:avLst/>
            </a:prstGeom>
            <a:solidFill>
              <a:schemeClr val="bg1">
                <a:alpha val="88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sz="4400" b="1" dirty="0">
                <a:solidFill>
                  <a:schemeClr val="tx1"/>
                </a:solidFill>
                <a:latin typeface="Gotham Bold" pitchFamily="50" charset="0"/>
              </a:endParaRPr>
            </a:p>
          </p:txBody>
        </p:sp>
      </p:grpSp>
      <p:pic>
        <p:nvPicPr>
          <p:cNvPr id="3" name="Picture 2">
            <a:extLst>
              <a:ext uri="{FF2B5EF4-FFF2-40B4-BE49-F238E27FC236}">
                <a16:creationId xmlns:a16="http://schemas.microsoft.com/office/drawing/2014/main" id="{292C2D7E-9689-0B55-C58B-93794AF30008}"/>
              </a:ext>
            </a:extLst>
          </p:cNvPr>
          <p:cNvPicPr>
            <a:picLocks noChangeAspect="1"/>
          </p:cNvPicPr>
          <p:nvPr>
            <p:custDataLst>
              <p:tags r:id="rId2"/>
            </p:custDataLst>
          </p:nvPr>
        </p:nvPicPr>
        <p:blipFill>
          <a:blip r:embed="rId6">
            <a:extLst>
              <a:ext uri="{28A0092B-C50C-407E-A947-70E740481C1C}">
                <a14:useLocalDpi xmlns:a14="http://schemas.microsoft.com/office/drawing/2010/main" val="0"/>
              </a:ext>
            </a:extLst>
          </a:blip>
          <a:stretch>
            <a:fillRect/>
          </a:stretch>
        </p:blipFill>
        <p:spPr>
          <a:xfrm>
            <a:off x="1143000" y="0"/>
            <a:ext cx="6858000" cy="6858000"/>
          </a:xfrm>
          <a:prstGeom prst="rect">
            <a:avLst/>
          </a:prstGeom>
          <a:solidFill>
            <a:schemeClr val="bg1">
              <a:alpha val="24000"/>
            </a:schemeClr>
          </a:solidFill>
        </p:spPr>
      </p:pic>
    </p:spTree>
    <p:extLst>
      <p:ext uri="{BB962C8B-B14F-4D97-AF65-F5344CB8AC3E}">
        <p14:creationId xmlns:p14="http://schemas.microsoft.com/office/powerpoint/2010/main" val="350706663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NUM" val="1"/>
</p:tagLst>
</file>

<file path=ppt/tags/tag10.xml><?xml version="1.0" encoding="utf-8"?>
<p:tagLst xmlns:a="http://schemas.openxmlformats.org/drawingml/2006/main" xmlns:r="http://schemas.openxmlformats.org/officeDocument/2006/relationships" xmlns:p="http://schemas.openxmlformats.org/presentationml/2006/main">
  <p:tag name="NUM" val="2"/>
</p:tagLst>
</file>

<file path=ppt/tags/tag100.xml><?xml version="1.0" encoding="utf-8"?>
<p:tagLst xmlns:a="http://schemas.openxmlformats.org/drawingml/2006/main" xmlns:r="http://schemas.openxmlformats.org/officeDocument/2006/relationships" xmlns:p="http://schemas.openxmlformats.org/presentationml/2006/main">
  <p:tag name="NUM" val="1"/>
</p:tagLst>
</file>

<file path=ppt/tags/tag101.xml><?xml version="1.0" encoding="utf-8"?>
<p:tagLst xmlns:a="http://schemas.openxmlformats.org/drawingml/2006/main" xmlns:r="http://schemas.openxmlformats.org/officeDocument/2006/relationships" xmlns:p="http://schemas.openxmlformats.org/presentationml/2006/main">
  <p:tag name="NUM" val="2"/>
</p:tagLst>
</file>

<file path=ppt/tags/tag102.xml><?xml version="1.0" encoding="utf-8"?>
<p:tagLst xmlns:a="http://schemas.openxmlformats.org/drawingml/2006/main" xmlns:r="http://schemas.openxmlformats.org/officeDocument/2006/relationships" xmlns:p="http://schemas.openxmlformats.org/presentationml/2006/main">
  <p:tag name="NUM" val="3"/>
</p:tagLst>
</file>

<file path=ppt/tags/tag103.xml><?xml version="1.0" encoding="utf-8"?>
<p:tagLst xmlns:a="http://schemas.openxmlformats.org/drawingml/2006/main" xmlns:r="http://schemas.openxmlformats.org/officeDocument/2006/relationships" xmlns:p="http://schemas.openxmlformats.org/presentationml/2006/main">
  <p:tag name="NUM" val="1"/>
</p:tagLst>
</file>

<file path=ppt/tags/tag104.xml><?xml version="1.0" encoding="utf-8"?>
<p:tagLst xmlns:a="http://schemas.openxmlformats.org/drawingml/2006/main" xmlns:r="http://schemas.openxmlformats.org/officeDocument/2006/relationships" xmlns:p="http://schemas.openxmlformats.org/presentationml/2006/main">
  <p:tag name="NUM" val="1"/>
</p:tagLst>
</file>

<file path=ppt/tags/tag105.xml><?xml version="1.0" encoding="utf-8"?>
<p:tagLst xmlns:a="http://schemas.openxmlformats.org/drawingml/2006/main" xmlns:r="http://schemas.openxmlformats.org/officeDocument/2006/relationships" xmlns:p="http://schemas.openxmlformats.org/presentationml/2006/main">
  <p:tag name="NUM" val="1"/>
</p:tagLst>
</file>

<file path=ppt/tags/tag106.xml><?xml version="1.0" encoding="utf-8"?>
<p:tagLst xmlns:a="http://schemas.openxmlformats.org/drawingml/2006/main" xmlns:r="http://schemas.openxmlformats.org/officeDocument/2006/relationships" xmlns:p="http://schemas.openxmlformats.org/presentationml/2006/main">
  <p:tag name="NUM" val="1"/>
</p:tagLst>
</file>

<file path=ppt/tags/tag107.xml><?xml version="1.0" encoding="utf-8"?>
<p:tagLst xmlns:a="http://schemas.openxmlformats.org/drawingml/2006/main" xmlns:r="http://schemas.openxmlformats.org/officeDocument/2006/relationships" xmlns:p="http://schemas.openxmlformats.org/presentationml/2006/main">
  <p:tag name="NUM" val="1"/>
</p:tagLst>
</file>

<file path=ppt/tags/tag108.xml><?xml version="1.0" encoding="utf-8"?>
<p:tagLst xmlns:a="http://schemas.openxmlformats.org/drawingml/2006/main" xmlns:r="http://schemas.openxmlformats.org/officeDocument/2006/relationships" xmlns:p="http://schemas.openxmlformats.org/presentationml/2006/main">
  <p:tag name="NUM" val="2"/>
</p:tagLst>
</file>

<file path=ppt/tags/tag109.xml><?xml version="1.0" encoding="utf-8"?>
<p:tagLst xmlns:a="http://schemas.openxmlformats.org/drawingml/2006/main" xmlns:r="http://schemas.openxmlformats.org/officeDocument/2006/relationships" xmlns:p="http://schemas.openxmlformats.org/presentationml/2006/main">
  <p:tag name="NUM" val="1"/>
</p:tagLst>
</file>

<file path=ppt/tags/tag11.xml><?xml version="1.0" encoding="utf-8"?>
<p:tagLst xmlns:a="http://schemas.openxmlformats.org/drawingml/2006/main" xmlns:r="http://schemas.openxmlformats.org/officeDocument/2006/relationships" xmlns:p="http://schemas.openxmlformats.org/presentationml/2006/main">
  <p:tag name="NUM" val="1"/>
</p:tagLst>
</file>

<file path=ppt/tags/tag110.xml><?xml version="1.0" encoding="utf-8"?>
<p:tagLst xmlns:a="http://schemas.openxmlformats.org/drawingml/2006/main" xmlns:r="http://schemas.openxmlformats.org/officeDocument/2006/relationships" xmlns:p="http://schemas.openxmlformats.org/presentationml/2006/main">
  <p:tag name="NUM" val="1"/>
</p:tagLst>
</file>

<file path=ppt/tags/tag111.xml><?xml version="1.0" encoding="utf-8"?>
<p:tagLst xmlns:a="http://schemas.openxmlformats.org/drawingml/2006/main" xmlns:r="http://schemas.openxmlformats.org/officeDocument/2006/relationships" xmlns:p="http://schemas.openxmlformats.org/presentationml/2006/main">
  <p:tag name="NUM" val="1"/>
</p:tagLst>
</file>

<file path=ppt/tags/tag112.xml><?xml version="1.0" encoding="utf-8"?>
<p:tagLst xmlns:a="http://schemas.openxmlformats.org/drawingml/2006/main" xmlns:r="http://schemas.openxmlformats.org/officeDocument/2006/relationships" xmlns:p="http://schemas.openxmlformats.org/presentationml/2006/main">
  <p:tag name="NUM" val="2"/>
</p:tagLst>
</file>

<file path=ppt/tags/tag113.xml><?xml version="1.0" encoding="utf-8"?>
<p:tagLst xmlns:a="http://schemas.openxmlformats.org/drawingml/2006/main" xmlns:r="http://schemas.openxmlformats.org/officeDocument/2006/relationships" xmlns:p="http://schemas.openxmlformats.org/presentationml/2006/main">
  <p:tag name="NUM" val="3"/>
</p:tagLst>
</file>

<file path=ppt/tags/tag114.xml><?xml version="1.0" encoding="utf-8"?>
<p:tagLst xmlns:a="http://schemas.openxmlformats.org/drawingml/2006/main" xmlns:r="http://schemas.openxmlformats.org/officeDocument/2006/relationships" xmlns:p="http://schemas.openxmlformats.org/presentationml/2006/main">
  <p:tag name="NUM" val="1"/>
</p:tagLst>
</file>

<file path=ppt/tags/tag115.xml><?xml version="1.0" encoding="utf-8"?>
<p:tagLst xmlns:a="http://schemas.openxmlformats.org/drawingml/2006/main" xmlns:r="http://schemas.openxmlformats.org/officeDocument/2006/relationships" xmlns:p="http://schemas.openxmlformats.org/presentationml/2006/main">
  <p:tag name="NUM" val="1"/>
</p:tagLst>
</file>

<file path=ppt/tags/tag116.xml><?xml version="1.0" encoding="utf-8"?>
<p:tagLst xmlns:a="http://schemas.openxmlformats.org/drawingml/2006/main" xmlns:r="http://schemas.openxmlformats.org/officeDocument/2006/relationships" xmlns:p="http://schemas.openxmlformats.org/presentationml/2006/main">
  <p:tag name="NUM" val="2"/>
</p:tagLst>
</file>

<file path=ppt/tags/tag117.xml><?xml version="1.0" encoding="utf-8"?>
<p:tagLst xmlns:a="http://schemas.openxmlformats.org/drawingml/2006/main" xmlns:r="http://schemas.openxmlformats.org/officeDocument/2006/relationships" xmlns:p="http://schemas.openxmlformats.org/presentationml/2006/main">
  <p:tag name="NUM" val="3"/>
</p:tagLst>
</file>

<file path=ppt/tags/tag118.xml><?xml version="1.0" encoding="utf-8"?>
<p:tagLst xmlns:a="http://schemas.openxmlformats.org/drawingml/2006/main" xmlns:r="http://schemas.openxmlformats.org/officeDocument/2006/relationships" xmlns:p="http://schemas.openxmlformats.org/presentationml/2006/main">
  <p:tag name="NUM" val="4"/>
</p:tagLst>
</file>

<file path=ppt/tags/tag119.xml><?xml version="1.0" encoding="utf-8"?>
<p:tagLst xmlns:a="http://schemas.openxmlformats.org/drawingml/2006/main" xmlns:r="http://schemas.openxmlformats.org/officeDocument/2006/relationships" xmlns:p="http://schemas.openxmlformats.org/presentationml/2006/main">
  <p:tag name="NUM" val="5"/>
</p:tagLst>
</file>

<file path=ppt/tags/tag12.xml><?xml version="1.0" encoding="utf-8"?>
<p:tagLst xmlns:a="http://schemas.openxmlformats.org/drawingml/2006/main" xmlns:r="http://schemas.openxmlformats.org/officeDocument/2006/relationships" xmlns:p="http://schemas.openxmlformats.org/presentationml/2006/main">
  <p:tag name="NUM" val="1"/>
</p:tagLst>
</file>

<file path=ppt/tags/tag120.xml><?xml version="1.0" encoding="utf-8"?>
<p:tagLst xmlns:a="http://schemas.openxmlformats.org/drawingml/2006/main" xmlns:r="http://schemas.openxmlformats.org/officeDocument/2006/relationships" xmlns:p="http://schemas.openxmlformats.org/presentationml/2006/main">
  <p:tag name="NUM" val="6"/>
</p:tagLst>
</file>

<file path=ppt/tags/tag121.xml><?xml version="1.0" encoding="utf-8"?>
<p:tagLst xmlns:a="http://schemas.openxmlformats.org/drawingml/2006/main" xmlns:r="http://schemas.openxmlformats.org/officeDocument/2006/relationships" xmlns:p="http://schemas.openxmlformats.org/presentationml/2006/main">
  <p:tag name="NUM" val="7"/>
</p:tagLst>
</file>

<file path=ppt/tags/tag122.xml><?xml version="1.0" encoding="utf-8"?>
<p:tagLst xmlns:a="http://schemas.openxmlformats.org/drawingml/2006/main" xmlns:r="http://schemas.openxmlformats.org/officeDocument/2006/relationships" xmlns:p="http://schemas.openxmlformats.org/presentationml/2006/main">
  <p:tag name="NUM" val="8"/>
</p:tagLst>
</file>

<file path=ppt/tags/tag123.xml><?xml version="1.0" encoding="utf-8"?>
<p:tagLst xmlns:a="http://schemas.openxmlformats.org/drawingml/2006/main" xmlns:r="http://schemas.openxmlformats.org/officeDocument/2006/relationships" xmlns:p="http://schemas.openxmlformats.org/presentationml/2006/main">
  <p:tag name="NUM" val="9"/>
</p:tagLst>
</file>

<file path=ppt/tags/tag124.xml><?xml version="1.0" encoding="utf-8"?>
<p:tagLst xmlns:a="http://schemas.openxmlformats.org/drawingml/2006/main" xmlns:r="http://schemas.openxmlformats.org/officeDocument/2006/relationships" xmlns:p="http://schemas.openxmlformats.org/presentationml/2006/main">
  <p:tag name="NUM" val="10"/>
</p:tagLst>
</file>

<file path=ppt/tags/tag125.xml><?xml version="1.0" encoding="utf-8"?>
<p:tagLst xmlns:a="http://schemas.openxmlformats.org/drawingml/2006/main" xmlns:r="http://schemas.openxmlformats.org/officeDocument/2006/relationships" xmlns:p="http://schemas.openxmlformats.org/presentationml/2006/main">
  <p:tag name="NUM" val="11"/>
</p:tagLst>
</file>

<file path=ppt/tags/tag126.xml><?xml version="1.0" encoding="utf-8"?>
<p:tagLst xmlns:a="http://schemas.openxmlformats.org/drawingml/2006/main" xmlns:r="http://schemas.openxmlformats.org/officeDocument/2006/relationships" xmlns:p="http://schemas.openxmlformats.org/presentationml/2006/main">
  <p:tag name="NUM" val="1"/>
</p:tagLst>
</file>

<file path=ppt/tags/tag127.xml><?xml version="1.0" encoding="utf-8"?>
<p:tagLst xmlns:a="http://schemas.openxmlformats.org/drawingml/2006/main" xmlns:r="http://schemas.openxmlformats.org/officeDocument/2006/relationships" xmlns:p="http://schemas.openxmlformats.org/presentationml/2006/main">
  <p:tag name="NUM" val="2"/>
</p:tagLst>
</file>

<file path=ppt/tags/tag128.xml><?xml version="1.0" encoding="utf-8"?>
<p:tagLst xmlns:a="http://schemas.openxmlformats.org/drawingml/2006/main" xmlns:r="http://schemas.openxmlformats.org/officeDocument/2006/relationships" xmlns:p="http://schemas.openxmlformats.org/presentationml/2006/main">
  <p:tag name="NUM" val="3"/>
</p:tagLst>
</file>

<file path=ppt/tags/tag129.xml><?xml version="1.0" encoding="utf-8"?>
<p:tagLst xmlns:a="http://schemas.openxmlformats.org/drawingml/2006/main" xmlns:r="http://schemas.openxmlformats.org/officeDocument/2006/relationships" xmlns:p="http://schemas.openxmlformats.org/presentationml/2006/main">
  <p:tag name="NUM" val="4"/>
</p:tagLst>
</file>

<file path=ppt/tags/tag13.xml><?xml version="1.0" encoding="utf-8"?>
<p:tagLst xmlns:a="http://schemas.openxmlformats.org/drawingml/2006/main" xmlns:r="http://schemas.openxmlformats.org/officeDocument/2006/relationships" xmlns:p="http://schemas.openxmlformats.org/presentationml/2006/main">
  <p:tag name="NUM" val="2"/>
</p:tagLst>
</file>

<file path=ppt/tags/tag130.xml><?xml version="1.0" encoding="utf-8"?>
<p:tagLst xmlns:a="http://schemas.openxmlformats.org/drawingml/2006/main" xmlns:r="http://schemas.openxmlformats.org/officeDocument/2006/relationships" xmlns:p="http://schemas.openxmlformats.org/presentationml/2006/main">
  <p:tag name="NUM" val="5"/>
</p:tagLst>
</file>

<file path=ppt/tags/tag131.xml><?xml version="1.0" encoding="utf-8"?>
<p:tagLst xmlns:a="http://schemas.openxmlformats.org/drawingml/2006/main" xmlns:r="http://schemas.openxmlformats.org/officeDocument/2006/relationships" xmlns:p="http://schemas.openxmlformats.org/presentationml/2006/main">
  <p:tag name="NUM" val="6"/>
</p:tagLst>
</file>

<file path=ppt/tags/tag132.xml><?xml version="1.0" encoding="utf-8"?>
<p:tagLst xmlns:a="http://schemas.openxmlformats.org/drawingml/2006/main" xmlns:r="http://schemas.openxmlformats.org/officeDocument/2006/relationships" xmlns:p="http://schemas.openxmlformats.org/presentationml/2006/main">
  <p:tag name="NUM" val="7"/>
</p:tagLst>
</file>

<file path=ppt/tags/tag133.xml><?xml version="1.0" encoding="utf-8"?>
<p:tagLst xmlns:a="http://schemas.openxmlformats.org/drawingml/2006/main" xmlns:r="http://schemas.openxmlformats.org/officeDocument/2006/relationships" xmlns:p="http://schemas.openxmlformats.org/presentationml/2006/main">
  <p:tag name="NUM" val="8"/>
</p:tagLst>
</file>

<file path=ppt/tags/tag134.xml><?xml version="1.0" encoding="utf-8"?>
<p:tagLst xmlns:a="http://schemas.openxmlformats.org/drawingml/2006/main" xmlns:r="http://schemas.openxmlformats.org/officeDocument/2006/relationships" xmlns:p="http://schemas.openxmlformats.org/presentationml/2006/main">
  <p:tag name="NUM" val="1"/>
</p:tagLst>
</file>

<file path=ppt/tags/tag135.xml><?xml version="1.0" encoding="utf-8"?>
<p:tagLst xmlns:a="http://schemas.openxmlformats.org/drawingml/2006/main" xmlns:r="http://schemas.openxmlformats.org/officeDocument/2006/relationships" xmlns:p="http://schemas.openxmlformats.org/presentationml/2006/main">
  <p:tag name="NUM" val="2"/>
</p:tagLst>
</file>

<file path=ppt/tags/tag136.xml><?xml version="1.0" encoding="utf-8"?>
<p:tagLst xmlns:a="http://schemas.openxmlformats.org/drawingml/2006/main" xmlns:r="http://schemas.openxmlformats.org/officeDocument/2006/relationships" xmlns:p="http://schemas.openxmlformats.org/presentationml/2006/main">
  <p:tag name="NUM" val="1"/>
</p:tagLst>
</file>

<file path=ppt/tags/tag137.xml><?xml version="1.0" encoding="utf-8"?>
<p:tagLst xmlns:a="http://schemas.openxmlformats.org/drawingml/2006/main" xmlns:r="http://schemas.openxmlformats.org/officeDocument/2006/relationships" xmlns:p="http://schemas.openxmlformats.org/presentationml/2006/main">
  <p:tag name="NUM" val="1"/>
</p:tagLst>
</file>

<file path=ppt/tags/tag138.xml><?xml version="1.0" encoding="utf-8"?>
<p:tagLst xmlns:a="http://schemas.openxmlformats.org/drawingml/2006/main" xmlns:r="http://schemas.openxmlformats.org/officeDocument/2006/relationships" xmlns:p="http://schemas.openxmlformats.org/presentationml/2006/main">
  <p:tag name="NUM" val="2"/>
</p:tagLst>
</file>

<file path=ppt/tags/tag139.xml><?xml version="1.0" encoding="utf-8"?>
<p:tagLst xmlns:a="http://schemas.openxmlformats.org/drawingml/2006/main" xmlns:r="http://schemas.openxmlformats.org/officeDocument/2006/relationships" xmlns:p="http://schemas.openxmlformats.org/presentationml/2006/main">
  <p:tag name="NUM" val="1"/>
</p:tagLst>
</file>

<file path=ppt/tags/tag14.xml><?xml version="1.0" encoding="utf-8"?>
<p:tagLst xmlns:a="http://schemas.openxmlformats.org/drawingml/2006/main" xmlns:r="http://schemas.openxmlformats.org/officeDocument/2006/relationships" xmlns:p="http://schemas.openxmlformats.org/presentationml/2006/main">
  <p:tag name="NUM" val="3"/>
</p:tagLst>
</file>

<file path=ppt/tags/tag140.xml><?xml version="1.0" encoding="utf-8"?>
<p:tagLst xmlns:a="http://schemas.openxmlformats.org/drawingml/2006/main" xmlns:r="http://schemas.openxmlformats.org/officeDocument/2006/relationships" xmlns:p="http://schemas.openxmlformats.org/presentationml/2006/main">
  <p:tag name="NUM" val="2"/>
</p:tagLst>
</file>

<file path=ppt/tags/tag141.xml><?xml version="1.0" encoding="utf-8"?>
<p:tagLst xmlns:a="http://schemas.openxmlformats.org/drawingml/2006/main" xmlns:r="http://schemas.openxmlformats.org/officeDocument/2006/relationships" xmlns:p="http://schemas.openxmlformats.org/presentationml/2006/main">
  <p:tag name="NUM" val="3"/>
</p:tagLst>
</file>

<file path=ppt/tags/tag142.xml><?xml version="1.0" encoding="utf-8"?>
<p:tagLst xmlns:a="http://schemas.openxmlformats.org/drawingml/2006/main" xmlns:r="http://schemas.openxmlformats.org/officeDocument/2006/relationships" xmlns:p="http://schemas.openxmlformats.org/presentationml/2006/main">
  <p:tag name="NUM" val="4"/>
</p:tagLst>
</file>

<file path=ppt/tags/tag143.xml><?xml version="1.0" encoding="utf-8"?>
<p:tagLst xmlns:a="http://schemas.openxmlformats.org/drawingml/2006/main" xmlns:r="http://schemas.openxmlformats.org/officeDocument/2006/relationships" xmlns:p="http://schemas.openxmlformats.org/presentationml/2006/main">
  <p:tag name="NUM" val="5"/>
</p:tagLst>
</file>

<file path=ppt/tags/tag144.xml><?xml version="1.0" encoding="utf-8"?>
<p:tagLst xmlns:a="http://schemas.openxmlformats.org/drawingml/2006/main" xmlns:r="http://schemas.openxmlformats.org/officeDocument/2006/relationships" xmlns:p="http://schemas.openxmlformats.org/presentationml/2006/main">
  <p:tag name="NUM" val="1"/>
</p:tagLst>
</file>

<file path=ppt/tags/tag145.xml><?xml version="1.0" encoding="utf-8"?>
<p:tagLst xmlns:a="http://schemas.openxmlformats.org/drawingml/2006/main" xmlns:r="http://schemas.openxmlformats.org/officeDocument/2006/relationships" xmlns:p="http://schemas.openxmlformats.org/presentationml/2006/main">
  <p:tag name="NUM" val="2"/>
</p:tagLst>
</file>

<file path=ppt/tags/tag146.xml><?xml version="1.0" encoding="utf-8"?>
<p:tagLst xmlns:a="http://schemas.openxmlformats.org/drawingml/2006/main" xmlns:r="http://schemas.openxmlformats.org/officeDocument/2006/relationships" xmlns:p="http://schemas.openxmlformats.org/presentationml/2006/main">
  <p:tag name="NUM" val="3"/>
</p:tagLst>
</file>

<file path=ppt/tags/tag147.xml><?xml version="1.0" encoding="utf-8"?>
<p:tagLst xmlns:a="http://schemas.openxmlformats.org/drawingml/2006/main" xmlns:r="http://schemas.openxmlformats.org/officeDocument/2006/relationships" xmlns:p="http://schemas.openxmlformats.org/presentationml/2006/main">
  <p:tag name="NUM" val="1"/>
</p:tagLst>
</file>

<file path=ppt/tags/tag148.xml><?xml version="1.0" encoding="utf-8"?>
<p:tagLst xmlns:a="http://schemas.openxmlformats.org/drawingml/2006/main" xmlns:r="http://schemas.openxmlformats.org/officeDocument/2006/relationships" xmlns:p="http://schemas.openxmlformats.org/presentationml/2006/main">
  <p:tag name="NUM" val="2"/>
</p:tagLst>
</file>

<file path=ppt/tags/tag149.xml><?xml version="1.0" encoding="utf-8"?>
<p:tagLst xmlns:a="http://schemas.openxmlformats.org/drawingml/2006/main" xmlns:r="http://schemas.openxmlformats.org/officeDocument/2006/relationships" xmlns:p="http://schemas.openxmlformats.org/presentationml/2006/main">
  <p:tag name="NUM" val="3"/>
</p:tagLst>
</file>

<file path=ppt/tags/tag15.xml><?xml version="1.0" encoding="utf-8"?>
<p:tagLst xmlns:a="http://schemas.openxmlformats.org/drawingml/2006/main" xmlns:r="http://schemas.openxmlformats.org/officeDocument/2006/relationships" xmlns:p="http://schemas.openxmlformats.org/presentationml/2006/main">
  <p:tag name="NUM" val="4"/>
</p:tagLst>
</file>

<file path=ppt/tags/tag150.xml><?xml version="1.0" encoding="utf-8"?>
<p:tagLst xmlns:a="http://schemas.openxmlformats.org/drawingml/2006/main" xmlns:r="http://schemas.openxmlformats.org/officeDocument/2006/relationships" xmlns:p="http://schemas.openxmlformats.org/presentationml/2006/main">
  <p:tag name="NUM" val="4"/>
</p:tagLst>
</file>

<file path=ppt/tags/tag151.xml><?xml version="1.0" encoding="utf-8"?>
<p:tagLst xmlns:a="http://schemas.openxmlformats.org/drawingml/2006/main" xmlns:r="http://schemas.openxmlformats.org/officeDocument/2006/relationships" xmlns:p="http://schemas.openxmlformats.org/presentationml/2006/main">
  <p:tag name="NUM" val="5"/>
</p:tagLst>
</file>

<file path=ppt/tags/tag152.xml><?xml version="1.0" encoding="utf-8"?>
<p:tagLst xmlns:a="http://schemas.openxmlformats.org/drawingml/2006/main" xmlns:r="http://schemas.openxmlformats.org/officeDocument/2006/relationships" xmlns:p="http://schemas.openxmlformats.org/presentationml/2006/main">
  <p:tag name="NUM" val="6"/>
</p:tagLst>
</file>

<file path=ppt/tags/tag153.xml><?xml version="1.0" encoding="utf-8"?>
<p:tagLst xmlns:a="http://schemas.openxmlformats.org/drawingml/2006/main" xmlns:r="http://schemas.openxmlformats.org/officeDocument/2006/relationships" xmlns:p="http://schemas.openxmlformats.org/presentationml/2006/main">
  <p:tag name="NUM" val="7"/>
</p:tagLst>
</file>

<file path=ppt/tags/tag154.xml><?xml version="1.0" encoding="utf-8"?>
<p:tagLst xmlns:a="http://schemas.openxmlformats.org/drawingml/2006/main" xmlns:r="http://schemas.openxmlformats.org/officeDocument/2006/relationships" xmlns:p="http://schemas.openxmlformats.org/presentationml/2006/main">
  <p:tag name="NUM" val="8"/>
</p:tagLst>
</file>

<file path=ppt/tags/tag155.xml><?xml version="1.0" encoding="utf-8"?>
<p:tagLst xmlns:a="http://schemas.openxmlformats.org/drawingml/2006/main" xmlns:r="http://schemas.openxmlformats.org/officeDocument/2006/relationships" xmlns:p="http://schemas.openxmlformats.org/presentationml/2006/main">
  <p:tag name="NUM" val="9"/>
</p:tagLst>
</file>

<file path=ppt/tags/tag156.xml><?xml version="1.0" encoding="utf-8"?>
<p:tagLst xmlns:a="http://schemas.openxmlformats.org/drawingml/2006/main" xmlns:r="http://schemas.openxmlformats.org/officeDocument/2006/relationships" xmlns:p="http://schemas.openxmlformats.org/presentationml/2006/main">
  <p:tag name="NUM" val="10"/>
</p:tagLst>
</file>

<file path=ppt/tags/tag157.xml><?xml version="1.0" encoding="utf-8"?>
<p:tagLst xmlns:a="http://schemas.openxmlformats.org/drawingml/2006/main" xmlns:r="http://schemas.openxmlformats.org/officeDocument/2006/relationships" xmlns:p="http://schemas.openxmlformats.org/presentationml/2006/main">
  <p:tag name="NUM" val="11"/>
</p:tagLst>
</file>

<file path=ppt/tags/tag158.xml><?xml version="1.0" encoding="utf-8"?>
<p:tagLst xmlns:a="http://schemas.openxmlformats.org/drawingml/2006/main" xmlns:r="http://schemas.openxmlformats.org/officeDocument/2006/relationships" xmlns:p="http://schemas.openxmlformats.org/presentationml/2006/main">
  <p:tag name="NUM" val="12"/>
</p:tagLst>
</file>

<file path=ppt/tags/tag159.xml><?xml version="1.0" encoding="utf-8"?>
<p:tagLst xmlns:a="http://schemas.openxmlformats.org/drawingml/2006/main" xmlns:r="http://schemas.openxmlformats.org/officeDocument/2006/relationships" xmlns:p="http://schemas.openxmlformats.org/presentationml/2006/main">
  <p:tag name="NUM" val="1"/>
</p:tagLst>
</file>

<file path=ppt/tags/tag16.xml><?xml version="1.0" encoding="utf-8"?>
<p:tagLst xmlns:a="http://schemas.openxmlformats.org/drawingml/2006/main" xmlns:r="http://schemas.openxmlformats.org/officeDocument/2006/relationships" xmlns:p="http://schemas.openxmlformats.org/presentationml/2006/main">
  <p:tag name="NUM" val="5"/>
</p:tagLst>
</file>

<file path=ppt/tags/tag160.xml><?xml version="1.0" encoding="utf-8"?>
<p:tagLst xmlns:a="http://schemas.openxmlformats.org/drawingml/2006/main" xmlns:r="http://schemas.openxmlformats.org/officeDocument/2006/relationships" xmlns:p="http://schemas.openxmlformats.org/presentationml/2006/main">
  <p:tag name="NUM" val="2"/>
</p:tagLst>
</file>

<file path=ppt/tags/tag161.xml><?xml version="1.0" encoding="utf-8"?>
<p:tagLst xmlns:a="http://schemas.openxmlformats.org/drawingml/2006/main" xmlns:r="http://schemas.openxmlformats.org/officeDocument/2006/relationships" xmlns:p="http://schemas.openxmlformats.org/presentationml/2006/main">
  <p:tag name="NUM" val="1"/>
</p:tagLst>
</file>

<file path=ppt/tags/tag162.xml><?xml version="1.0" encoding="utf-8"?>
<p:tagLst xmlns:a="http://schemas.openxmlformats.org/drawingml/2006/main" xmlns:r="http://schemas.openxmlformats.org/officeDocument/2006/relationships" xmlns:p="http://schemas.openxmlformats.org/presentationml/2006/main">
  <p:tag name="NUM" val="2"/>
</p:tagLst>
</file>

<file path=ppt/tags/tag163.xml><?xml version="1.0" encoding="utf-8"?>
<p:tagLst xmlns:a="http://schemas.openxmlformats.org/drawingml/2006/main" xmlns:r="http://schemas.openxmlformats.org/officeDocument/2006/relationships" xmlns:p="http://schemas.openxmlformats.org/presentationml/2006/main">
  <p:tag name="NUM" val="1"/>
</p:tagLst>
</file>

<file path=ppt/tags/tag164.xml><?xml version="1.0" encoding="utf-8"?>
<p:tagLst xmlns:a="http://schemas.openxmlformats.org/drawingml/2006/main" xmlns:r="http://schemas.openxmlformats.org/officeDocument/2006/relationships" xmlns:p="http://schemas.openxmlformats.org/presentationml/2006/main">
  <p:tag name="NUM" val="2"/>
</p:tagLst>
</file>

<file path=ppt/tags/tag165.xml><?xml version="1.0" encoding="utf-8"?>
<p:tagLst xmlns:a="http://schemas.openxmlformats.org/drawingml/2006/main" xmlns:r="http://schemas.openxmlformats.org/officeDocument/2006/relationships" xmlns:p="http://schemas.openxmlformats.org/presentationml/2006/main">
  <p:tag name="NUM" val="3"/>
</p:tagLst>
</file>

<file path=ppt/tags/tag166.xml><?xml version="1.0" encoding="utf-8"?>
<p:tagLst xmlns:a="http://schemas.openxmlformats.org/drawingml/2006/main" xmlns:r="http://schemas.openxmlformats.org/officeDocument/2006/relationships" xmlns:p="http://schemas.openxmlformats.org/presentationml/2006/main">
  <p:tag name="NUM" val="4"/>
</p:tagLst>
</file>

<file path=ppt/tags/tag167.xml><?xml version="1.0" encoding="utf-8"?>
<p:tagLst xmlns:a="http://schemas.openxmlformats.org/drawingml/2006/main" xmlns:r="http://schemas.openxmlformats.org/officeDocument/2006/relationships" xmlns:p="http://schemas.openxmlformats.org/presentationml/2006/main">
  <p:tag name="NUM" val="5"/>
</p:tagLst>
</file>

<file path=ppt/tags/tag168.xml><?xml version="1.0" encoding="utf-8"?>
<p:tagLst xmlns:a="http://schemas.openxmlformats.org/drawingml/2006/main" xmlns:r="http://schemas.openxmlformats.org/officeDocument/2006/relationships" xmlns:p="http://schemas.openxmlformats.org/presentationml/2006/main">
  <p:tag name="NUM" val="6"/>
</p:tagLst>
</file>

<file path=ppt/tags/tag169.xml><?xml version="1.0" encoding="utf-8"?>
<p:tagLst xmlns:a="http://schemas.openxmlformats.org/drawingml/2006/main" xmlns:r="http://schemas.openxmlformats.org/officeDocument/2006/relationships" xmlns:p="http://schemas.openxmlformats.org/presentationml/2006/main">
  <p:tag name="NUM" val="1"/>
</p:tagLst>
</file>

<file path=ppt/tags/tag17.xml><?xml version="1.0" encoding="utf-8"?>
<p:tagLst xmlns:a="http://schemas.openxmlformats.org/drawingml/2006/main" xmlns:r="http://schemas.openxmlformats.org/officeDocument/2006/relationships" xmlns:p="http://schemas.openxmlformats.org/presentationml/2006/main">
  <p:tag name="NUM" val="6"/>
</p:tagLst>
</file>

<file path=ppt/tags/tag170.xml><?xml version="1.0" encoding="utf-8"?>
<p:tagLst xmlns:a="http://schemas.openxmlformats.org/drawingml/2006/main" xmlns:r="http://schemas.openxmlformats.org/officeDocument/2006/relationships" xmlns:p="http://schemas.openxmlformats.org/presentationml/2006/main">
  <p:tag name="NUM" val="2"/>
</p:tagLst>
</file>

<file path=ppt/tags/tag171.xml><?xml version="1.0" encoding="utf-8"?>
<p:tagLst xmlns:a="http://schemas.openxmlformats.org/drawingml/2006/main" xmlns:r="http://schemas.openxmlformats.org/officeDocument/2006/relationships" xmlns:p="http://schemas.openxmlformats.org/presentationml/2006/main">
  <p:tag name="NUM" val="1"/>
</p:tagLst>
</file>

<file path=ppt/tags/tag172.xml><?xml version="1.0" encoding="utf-8"?>
<p:tagLst xmlns:a="http://schemas.openxmlformats.org/drawingml/2006/main" xmlns:r="http://schemas.openxmlformats.org/officeDocument/2006/relationships" xmlns:p="http://schemas.openxmlformats.org/presentationml/2006/main">
  <p:tag name="NUM" val="2"/>
</p:tagLst>
</file>

<file path=ppt/tags/tag173.xml><?xml version="1.0" encoding="utf-8"?>
<p:tagLst xmlns:a="http://schemas.openxmlformats.org/drawingml/2006/main" xmlns:r="http://schemas.openxmlformats.org/officeDocument/2006/relationships" xmlns:p="http://schemas.openxmlformats.org/presentationml/2006/main">
  <p:tag name="NUM" val="1"/>
</p:tagLst>
</file>

<file path=ppt/tags/tag174.xml><?xml version="1.0" encoding="utf-8"?>
<p:tagLst xmlns:a="http://schemas.openxmlformats.org/drawingml/2006/main" xmlns:r="http://schemas.openxmlformats.org/officeDocument/2006/relationships" xmlns:p="http://schemas.openxmlformats.org/presentationml/2006/main">
  <p:tag name="NUM" val="2"/>
</p:tagLst>
</file>

<file path=ppt/tags/tag175.xml><?xml version="1.0" encoding="utf-8"?>
<p:tagLst xmlns:a="http://schemas.openxmlformats.org/drawingml/2006/main" xmlns:r="http://schemas.openxmlformats.org/officeDocument/2006/relationships" xmlns:p="http://schemas.openxmlformats.org/presentationml/2006/main">
  <p:tag name="NUM" val="1"/>
</p:tagLst>
</file>

<file path=ppt/tags/tag176.xml><?xml version="1.0" encoding="utf-8"?>
<p:tagLst xmlns:a="http://schemas.openxmlformats.org/drawingml/2006/main" xmlns:r="http://schemas.openxmlformats.org/officeDocument/2006/relationships" xmlns:p="http://schemas.openxmlformats.org/presentationml/2006/main">
  <p:tag name="NUM" val="2"/>
</p:tagLst>
</file>

<file path=ppt/tags/tag177.xml><?xml version="1.0" encoding="utf-8"?>
<p:tagLst xmlns:a="http://schemas.openxmlformats.org/drawingml/2006/main" xmlns:r="http://schemas.openxmlformats.org/officeDocument/2006/relationships" xmlns:p="http://schemas.openxmlformats.org/presentationml/2006/main">
  <p:tag name="NUM" val="1"/>
</p:tagLst>
</file>

<file path=ppt/tags/tag178.xml><?xml version="1.0" encoding="utf-8"?>
<p:tagLst xmlns:a="http://schemas.openxmlformats.org/drawingml/2006/main" xmlns:r="http://schemas.openxmlformats.org/officeDocument/2006/relationships" xmlns:p="http://schemas.openxmlformats.org/presentationml/2006/main">
  <p:tag name="NUM" val="2"/>
</p:tagLst>
</file>

<file path=ppt/tags/tag179.xml><?xml version="1.0" encoding="utf-8"?>
<p:tagLst xmlns:a="http://schemas.openxmlformats.org/drawingml/2006/main" xmlns:r="http://schemas.openxmlformats.org/officeDocument/2006/relationships" xmlns:p="http://schemas.openxmlformats.org/presentationml/2006/main">
  <p:tag name="ISPRING_AUDIO_BITRATE" val="0"/>
  <p:tag name="ISPRING_SLIDE_INDENT_LEVEL" val="0"/>
  <p:tag name="ISPRING_CUSTOM_TIMING_USED" val="0"/>
  <p:tag name="ISPRING_RESOURCE_AUDIO" val="PDGE 44.wav"/>
  <p:tag name="ISPRING_AUDIO_FULL_PATH" val="O:\PROJECT WORKING FILES\Parenting the digital generation 2011-12\Parenting the Digital Generation_Mar_6\audio\PDGE 44.wav"/>
  <p:tag name="ISPRING_AUDIO_RELATIVE_PATH" val="Parenting the Digital Generation_Mar_6\audio\PDGE 44.wav"/>
  <p:tag name="GENSWF_ADVANCE_TIME" val="14.26"/>
  <p:tag name="GENSWF_SLIDE_TITLE" val="44."/>
  <p:tag name="ISPRING_PRESENTER_ID" val="None"/>
</p:tagLst>
</file>

<file path=ppt/tags/tag18.xml><?xml version="1.0" encoding="utf-8"?>
<p:tagLst xmlns:a="http://schemas.openxmlformats.org/drawingml/2006/main" xmlns:r="http://schemas.openxmlformats.org/officeDocument/2006/relationships" xmlns:p="http://schemas.openxmlformats.org/presentationml/2006/main">
  <p:tag name="NUM" val="7"/>
</p:tagLst>
</file>

<file path=ppt/tags/tag19.xml><?xml version="1.0" encoding="utf-8"?>
<p:tagLst xmlns:a="http://schemas.openxmlformats.org/drawingml/2006/main" xmlns:r="http://schemas.openxmlformats.org/officeDocument/2006/relationships" xmlns:p="http://schemas.openxmlformats.org/presentationml/2006/main">
  <p:tag name="NUM" val="8"/>
</p:tagLst>
</file>

<file path=ppt/tags/tag2.xml><?xml version="1.0" encoding="utf-8"?>
<p:tagLst xmlns:a="http://schemas.openxmlformats.org/drawingml/2006/main" xmlns:r="http://schemas.openxmlformats.org/officeDocument/2006/relationships" xmlns:p="http://schemas.openxmlformats.org/presentationml/2006/main">
  <p:tag name="NUM" val="1"/>
</p:tagLst>
</file>

<file path=ppt/tags/tag20.xml><?xml version="1.0" encoding="utf-8"?>
<p:tagLst xmlns:a="http://schemas.openxmlformats.org/drawingml/2006/main" xmlns:r="http://schemas.openxmlformats.org/officeDocument/2006/relationships" xmlns:p="http://schemas.openxmlformats.org/presentationml/2006/main">
  <p:tag name="NUM" val="9"/>
</p:tagLst>
</file>

<file path=ppt/tags/tag21.xml><?xml version="1.0" encoding="utf-8"?>
<p:tagLst xmlns:a="http://schemas.openxmlformats.org/drawingml/2006/main" xmlns:r="http://schemas.openxmlformats.org/officeDocument/2006/relationships" xmlns:p="http://schemas.openxmlformats.org/presentationml/2006/main">
  <p:tag name="NUM" val="1"/>
</p:tagLst>
</file>

<file path=ppt/tags/tag22.xml><?xml version="1.0" encoding="utf-8"?>
<p:tagLst xmlns:a="http://schemas.openxmlformats.org/drawingml/2006/main" xmlns:r="http://schemas.openxmlformats.org/officeDocument/2006/relationships" xmlns:p="http://schemas.openxmlformats.org/presentationml/2006/main">
  <p:tag name="NUM" val="2"/>
</p:tagLst>
</file>

<file path=ppt/tags/tag23.xml><?xml version="1.0" encoding="utf-8"?>
<p:tagLst xmlns:a="http://schemas.openxmlformats.org/drawingml/2006/main" xmlns:r="http://schemas.openxmlformats.org/officeDocument/2006/relationships" xmlns:p="http://schemas.openxmlformats.org/presentationml/2006/main">
  <p:tag name="NUM" val="1"/>
</p:tagLst>
</file>

<file path=ppt/tags/tag24.xml><?xml version="1.0" encoding="utf-8"?>
<p:tagLst xmlns:a="http://schemas.openxmlformats.org/drawingml/2006/main" xmlns:r="http://schemas.openxmlformats.org/officeDocument/2006/relationships" xmlns:p="http://schemas.openxmlformats.org/presentationml/2006/main">
  <p:tag name="NUM" val="2"/>
</p:tagLst>
</file>

<file path=ppt/tags/tag25.xml><?xml version="1.0" encoding="utf-8"?>
<p:tagLst xmlns:a="http://schemas.openxmlformats.org/drawingml/2006/main" xmlns:r="http://schemas.openxmlformats.org/officeDocument/2006/relationships" xmlns:p="http://schemas.openxmlformats.org/presentationml/2006/main">
  <p:tag name="NUM" val="1"/>
</p:tagLst>
</file>

<file path=ppt/tags/tag26.xml><?xml version="1.0" encoding="utf-8"?>
<p:tagLst xmlns:a="http://schemas.openxmlformats.org/drawingml/2006/main" xmlns:r="http://schemas.openxmlformats.org/officeDocument/2006/relationships" xmlns:p="http://schemas.openxmlformats.org/presentationml/2006/main">
  <p:tag name="NUM" val="2"/>
</p:tagLst>
</file>

<file path=ppt/tags/tag27.xml><?xml version="1.0" encoding="utf-8"?>
<p:tagLst xmlns:a="http://schemas.openxmlformats.org/drawingml/2006/main" xmlns:r="http://schemas.openxmlformats.org/officeDocument/2006/relationships" xmlns:p="http://schemas.openxmlformats.org/presentationml/2006/main">
  <p:tag name="NUM" val="3"/>
</p:tagLst>
</file>

<file path=ppt/tags/tag28.xml><?xml version="1.0" encoding="utf-8"?>
<p:tagLst xmlns:a="http://schemas.openxmlformats.org/drawingml/2006/main" xmlns:r="http://schemas.openxmlformats.org/officeDocument/2006/relationships" xmlns:p="http://schemas.openxmlformats.org/presentationml/2006/main">
  <p:tag name="NUM" val="4"/>
</p:tagLst>
</file>

<file path=ppt/tags/tag29.xml><?xml version="1.0" encoding="utf-8"?>
<p:tagLst xmlns:a="http://schemas.openxmlformats.org/drawingml/2006/main" xmlns:r="http://schemas.openxmlformats.org/officeDocument/2006/relationships" xmlns:p="http://schemas.openxmlformats.org/presentationml/2006/main">
  <p:tag name="NUM" val="5"/>
</p:tagLst>
</file>

<file path=ppt/tags/tag3.xml><?xml version="1.0" encoding="utf-8"?>
<p:tagLst xmlns:a="http://schemas.openxmlformats.org/drawingml/2006/main" xmlns:r="http://schemas.openxmlformats.org/officeDocument/2006/relationships" xmlns:p="http://schemas.openxmlformats.org/presentationml/2006/main">
  <p:tag name="NUM" val="1"/>
</p:tagLst>
</file>

<file path=ppt/tags/tag30.xml><?xml version="1.0" encoding="utf-8"?>
<p:tagLst xmlns:a="http://schemas.openxmlformats.org/drawingml/2006/main" xmlns:r="http://schemas.openxmlformats.org/officeDocument/2006/relationships" xmlns:p="http://schemas.openxmlformats.org/presentationml/2006/main">
  <p:tag name="NUM" val="6"/>
</p:tagLst>
</file>

<file path=ppt/tags/tag31.xml><?xml version="1.0" encoding="utf-8"?>
<p:tagLst xmlns:a="http://schemas.openxmlformats.org/drawingml/2006/main" xmlns:r="http://schemas.openxmlformats.org/officeDocument/2006/relationships" xmlns:p="http://schemas.openxmlformats.org/presentationml/2006/main">
  <p:tag name="NUM" val="7"/>
</p:tagLst>
</file>

<file path=ppt/tags/tag32.xml><?xml version="1.0" encoding="utf-8"?>
<p:tagLst xmlns:a="http://schemas.openxmlformats.org/drawingml/2006/main" xmlns:r="http://schemas.openxmlformats.org/officeDocument/2006/relationships" xmlns:p="http://schemas.openxmlformats.org/presentationml/2006/main">
  <p:tag name="NUM" val="1"/>
</p:tagLst>
</file>

<file path=ppt/tags/tag33.xml><?xml version="1.0" encoding="utf-8"?>
<p:tagLst xmlns:a="http://schemas.openxmlformats.org/drawingml/2006/main" xmlns:r="http://schemas.openxmlformats.org/officeDocument/2006/relationships" xmlns:p="http://schemas.openxmlformats.org/presentationml/2006/main">
  <p:tag name="NUM" val="1"/>
</p:tagLst>
</file>

<file path=ppt/tags/tag34.xml><?xml version="1.0" encoding="utf-8"?>
<p:tagLst xmlns:a="http://schemas.openxmlformats.org/drawingml/2006/main" xmlns:r="http://schemas.openxmlformats.org/officeDocument/2006/relationships" xmlns:p="http://schemas.openxmlformats.org/presentationml/2006/main">
  <p:tag name="NUM" val="2"/>
</p:tagLst>
</file>

<file path=ppt/tags/tag35.xml><?xml version="1.0" encoding="utf-8"?>
<p:tagLst xmlns:a="http://schemas.openxmlformats.org/drawingml/2006/main" xmlns:r="http://schemas.openxmlformats.org/officeDocument/2006/relationships" xmlns:p="http://schemas.openxmlformats.org/presentationml/2006/main">
  <p:tag name="NUM" val="3"/>
</p:tagLst>
</file>

<file path=ppt/tags/tag36.xml><?xml version="1.0" encoding="utf-8"?>
<p:tagLst xmlns:a="http://schemas.openxmlformats.org/drawingml/2006/main" xmlns:r="http://schemas.openxmlformats.org/officeDocument/2006/relationships" xmlns:p="http://schemas.openxmlformats.org/presentationml/2006/main">
  <p:tag name="NUM" val="4"/>
</p:tagLst>
</file>

<file path=ppt/tags/tag37.xml><?xml version="1.0" encoding="utf-8"?>
<p:tagLst xmlns:a="http://schemas.openxmlformats.org/drawingml/2006/main" xmlns:r="http://schemas.openxmlformats.org/officeDocument/2006/relationships" xmlns:p="http://schemas.openxmlformats.org/presentationml/2006/main">
  <p:tag name="NUM" val="5"/>
</p:tagLst>
</file>

<file path=ppt/tags/tag38.xml><?xml version="1.0" encoding="utf-8"?>
<p:tagLst xmlns:a="http://schemas.openxmlformats.org/drawingml/2006/main" xmlns:r="http://schemas.openxmlformats.org/officeDocument/2006/relationships" xmlns:p="http://schemas.openxmlformats.org/presentationml/2006/main">
  <p:tag name="NUM" val="6"/>
</p:tagLst>
</file>

<file path=ppt/tags/tag39.xml><?xml version="1.0" encoding="utf-8"?>
<p:tagLst xmlns:a="http://schemas.openxmlformats.org/drawingml/2006/main" xmlns:r="http://schemas.openxmlformats.org/officeDocument/2006/relationships" xmlns:p="http://schemas.openxmlformats.org/presentationml/2006/main">
  <p:tag name="NUM" val="7"/>
</p:tagLst>
</file>

<file path=ppt/tags/tag4.xml><?xml version="1.0" encoding="utf-8"?>
<p:tagLst xmlns:a="http://schemas.openxmlformats.org/drawingml/2006/main" xmlns:r="http://schemas.openxmlformats.org/officeDocument/2006/relationships" xmlns:p="http://schemas.openxmlformats.org/presentationml/2006/main">
  <p:tag name="NUM" val="2"/>
</p:tagLst>
</file>

<file path=ppt/tags/tag40.xml><?xml version="1.0" encoding="utf-8"?>
<p:tagLst xmlns:a="http://schemas.openxmlformats.org/drawingml/2006/main" xmlns:r="http://schemas.openxmlformats.org/officeDocument/2006/relationships" xmlns:p="http://schemas.openxmlformats.org/presentationml/2006/main">
  <p:tag name="NUM" val="8"/>
</p:tagLst>
</file>

<file path=ppt/tags/tag41.xml><?xml version="1.0" encoding="utf-8"?>
<p:tagLst xmlns:a="http://schemas.openxmlformats.org/drawingml/2006/main" xmlns:r="http://schemas.openxmlformats.org/officeDocument/2006/relationships" xmlns:p="http://schemas.openxmlformats.org/presentationml/2006/main">
  <p:tag name="NUM" val="9"/>
</p:tagLst>
</file>

<file path=ppt/tags/tag42.xml><?xml version="1.0" encoding="utf-8"?>
<p:tagLst xmlns:a="http://schemas.openxmlformats.org/drawingml/2006/main" xmlns:r="http://schemas.openxmlformats.org/officeDocument/2006/relationships" xmlns:p="http://schemas.openxmlformats.org/presentationml/2006/main">
  <p:tag name="NUM" val="10"/>
</p:tagLst>
</file>

<file path=ppt/tags/tag43.xml><?xml version="1.0" encoding="utf-8"?>
<p:tagLst xmlns:a="http://schemas.openxmlformats.org/drawingml/2006/main" xmlns:r="http://schemas.openxmlformats.org/officeDocument/2006/relationships" xmlns:p="http://schemas.openxmlformats.org/presentationml/2006/main">
  <p:tag name="NUM" val="11"/>
</p:tagLst>
</file>

<file path=ppt/tags/tag44.xml><?xml version="1.0" encoding="utf-8"?>
<p:tagLst xmlns:a="http://schemas.openxmlformats.org/drawingml/2006/main" xmlns:r="http://schemas.openxmlformats.org/officeDocument/2006/relationships" xmlns:p="http://schemas.openxmlformats.org/presentationml/2006/main">
  <p:tag name="NUM" val="12"/>
</p:tagLst>
</file>

<file path=ppt/tags/tag45.xml><?xml version="1.0" encoding="utf-8"?>
<p:tagLst xmlns:a="http://schemas.openxmlformats.org/drawingml/2006/main" xmlns:r="http://schemas.openxmlformats.org/officeDocument/2006/relationships" xmlns:p="http://schemas.openxmlformats.org/presentationml/2006/main">
  <p:tag name="NUM" val="13"/>
</p:tagLst>
</file>

<file path=ppt/tags/tag46.xml><?xml version="1.0" encoding="utf-8"?>
<p:tagLst xmlns:a="http://schemas.openxmlformats.org/drawingml/2006/main" xmlns:r="http://schemas.openxmlformats.org/officeDocument/2006/relationships" xmlns:p="http://schemas.openxmlformats.org/presentationml/2006/main">
  <p:tag name="NUM" val="14"/>
</p:tagLst>
</file>

<file path=ppt/tags/tag47.xml><?xml version="1.0" encoding="utf-8"?>
<p:tagLst xmlns:a="http://schemas.openxmlformats.org/drawingml/2006/main" xmlns:r="http://schemas.openxmlformats.org/officeDocument/2006/relationships" xmlns:p="http://schemas.openxmlformats.org/presentationml/2006/main">
  <p:tag name="NUM" val="1"/>
</p:tagLst>
</file>

<file path=ppt/tags/tag48.xml><?xml version="1.0" encoding="utf-8"?>
<p:tagLst xmlns:a="http://schemas.openxmlformats.org/drawingml/2006/main" xmlns:r="http://schemas.openxmlformats.org/officeDocument/2006/relationships" xmlns:p="http://schemas.openxmlformats.org/presentationml/2006/main">
  <p:tag name="NUM" val="1"/>
</p:tagLst>
</file>

<file path=ppt/tags/tag49.xml><?xml version="1.0" encoding="utf-8"?>
<p:tagLst xmlns:a="http://schemas.openxmlformats.org/drawingml/2006/main" xmlns:r="http://schemas.openxmlformats.org/officeDocument/2006/relationships" xmlns:p="http://schemas.openxmlformats.org/presentationml/2006/main">
  <p:tag name="NUM" val="2"/>
</p:tagLst>
</file>

<file path=ppt/tags/tag5.xml><?xml version="1.0" encoding="utf-8"?>
<p:tagLst xmlns:a="http://schemas.openxmlformats.org/drawingml/2006/main" xmlns:r="http://schemas.openxmlformats.org/officeDocument/2006/relationships" xmlns:p="http://schemas.openxmlformats.org/presentationml/2006/main">
  <p:tag name="NUM" val="1"/>
</p:tagLst>
</file>

<file path=ppt/tags/tag50.xml><?xml version="1.0" encoding="utf-8"?>
<p:tagLst xmlns:a="http://schemas.openxmlformats.org/drawingml/2006/main" xmlns:r="http://schemas.openxmlformats.org/officeDocument/2006/relationships" xmlns:p="http://schemas.openxmlformats.org/presentationml/2006/main">
  <p:tag name="NUM" val="1"/>
</p:tagLst>
</file>

<file path=ppt/tags/tag51.xml><?xml version="1.0" encoding="utf-8"?>
<p:tagLst xmlns:a="http://schemas.openxmlformats.org/drawingml/2006/main" xmlns:r="http://schemas.openxmlformats.org/officeDocument/2006/relationships" xmlns:p="http://schemas.openxmlformats.org/presentationml/2006/main">
  <p:tag name="NUM" val="2"/>
</p:tagLst>
</file>

<file path=ppt/tags/tag52.xml><?xml version="1.0" encoding="utf-8"?>
<p:tagLst xmlns:a="http://schemas.openxmlformats.org/drawingml/2006/main" xmlns:r="http://schemas.openxmlformats.org/officeDocument/2006/relationships" xmlns:p="http://schemas.openxmlformats.org/presentationml/2006/main">
  <p:tag name="NUM" val="3"/>
</p:tagLst>
</file>

<file path=ppt/tags/tag53.xml><?xml version="1.0" encoding="utf-8"?>
<p:tagLst xmlns:a="http://schemas.openxmlformats.org/drawingml/2006/main" xmlns:r="http://schemas.openxmlformats.org/officeDocument/2006/relationships" xmlns:p="http://schemas.openxmlformats.org/presentationml/2006/main">
  <p:tag name="NUM" val="4"/>
</p:tagLst>
</file>

<file path=ppt/tags/tag54.xml><?xml version="1.0" encoding="utf-8"?>
<p:tagLst xmlns:a="http://schemas.openxmlformats.org/drawingml/2006/main" xmlns:r="http://schemas.openxmlformats.org/officeDocument/2006/relationships" xmlns:p="http://schemas.openxmlformats.org/presentationml/2006/main">
  <p:tag name="NUM" val="1"/>
</p:tagLst>
</file>

<file path=ppt/tags/tag55.xml><?xml version="1.0" encoding="utf-8"?>
<p:tagLst xmlns:a="http://schemas.openxmlformats.org/drawingml/2006/main" xmlns:r="http://schemas.openxmlformats.org/officeDocument/2006/relationships" xmlns:p="http://schemas.openxmlformats.org/presentationml/2006/main">
  <p:tag name="NUM" val="1"/>
</p:tagLst>
</file>

<file path=ppt/tags/tag56.xml><?xml version="1.0" encoding="utf-8"?>
<p:tagLst xmlns:a="http://schemas.openxmlformats.org/drawingml/2006/main" xmlns:r="http://schemas.openxmlformats.org/officeDocument/2006/relationships" xmlns:p="http://schemas.openxmlformats.org/presentationml/2006/main">
  <p:tag name="NUM" val="2"/>
</p:tagLst>
</file>

<file path=ppt/tags/tag57.xml><?xml version="1.0" encoding="utf-8"?>
<p:tagLst xmlns:a="http://schemas.openxmlformats.org/drawingml/2006/main" xmlns:r="http://schemas.openxmlformats.org/officeDocument/2006/relationships" xmlns:p="http://schemas.openxmlformats.org/presentationml/2006/main">
  <p:tag name="NUM" val="1"/>
</p:tagLst>
</file>

<file path=ppt/tags/tag58.xml><?xml version="1.0" encoding="utf-8"?>
<p:tagLst xmlns:a="http://schemas.openxmlformats.org/drawingml/2006/main" xmlns:r="http://schemas.openxmlformats.org/officeDocument/2006/relationships" xmlns:p="http://schemas.openxmlformats.org/presentationml/2006/main">
  <p:tag name="NUM" val="2"/>
</p:tagLst>
</file>

<file path=ppt/tags/tag59.xml><?xml version="1.0" encoding="utf-8"?>
<p:tagLst xmlns:a="http://schemas.openxmlformats.org/drawingml/2006/main" xmlns:r="http://schemas.openxmlformats.org/officeDocument/2006/relationships" xmlns:p="http://schemas.openxmlformats.org/presentationml/2006/main">
  <p:tag name="NUM" val="1"/>
</p:tagLst>
</file>

<file path=ppt/tags/tag6.xml><?xml version="1.0" encoding="utf-8"?>
<p:tagLst xmlns:a="http://schemas.openxmlformats.org/drawingml/2006/main" xmlns:r="http://schemas.openxmlformats.org/officeDocument/2006/relationships" xmlns:p="http://schemas.openxmlformats.org/presentationml/2006/main">
  <p:tag name="NUM" val="2"/>
</p:tagLst>
</file>

<file path=ppt/tags/tag60.xml><?xml version="1.0" encoding="utf-8"?>
<p:tagLst xmlns:a="http://schemas.openxmlformats.org/drawingml/2006/main" xmlns:r="http://schemas.openxmlformats.org/officeDocument/2006/relationships" xmlns:p="http://schemas.openxmlformats.org/presentationml/2006/main">
  <p:tag name="NUM" val="1"/>
</p:tagLst>
</file>

<file path=ppt/tags/tag61.xml><?xml version="1.0" encoding="utf-8"?>
<p:tagLst xmlns:a="http://schemas.openxmlformats.org/drawingml/2006/main" xmlns:r="http://schemas.openxmlformats.org/officeDocument/2006/relationships" xmlns:p="http://schemas.openxmlformats.org/presentationml/2006/main">
  <p:tag name="NUM" val="1"/>
</p:tagLst>
</file>

<file path=ppt/tags/tag62.xml><?xml version="1.0" encoding="utf-8"?>
<p:tagLst xmlns:a="http://schemas.openxmlformats.org/drawingml/2006/main" xmlns:r="http://schemas.openxmlformats.org/officeDocument/2006/relationships" xmlns:p="http://schemas.openxmlformats.org/presentationml/2006/main">
  <p:tag name="NUM" val="1"/>
</p:tagLst>
</file>

<file path=ppt/tags/tag63.xml><?xml version="1.0" encoding="utf-8"?>
<p:tagLst xmlns:a="http://schemas.openxmlformats.org/drawingml/2006/main" xmlns:r="http://schemas.openxmlformats.org/officeDocument/2006/relationships" xmlns:p="http://schemas.openxmlformats.org/presentationml/2006/main">
  <p:tag name="NUM" val="2"/>
</p:tagLst>
</file>

<file path=ppt/tags/tag64.xml><?xml version="1.0" encoding="utf-8"?>
<p:tagLst xmlns:a="http://schemas.openxmlformats.org/drawingml/2006/main" xmlns:r="http://schemas.openxmlformats.org/officeDocument/2006/relationships" xmlns:p="http://schemas.openxmlformats.org/presentationml/2006/main">
  <p:tag name="NUM" val="3"/>
</p:tagLst>
</file>

<file path=ppt/tags/tag65.xml><?xml version="1.0" encoding="utf-8"?>
<p:tagLst xmlns:a="http://schemas.openxmlformats.org/drawingml/2006/main" xmlns:r="http://schemas.openxmlformats.org/officeDocument/2006/relationships" xmlns:p="http://schemas.openxmlformats.org/presentationml/2006/main">
  <p:tag name="NUM" val="1"/>
</p:tagLst>
</file>

<file path=ppt/tags/tag66.xml><?xml version="1.0" encoding="utf-8"?>
<p:tagLst xmlns:a="http://schemas.openxmlformats.org/drawingml/2006/main" xmlns:r="http://schemas.openxmlformats.org/officeDocument/2006/relationships" xmlns:p="http://schemas.openxmlformats.org/presentationml/2006/main">
  <p:tag name="NUM" val="2"/>
</p:tagLst>
</file>

<file path=ppt/tags/tag67.xml><?xml version="1.0" encoding="utf-8"?>
<p:tagLst xmlns:a="http://schemas.openxmlformats.org/drawingml/2006/main" xmlns:r="http://schemas.openxmlformats.org/officeDocument/2006/relationships" xmlns:p="http://schemas.openxmlformats.org/presentationml/2006/main">
  <p:tag name="NUM" val="3"/>
</p:tagLst>
</file>

<file path=ppt/tags/tag68.xml><?xml version="1.0" encoding="utf-8"?>
<p:tagLst xmlns:a="http://schemas.openxmlformats.org/drawingml/2006/main" xmlns:r="http://schemas.openxmlformats.org/officeDocument/2006/relationships" xmlns:p="http://schemas.openxmlformats.org/presentationml/2006/main">
  <p:tag name="NUM" val="4"/>
</p:tagLst>
</file>

<file path=ppt/tags/tag69.xml><?xml version="1.0" encoding="utf-8"?>
<p:tagLst xmlns:a="http://schemas.openxmlformats.org/drawingml/2006/main" xmlns:r="http://schemas.openxmlformats.org/officeDocument/2006/relationships" xmlns:p="http://schemas.openxmlformats.org/presentationml/2006/main">
  <p:tag name="NUM" val="1"/>
</p:tagLst>
</file>

<file path=ppt/tags/tag7.xml><?xml version="1.0" encoding="utf-8"?>
<p:tagLst xmlns:a="http://schemas.openxmlformats.org/drawingml/2006/main" xmlns:r="http://schemas.openxmlformats.org/officeDocument/2006/relationships" xmlns:p="http://schemas.openxmlformats.org/presentationml/2006/main">
  <p:tag name="NUM" val="1"/>
</p:tagLst>
</file>

<file path=ppt/tags/tag70.xml><?xml version="1.0" encoding="utf-8"?>
<p:tagLst xmlns:a="http://schemas.openxmlformats.org/drawingml/2006/main" xmlns:r="http://schemas.openxmlformats.org/officeDocument/2006/relationships" xmlns:p="http://schemas.openxmlformats.org/presentationml/2006/main">
  <p:tag name="NUM" val="2"/>
</p:tagLst>
</file>

<file path=ppt/tags/tag71.xml><?xml version="1.0" encoding="utf-8"?>
<p:tagLst xmlns:a="http://schemas.openxmlformats.org/drawingml/2006/main" xmlns:r="http://schemas.openxmlformats.org/officeDocument/2006/relationships" xmlns:p="http://schemas.openxmlformats.org/presentationml/2006/main">
  <p:tag name="NUM" val="3"/>
</p:tagLst>
</file>

<file path=ppt/tags/tag72.xml><?xml version="1.0" encoding="utf-8"?>
<p:tagLst xmlns:a="http://schemas.openxmlformats.org/drawingml/2006/main" xmlns:r="http://schemas.openxmlformats.org/officeDocument/2006/relationships" xmlns:p="http://schemas.openxmlformats.org/presentationml/2006/main">
  <p:tag name="NUM" val="4"/>
</p:tagLst>
</file>

<file path=ppt/tags/tag73.xml><?xml version="1.0" encoding="utf-8"?>
<p:tagLst xmlns:a="http://schemas.openxmlformats.org/drawingml/2006/main" xmlns:r="http://schemas.openxmlformats.org/officeDocument/2006/relationships" xmlns:p="http://schemas.openxmlformats.org/presentationml/2006/main">
  <p:tag name="NUM" val="1"/>
</p:tagLst>
</file>

<file path=ppt/tags/tag74.xml><?xml version="1.0" encoding="utf-8"?>
<p:tagLst xmlns:a="http://schemas.openxmlformats.org/drawingml/2006/main" xmlns:r="http://schemas.openxmlformats.org/officeDocument/2006/relationships" xmlns:p="http://schemas.openxmlformats.org/presentationml/2006/main">
  <p:tag name="NUM" val="1"/>
</p:tagLst>
</file>

<file path=ppt/tags/tag75.xml><?xml version="1.0" encoding="utf-8"?>
<p:tagLst xmlns:a="http://schemas.openxmlformats.org/drawingml/2006/main" xmlns:r="http://schemas.openxmlformats.org/officeDocument/2006/relationships" xmlns:p="http://schemas.openxmlformats.org/presentationml/2006/main">
  <p:tag name="NUM" val="1"/>
</p:tagLst>
</file>

<file path=ppt/tags/tag76.xml><?xml version="1.0" encoding="utf-8"?>
<p:tagLst xmlns:a="http://schemas.openxmlformats.org/drawingml/2006/main" xmlns:r="http://schemas.openxmlformats.org/officeDocument/2006/relationships" xmlns:p="http://schemas.openxmlformats.org/presentationml/2006/main">
  <p:tag name="NUM" val="1"/>
</p:tagLst>
</file>

<file path=ppt/tags/tag77.xml><?xml version="1.0" encoding="utf-8"?>
<p:tagLst xmlns:a="http://schemas.openxmlformats.org/drawingml/2006/main" xmlns:r="http://schemas.openxmlformats.org/officeDocument/2006/relationships" xmlns:p="http://schemas.openxmlformats.org/presentationml/2006/main">
  <p:tag name="NUM" val="2"/>
</p:tagLst>
</file>

<file path=ppt/tags/tag78.xml><?xml version="1.0" encoding="utf-8"?>
<p:tagLst xmlns:a="http://schemas.openxmlformats.org/drawingml/2006/main" xmlns:r="http://schemas.openxmlformats.org/officeDocument/2006/relationships" xmlns:p="http://schemas.openxmlformats.org/presentationml/2006/main">
  <p:tag name="NUM" val="3"/>
</p:tagLst>
</file>

<file path=ppt/tags/tag79.xml><?xml version="1.0" encoding="utf-8"?>
<p:tagLst xmlns:a="http://schemas.openxmlformats.org/drawingml/2006/main" xmlns:r="http://schemas.openxmlformats.org/officeDocument/2006/relationships" xmlns:p="http://schemas.openxmlformats.org/presentationml/2006/main">
  <p:tag name="NUM" val="4"/>
</p:tagLst>
</file>

<file path=ppt/tags/tag8.xml><?xml version="1.0" encoding="utf-8"?>
<p:tagLst xmlns:a="http://schemas.openxmlformats.org/drawingml/2006/main" xmlns:r="http://schemas.openxmlformats.org/officeDocument/2006/relationships" xmlns:p="http://schemas.openxmlformats.org/presentationml/2006/main">
  <p:tag name="NUM" val="2"/>
</p:tagLst>
</file>

<file path=ppt/tags/tag80.xml><?xml version="1.0" encoding="utf-8"?>
<p:tagLst xmlns:a="http://schemas.openxmlformats.org/drawingml/2006/main" xmlns:r="http://schemas.openxmlformats.org/officeDocument/2006/relationships" xmlns:p="http://schemas.openxmlformats.org/presentationml/2006/main">
  <p:tag name="NUM" val="5"/>
</p:tagLst>
</file>

<file path=ppt/tags/tag81.xml><?xml version="1.0" encoding="utf-8"?>
<p:tagLst xmlns:a="http://schemas.openxmlformats.org/drawingml/2006/main" xmlns:r="http://schemas.openxmlformats.org/officeDocument/2006/relationships" xmlns:p="http://schemas.openxmlformats.org/presentationml/2006/main">
  <p:tag name="NUM" val="6"/>
</p:tagLst>
</file>

<file path=ppt/tags/tag82.xml><?xml version="1.0" encoding="utf-8"?>
<p:tagLst xmlns:a="http://schemas.openxmlformats.org/drawingml/2006/main" xmlns:r="http://schemas.openxmlformats.org/officeDocument/2006/relationships" xmlns:p="http://schemas.openxmlformats.org/presentationml/2006/main">
  <p:tag name="NUM" val="7"/>
</p:tagLst>
</file>

<file path=ppt/tags/tag83.xml><?xml version="1.0" encoding="utf-8"?>
<p:tagLst xmlns:a="http://schemas.openxmlformats.org/drawingml/2006/main" xmlns:r="http://schemas.openxmlformats.org/officeDocument/2006/relationships" xmlns:p="http://schemas.openxmlformats.org/presentationml/2006/main">
  <p:tag name="NUM" val="1"/>
</p:tagLst>
</file>

<file path=ppt/tags/tag84.xml><?xml version="1.0" encoding="utf-8"?>
<p:tagLst xmlns:a="http://schemas.openxmlformats.org/drawingml/2006/main" xmlns:r="http://schemas.openxmlformats.org/officeDocument/2006/relationships" xmlns:p="http://schemas.openxmlformats.org/presentationml/2006/main">
  <p:tag name="NUM" val="1"/>
</p:tagLst>
</file>

<file path=ppt/tags/tag85.xml><?xml version="1.0" encoding="utf-8"?>
<p:tagLst xmlns:a="http://schemas.openxmlformats.org/drawingml/2006/main" xmlns:r="http://schemas.openxmlformats.org/officeDocument/2006/relationships" xmlns:p="http://schemas.openxmlformats.org/presentationml/2006/main">
  <p:tag name="NUM" val="1"/>
</p:tagLst>
</file>

<file path=ppt/tags/tag86.xml><?xml version="1.0" encoding="utf-8"?>
<p:tagLst xmlns:a="http://schemas.openxmlformats.org/drawingml/2006/main" xmlns:r="http://schemas.openxmlformats.org/officeDocument/2006/relationships" xmlns:p="http://schemas.openxmlformats.org/presentationml/2006/main">
  <p:tag name="NUM" val="2"/>
</p:tagLst>
</file>

<file path=ppt/tags/tag87.xml><?xml version="1.0" encoding="utf-8"?>
<p:tagLst xmlns:a="http://schemas.openxmlformats.org/drawingml/2006/main" xmlns:r="http://schemas.openxmlformats.org/officeDocument/2006/relationships" xmlns:p="http://schemas.openxmlformats.org/presentationml/2006/main">
  <p:tag name="NUM" val="3"/>
</p:tagLst>
</file>

<file path=ppt/tags/tag88.xml><?xml version="1.0" encoding="utf-8"?>
<p:tagLst xmlns:a="http://schemas.openxmlformats.org/drawingml/2006/main" xmlns:r="http://schemas.openxmlformats.org/officeDocument/2006/relationships" xmlns:p="http://schemas.openxmlformats.org/presentationml/2006/main">
  <p:tag name="NUM" val="1"/>
</p:tagLst>
</file>

<file path=ppt/tags/tag89.xml><?xml version="1.0" encoding="utf-8"?>
<p:tagLst xmlns:a="http://schemas.openxmlformats.org/drawingml/2006/main" xmlns:r="http://schemas.openxmlformats.org/officeDocument/2006/relationships" xmlns:p="http://schemas.openxmlformats.org/presentationml/2006/main">
  <p:tag name="NUM" val="2"/>
</p:tagLst>
</file>

<file path=ppt/tags/tag9.xml><?xml version="1.0" encoding="utf-8"?>
<p:tagLst xmlns:a="http://schemas.openxmlformats.org/drawingml/2006/main" xmlns:r="http://schemas.openxmlformats.org/officeDocument/2006/relationships" xmlns:p="http://schemas.openxmlformats.org/presentationml/2006/main">
  <p:tag name="NUM" val="1"/>
</p:tagLst>
</file>

<file path=ppt/tags/tag90.xml><?xml version="1.0" encoding="utf-8"?>
<p:tagLst xmlns:a="http://schemas.openxmlformats.org/drawingml/2006/main" xmlns:r="http://schemas.openxmlformats.org/officeDocument/2006/relationships" xmlns:p="http://schemas.openxmlformats.org/presentationml/2006/main">
  <p:tag name="NUM" val="3"/>
</p:tagLst>
</file>

<file path=ppt/tags/tag91.xml><?xml version="1.0" encoding="utf-8"?>
<p:tagLst xmlns:a="http://schemas.openxmlformats.org/drawingml/2006/main" xmlns:r="http://schemas.openxmlformats.org/officeDocument/2006/relationships" xmlns:p="http://schemas.openxmlformats.org/presentationml/2006/main">
  <p:tag name="NUM" val="1"/>
</p:tagLst>
</file>

<file path=ppt/tags/tag92.xml><?xml version="1.0" encoding="utf-8"?>
<p:tagLst xmlns:a="http://schemas.openxmlformats.org/drawingml/2006/main" xmlns:r="http://schemas.openxmlformats.org/officeDocument/2006/relationships" xmlns:p="http://schemas.openxmlformats.org/presentationml/2006/main">
  <p:tag name="NUM" val="1"/>
</p:tagLst>
</file>

<file path=ppt/tags/tag93.xml><?xml version="1.0" encoding="utf-8"?>
<p:tagLst xmlns:a="http://schemas.openxmlformats.org/drawingml/2006/main" xmlns:r="http://schemas.openxmlformats.org/officeDocument/2006/relationships" xmlns:p="http://schemas.openxmlformats.org/presentationml/2006/main">
  <p:tag name="NUM" val="2"/>
</p:tagLst>
</file>

<file path=ppt/tags/tag94.xml><?xml version="1.0" encoding="utf-8"?>
<p:tagLst xmlns:a="http://schemas.openxmlformats.org/drawingml/2006/main" xmlns:r="http://schemas.openxmlformats.org/officeDocument/2006/relationships" xmlns:p="http://schemas.openxmlformats.org/presentationml/2006/main">
  <p:tag name="NUM" val="3"/>
</p:tagLst>
</file>

<file path=ppt/tags/tag95.xml><?xml version="1.0" encoding="utf-8"?>
<p:tagLst xmlns:a="http://schemas.openxmlformats.org/drawingml/2006/main" xmlns:r="http://schemas.openxmlformats.org/officeDocument/2006/relationships" xmlns:p="http://schemas.openxmlformats.org/presentationml/2006/main">
  <p:tag name="NUM" val="4"/>
</p:tagLst>
</file>

<file path=ppt/tags/tag96.xml><?xml version="1.0" encoding="utf-8"?>
<p:tagLst xmlns:a="http://schemas.openxmlformats.org/drawingml/2006/main" xmlns:r="http://schemas.openxmlformats.org/officeDocument/2006/relationships" xmlns:p="http://schemas.openxmlformats.org/presentationml/2006/main">
  <p:tag name="NUM" val="5"/>
</p:tagLst>
</file>

<file path=ppt/tags/tag97.xml><?xml version="1.0" encoding="utf-8"?>
<p:tagLst xmlns:a="http://schemas.openxmlformats.org/drawingml/2006/main" xmlns:r="http://schemas.openxmlformats.org/officeDocument/2006/relationships" xmlns:p="http://schemas.openxmlformats.org/presentationml/2006/main">
  <p:tag name="NUM" val="1"/>
</p:tagLst>
</file>

<file path=ppt/tags/tag98.xml><?xml version="1.0" encoding="utf-8"?>
<p:tagLst xmlns:a="http://schemas.openxmlformats.org/drawingml/2006/main" xmlns:r="http://schemas.openxmlformats.org/officeDocument/2006/relationships" xmlns:p="http://schemas.openxmlformats.org/presentationml/2006/main">
  <p:tag name="NUM" val="2"/>
</p:tagLst>
</file>

<file path=ppt/tags/tag99.xml><?xml version="1.0" encoding="utf-8"?>
<p:tagLst xmlns:a="http://schemas.openxmlformats.org/drawingml/2006/main" xmlns:r="http://schemas.openxmlformats.org/officeDocument/2006/relationships" xmlns:p="http://schemas.openxmlformats.org/presentationml/2006/main">
  <p:tag name="NUM" val="3"/>
</p:tagLst>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cc48ac03-9cf9-44ce-aaea-61a9f4bb4331" xsi:nil="true"/>
    <lcf76f155ced4ddcb4097134ff3c332f xmlns="b01ef96e-219f-4be9-a834-eb01f50fa731">
      <Terms xmlns="http://schemas.microsoft.com/office/infopath/2007/PartnerControls"/>
    </lcf76f155ced4ddcb4097134ff3c332f>
    <SharedWithUsers xmlns="cc48ac03-9cf9-44ce-aaea-61a9f4bb4331">
      <UserInfo>
        <DisplayName>Matthew Johnson</DisplayName>
        <AccountId>22</AccountId>
        <AccountType/>
      </UserInfo>
      <UserInfo>
        <DisplayName>Julia Ladouceur</DisplayName>
        <AccountId>15</AccountId>
        <AccountType/>
      </UserInfo>
      <UserInfo>
        <DisplayName>Tricia Grant</DisplayName>
        <AccountId>17</AccountId>
        <AccountType/>
      </UserInfo>
      <UserInfo>
        <DisplayName>Marc Ladouceur</DisplayName>
        <AccountId>25</AccountId>
        <AccountType/>
      </UserInfo>
    </SharedWithUser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3B0072686291764A9A4051E7722B3456" ma:contentTypeVersion="15" ma:contentTypeDescription="Create a new document." ma:contentTypeScope="" ma:versionID="a977515e18b4b8115d90c2879ff80290">
  <xsd:schema xmlns:xsd="http://www.w3.org/2001/XMLSchema" xmlns:xs="http://www.w3.org/2001/XMLSchema" xmlns:p="http://schemas.microsoft.com/office/2006/metadata/properties" xmlns:ns2="b01ef96e-219f-4be9-a834-eb01f50fa731" xmlns:ns3="cc48ac03-9cf9-44ce-aaea-61a9f4bb4331" targetNamespace="http://schemas.microsoft.com/office/2006/metadata/properties" ma:root="true" ma:fieldsID="e1b497593d8c7c0a4cd3c6ee2d84441e" ns2:_="" ns3:_="">
    <xsd:import namespace="b01ef96e-219f-4be9-a834-eb01f50fa731"/>
    <xsd:import namespace="cc48ac03-9cf9-44ce-aaea-61a9f4bb4331"/>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DateTaken" minOccurs="0"/>
                <xsd:element ref="ns2:MediaServiceObjectDetectorVersions"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Location" minOccurs="0"/>
                <xsd:element ref="ns2:MediaServiceOCR"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01ef96e-219f-4be9-a834-eb01f50fa73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DateTaken" ma:index="11" nillable="true" ma:displayName="MediaServiceDateTaken" ma:hidden="true" ma:indexed="true" ma:internalName="MediaServiceDateTaken" ma:readOnly="true">
      <xsd:simpleType>
        <xsd:restriction base="dms:Text"/>
      </xsd:simpleType>
    </xsd:element>
    <xsd:element name="MediaServiceObjectDetectorVersions" ma:index="12" nillable="true" ma:displayName="MediaServiceObjectDetectorVersions" ma:hidden="true" ma:indexed="true" ma:internalName="MediaServiceObjectDetectorVersions"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6ef5292c-a6be-4045-bc94-d1d13024afca" ma:termSetId="09814cd3-568e-fe90-9814-8d621ff8fb84" ma:anchorId="fba54fb3-c3e1-fe81-a776-ca4b69148c4d" ma:open="true" ma:isKeyword="false">
      <xsd:complexType>
        <xsd:sequence>
          <xsd:element ref="pc:Terms" minOccurs="0" maxOccurs="1"/>
        </xsd:sequence>
      </xsd:complexType>
    </xsd:element>
    <xsd:element name="MediaServiceLocation" ma:index="19" nillable="true" ma:displayName="Location" ma:indexed="true" ma:internalName="MediaServiceLocation" ma:readOnly="true">
      <xsd:simpleType>
        <xsd:restriction base="dms:Text"/>
      </xsd:simpleType>
    </xsd:element>
    <xsd:element name="MediaServiceOCR" ma:index="20"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cc48ac03-9cf9-44ce-aaea-61a9f4bb4331"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1796260e-983c-4288-9015-45c8a28f9e3f}" ma:internalName="TaxCatchAll" ma:showField="CatchAllData" ma:web="cc48ac03-9cf9-44ce-aaea-61a9f4bb4331">
      <xsd:complexType>
        <xsd:complexContent>
          <xsd:extension base="dms:MultiChoiceLookup">
            <xsd:sequence>
              <xsd:element name="Value" type="dms:Lookup" maxOccurs="unbounded" minOccurs="0" nillable="true"/>
            </xsd:sequence>
          </xsd:extension>
        </xsd:complexContent>
      </xsd:complexType>
    </xsd:element>
    <xsd:element name="SharedWithUsers" ma:index="2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2"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81452E9A-2708-4621-B83C-486D6ACEAC87}">
  <ds:schemaRefs>
    <ds:schemaRef ds:uri="http://schemas.microsoft.com/office/2006/documentManagement/types"/>
    <ds:schemaRef ds:uri="http://schemas.openxmlformats.org/package/2006/metadata/core-properties"/>
    <ds:schemaRef ds:uri="http://purl.org/dc/elements/1.1/"/>
    <ds:schemaRef ds:uri="b01ef96e-219f-4be9-a834-eb01f50fa731"/>
    <ds:schemaRef ds:uri="http://www.w3.org/XML/1998/namespace"/>
    <ds:schemaRef ds:uri="cc48ac03-9cf9-44ce-aaea-61a9f4bb4331"/>
    <ds:schemaRef ds:uri="http://purl.org/dc/dcmitype/"/>
    <ds:schemaRef ds:uri="http://schemas.microsoft.com/office/2006/metadata/properties"/>
    <ds:schemaRef ds:uri="http://purl.org/dc/terms/"/>
    <ds:schemaRef ds:uri="http://schemas.microsoft.com/office/infopath/2007/PartnerControls"/>
  </ds:schemaRefs>
</ds:datastoreItem>
</file>

<file path=customXml/itemProps2.xml><?xml version="1.0" encoding="utf-8"?>
<ds:datastoreItem xmlns:ds="http://schemas.openxmlformats.org/officeDocument/2006/customXml" ds:itemID="{88DCAD46-EA3B-4E24-A4D1-9846F6688E15}">
  <ds:schemaRefs>
    <ds:schemaRef ds:uri="http://schemas.microsoft.com/sharepoint/v3/contenttype/forms"/>
  </ds:schemaRefs>
</ds:datastoreItem>
</file>

<file path=customXml/itemProps3.xml><?xml version="1.0" encoding="utf-8"?>
<ds:datastoreItem xmlns:ds="http://schemas.openxmlformats.org/officeDocument/2006/customXml" ds:itemID="{671CDEC2-2E99-40D6-B58D-897BDD68A8C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01ef96e-219f-4be9-a834-eb01f50fa731"/>
    <ds:schemaRef ds:uri="cc48ac03-9cf9-44ce-aaea-61a9f4bb433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2013 - 2022 Theme</Template>
  <TotalTime>11382</TotalTime>
  <Words>6272</Words>
  <Application>Microsoft Office PowerPoint</Application>
  <PresentationFormat>On-screen Show (4:3)</PresentationFormat>
  <Paragraphs>463</Paragraphs>
  <Slides>63</Slides>
  <Notes>63</Notes>
  <HiddenSlides>0</HiddenSlides>
  <MMClips>0</MMClips>
  <ScaleCrop>false</ScaleCrop>
  <HeadingPairs>
    <vt:vector size="6" baseType="variant">
      <vt:variant>
        <vt:lpstr>Fonts Used</vt:lpstr>
      </vt:variant>
      <vt:variant>
        <vt:i4>8</vt:i4>
      </vt:variant>
      <vt:variant>
        <vt:lpstr>Theme</vt:lpstr>
      </vt:variant>
      <vt:variant>
        <vt:i4>2</vt:i4>
      </vt:variant>
      <vt:variant>
        <vt:lpstr>Slide Titles</vt:lpstr>
      </vt:variant>
      <vt:variant>
        <vt:i4>63</vt:i4>
      </vt:variant>
    </vt:vector>
  </HeadingPairs>
  <TitlesOfParts>
    <vt:vector size="73" baseType="lpstr">
      <vt:lpstr>Gotham Bold</vt:lpstr>
      <vt:lpstr>Gotham Book</vt:lpstr>
      <vt:lpstr>Symbol</vt:lpstr>
      <vt:lpstr>Courier New</vt:lpstr>
      <vt:lpstr>Arial</vt:lpstr>
      <vt:lpstr>Calibri</vt:lpstr>
      <vt:lpstr>Yu Mincho</vt:lpstr>
      <vt:lpstr>Roboto</vt:lpstr>
      <vt:lpstr>Office Theme</vt:lpstr>
      <vt:lpstr>Custom Design</vt:lpstr>
      <vt:lpstr>DÉMYSTIFIER LA  BOÎTE NOIRE  EXPLIQUER LES ALGORITHMES  ET L’INTELLIGENCE ARTIFICIELLE</vt:lpstr>
      <vt:lpstr>Que signifie pour toi  le mot « algorithme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Pense à une application  que tu utilises fréquemment qui utilise les algorithmes pour recommander ou offrir du contenu.  À ton avis, dans quel but cette  application est-elle optimisée?  Pourquoi penses-tu que c’est le cas?</vt:lpstr>
      <vt:lpstr>PowerPoint Presentation</vt:lpstr>
      <vt:lpstr>Pense à l’application que tu as  choisie il y a quelques instants.  À ton avis, quelles données  l’algorithme recherche-t-il?  Lesquelles pèsent le  plus dans la balance?  Pourquoi penses-tu que c’est le cas?</vt:lpstr>
      <vt:lpstr>PowerPoint Presentation</vt:lpstr>
      <vt:lpstr>PowerPoint Presentation</vt:lpstr>
      <vt:lpstr>Que signifie pour toi le terme « IA »?</vt:lpstr>
      <vt:lpstr>PowerPoint Presentation</vt:lpstr>
      <vt:lpstr>Crois-tu que…</vt:lpstr>
      <vt:lpstr>PowerPoint Presentation</vt:lpstr>
      <vt:lpstr>Les algorithmes  sont-ils toujours justes?</vt:lpstr>
      <vt:lpstr>PG = AV</vt:lpstr>
      <vt:lpstr>PowerPoint Presentation</vt:lpstr>
      <vt:lpstr>PowerPoint Presentation</vt:lpstr>
      <vt:lpstr>PowerPoint Presentation</vt:lpstr>
      <vt:lpstr>Les algorithmes peuvent renforcer les partis pris du monde réel.</vt:lpstr>
      <vt:lpstr>PowerPoint Presentation</vt:lpstr>
      <vt:lpstr>En quoi l’IA diffère-t-elle  des algorithmes simples?</vt:lpstr>
      <vt:lpstr>PowerPoint Presentation</vt:lpstr>
      <vt:lpstr>Nous ne savons pas toujours comment les algorithmes  prennent des décisions.</vt:lpstr>
      <vt:lpstr>L’IA fait-elle de bons choix?</vt:lpstr>
      <vt:lpstr>PowerPoint Presentation</vt:lpstr>
      <vt:lpstr>PowerPoint Presentation</vt:lpstr>
      <vt:lpstr>Les algorithmes te donnent ce qu’ils pensent que tu veux, pas ce qui est bon pour toi.</vt:lpstr>
      <vt:lpstr>PowerPoint Presentation</vt:lpstr>
      <vt:lpstr>L’IA te donne-t-elle de la  crème glacée ou du brocoli?</vt:lpstr>
      <vt:lpstr>PowerPoint Presentation</vt:lpstr>
      <vt:lpstr>Où les algorithmes  obtiennent-ils les données  dont ils ont besoin pour  prendre des décisions?</vt:lpstr>
      <vt:lpstr>PowerPoint Presentation</vt:lpstr>
      <vt:lpstr>PowerPoint Presentation</vt:lpstr>
      <vt:lpstr>PowerPoint Presentation</vt:lpstr>
      <vt:lpstr>Les algorithmes utilisent…</vt:lpstr>
      <vt:lpstr>Les algorithmes prennent des décisions en se fondant sur ce qu’ils pensent savoir à ton sujet.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Les quatre principes des algorithmes et de l’IA</vt:lpstr>
      <vt:lpstr>Questions de réflexion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Matthew Johnson</dc:creator>
  <cp:lastModifiedBy>Marc Ladouceur</cp:lastModifiedBy>
  <cp:revision>261</cp:revision>
  <dcterms:created xsi:type="dcterms:W3CDTF">2023-09-11T15:42:50Z</dcterms:created>
  <dcterms:modified xsi:type="dcterms:W3CDTF">2024-09-16T18:46:35Z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0x0101003B0072686291764A9A4051E7722B3456</vt:lpwstr>
  </property>
  <property fmtid="{D5CDD505-2E9C-101B-9397-08002B2CF9AE}" pid="3" name="MediaServiceImageTags">
    <vt:lpwstr/>
  </property>
  <property fmtid="{D5CDD505-2E9C-101B-9397-08002B2CF9AE}" pid="4" name="Order">
    <vt:lpwstr>98388100.0000000</vt:lpwstr>
  </property>
  <property fmtid="{D5CDD505-2E9C-101B-9397-08002B2CF9AE}" pid="5" name="xd_ProgID">
    <vt:lpwstr/>
  </property>
  <property fmtid="{D5CDD505-2E9C-101B-9397-08002B2CF9AE}" pid="6" name="ComplianceAssetId">
    <vt:lpwstr/>
  </property>
  <property fmtid="{D5CDD505-2E9C-101B-9397-08002B2CF9AE}" pid="7" name="TemplateUrl">
    <vt:lpwstr/>
  </property>
  <property fmtid="{D5CDD505-2E9C-101B-9397-08002B2CF9AE}" pid="8" name="_ExtendedDescription">
    <vt:lpwstr/>
  </property>
  <property fmtid="{D5CDD505-2E9C-101B-9397-08002B2CF9AE}" pid="9" name="TriggerFlowInfo">
    <vt:lpwstr/>
  </property>
  <property fmtid="{D5CDD505-2E9C-101B-9397-08002B2CF9AE}" pid="10" name="xd_Signature">
    <vt:lpwstr/>
  </property>
  <property fmtid="{D5CDD505-2E9C-101B-9397-08002B2CF9AE}" pid="11" name="SharedWithUsers">
    <vt:lpwstr>22;#Matthew Johnson;#15;#Julia Ladouceur;#17;#Tricia Grant;#25;#Marc Ladouceur</vt:lpwstr>
  </property>
</Properties>
</file>