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tags/tag3.xml" ContentType="application/vnd.openxmlformats-officedocument.presentationml.tags+xml"/>
  <Override PartName="/ppt/notesSlides/notesSlide2.xml" ContentType="application/vnd.openxmlformats-officedocument.presentationml.notesSlide+xml"/>
  <Override PartName="/ppt/tags/tag4.xml" ContentType="application/vnd.openxmlformats-officedocument.presentationml.tags+xml"/>
  <Override PartName="/ppt/notesSlides/notesSlide3.xml" ContentType="application/vnd.openxmlformats-officedocument.presentationml.notesSlide+xml"/>
  <Override PartName="/ppt/tags/tag5.xml" ContentType="application/vnd.openxmlformats-officedocument.presentationml.tags+xml"/>
  <Override PartName="/ppt/notesSlides/notesSlide4.xml" ContentType="application/vnd.openxmlformats-officedocument.presentationml.notesSlide+xml"/>
  <Override PartName="/ppt/tags/tag6.xml" ContentType="application/vnd.openxmlformats-officedocument.presentationml.tags+xml"/>
  <Override PartName="/ppt/notesSlides/notesSlide5.xml" ContentType="application/vnd.openxmlformats-officedocument.presentationml.notesSlide+xml"/>
  <Override PartName="/ppt/tags/tag7.xml" ContentType="application/vnd.openxmlformats-officedocument.presentationml.tags+xml"/>
  <Override PartName="/ppt/notesSlides/notesSlide6.xml" ContentType="application/vnd.openxmlformats-officedocument.presentationml.notesSlide+xml"/>
  <Override PartName="/ppt/tags/tag8.xml" ContentType="application/vnd.openxmlformats-officedocument.presentationml.tags+xml"/>
  <Override PartName="/ppt/notesSlides/notesSlide7.xml" ContentType="application/vnd.openxmlformats-officedocument.presentationml.notesSlide+xml"/>
  <Override PartName="/ppt/tags/tag9.xml" ContentType="application/vnd.openxmlformats-officedocument.presentationml.tags+xml"/>
  <Override PartName="/ppt/notesSlides/notesSlide8.xml" ContentType="application/vnd.openxmlformats-officedocument.presentationml.notesSlide+xml"/>
  <Override PartName="/ppt/tags/tag10.xml" ContentType="application/vnd.openxmlformats-officedocument.presentationml.tags+xml"/>
  <Override PartName="/ppt/notesSlides/notesSlide9.xml" ContentType="application/vnd.openxmlformats-officedocument.presentationml.notesSlide+xml"/>
  <Override PartName="/ppt/tags/tag11.xml" ContentType="application/vnd.openxmlformats-officedocument.presentationml.tags+xml"/>
  <Override PartName="/ppt/notesSlides/notesSlide10.xml" ContentType="application/vnd.openxmlformats-officedocument.presentationml.notesSlide+xml"/>
  <Override PartName="/ppt/tags/tag12.xml" ContentType="application/vnd.openxmlformats-officedocument.presentationml.tags+xml"/>
  <Override PartName="/ppt/notesSlides/notesSlide11.xml" ContentType="application/vnd.openxmlformats-officedocument.presentationml.notesSlide+xml"/>
  <Override PartName="/ppt/tags/tag13.xml" ContentType="application/vnd.openxmlformats-officedocument.presentationml.tags+xml"/>
  <Override PartName="/ppt/notesSlides/notesSlide12.xml" ContentType="application/vnd.openxmlformats-officedocument.presentationml.notesSlide+xml"/>
  <Override PartName="/ppt/tags/tag14.xml" ContentType="application/vnd.openxmlformats-officedocument.presentationml.tags+xml"/>
  <Override PartName="/ppt/notesSlides/notesSlide13.xml" ContentType="application/vnd.openxmlformats-officedocument.presentationml.notesSlide+xml"/>
  <Override PartName="/ppt/tags/tag15.xml" ContentType="application/vnd.openxmlformats-officedocument.presentationml.tags+xml"/>
  <Override PartName="/ppt/notesSlides/notesSlide14.xml" ContentType="application/vnd.openxmlformats-officedocument.presentationml.notesSlide+xml"/>
  <Override PartName="/ppt/tags/tag16.xml" ContentType="application/vnd.openxmlformats-officedocument.presentationml.tags+xml"/>
  <Override PartName="/ppt/notesSlides/notesSlide15.xml" ContentType="application/vnd.openxmlformats-officedocument.presentationml.notesSlide+xml"/>
  <Override PartName="/ppt/tags/tag17.xml" ContentType="application/vnd.openxmlformats-officedocument.presentationml.tags+xml"/>
  <Override PartName="/ppt/notesSlides/notesSlide16.xml" ContentType="application/vnd.openxmlformats-officedocument.presentationml.notesSlide+xml"/>
  <Override PartName="/ppt/tags/tag18.xml" ContentType="application/vnd.openxmlformats-officedocument.presentationml.tags+xml"/>
  <Override PartName="/ppt/notesSlides/notesSlide17.xml" ContentType="application/vnd.openxmlformats-officedocument.presentationml.notesSlide+xml"/>
  <Override PartName="/ppt/tags/tag19.xml" ContentType="application/vnd.openxmlformats-officedocument.presentationml.tags+xml"/>
  <Override PartName="/ppt/notesSlides/notesSlide18.xml" ContentType="application/vnd.openxmlformats-officedocument.presentationml.notesSlide+xml"/>
  <Override PartName="/ppt/tags/tag20.xml" ContentType="application/vnd.openxmlformats-officedocument.presentationml.tags+xml"/>
  <Override PartName="/ppt/notesSlides/notesSlide19.xml" ContentType="application/vnd.openxmlformats-officedocument.presentationml.notesSlide+xml"/>
  <Override PartName="/ppt/tags/tag21.xml" ContentType="application/vnd.openxmlformats-officedocument.presentationml.tags+xml"/>
  <Override PartName="/ppt/notesSlides/notesSlide20.xml" ContentType="application/vnd.openxmlformats-officedocument.presentationml.notesSlide+xml"/>
  <Override PartName="/ppt/tags/tag22.xml" ContentType="application/vnd.openxmlformats-officedocument.presentationml.tags+xml"/>
  <Override PartName="/ppt/notesSlides/notesSlide21.xml" ContentType="application/vnd.openxmlformats-officedocument.presentationml.notesSlide+xml"/>
  <Override PartName="/ppt/tags/tag23.xml" ContentType="application/vnd.openxmlformats-officedocument.presentationml.tags+xml"/>
  <Override PartName="/ppt/notesSlides/notesSlide22.xml" ContentType="application/vnd.openxmlformats-officedocument.presentationml.notesSlide+xml"/>
  <Override PartName="/ppt/tags/tag24.xml" ContentType="application/vnd.openxmlformats-officedocument.presentationml.tags+xml"/>
  <Override PartName="/ppt/notesSlides/notesSlide23.xml" ContentType="application/vnd.openxmlformats-officedocument.presentationml.notesSlide+xml"/>
  <Override PartName="/ppt/tags/tag25.xml" ContentType="application/vnd.openxmlformats-officedocument.presentationml.tags+xml"/>
  <Override PartName="/ppt/notesSlides/notesSlide24.xml" ContentType="application/vnd.openxmlformats-officedocument.presentationml.notesSlide+xml"/>
  <Override PartName="/ppt/tags/tag26.xml" ContentType="application/vnd.openxmlformats-officedocument.presentationml.tags+xml"/>
  <Override PartName="/ppt/notesSlides/notesSlide25.xml" ContentType="application/vnd.openxmlformats-officedocument.presentationml.notesSlide+xml"/>
  <Override PartName="/ppt/tags/tag27.xml" ContentType="application/vnd.openxmlformats-officedocument.presentationml.tags+xml"/>
  <Override PartName="/ppt/notesSlides/notesSlide26.xml" ContentType="application/vnd.openxmlformats-officedocument.presentationml.notesSlide+xml"/>
  <Override PartName="/ppt/tags/tag28.xml" ContentType="application/vnd.openxmlformats-officedocument.presentationml.tags+xml"/>
  <Override PartName="/ppt/notesSlides/notesSlide27.xml" ContentType="application/vnd.openxmlformats-officedocument.presentationml.notesSlide+xml"/>
  <Override PartName="/ppt/tags/tag29.xml" ContentType="application/vnd.openxmlformats-officedocument.presentationml.tags+xml"/>
  <Override PartName="/ppt/notesSlides/notesSlide28.xml" ContentType="application/vnd.openxmlformats-officedocument.presentationml.notesSlide+xml"/>
  <Override PartName="/ppt/tags/tag30.xml" ContentType="application/vnd.openxmlformats-officedocument.presentationml.tags+xml"/>
  <Override PartName="/ppt/notesSlides/notesSlide29.xml" ContentType="application/vnd.openxmlformats-officedocument.presentationml.notesSlide+xml"/>
  <Override PartName="/ppt/tags/tag31.xml" ContentType="application/vnd.openxmlformats-officedocument.presentationml.tags+xml"/>
  <Override PartName="/ppt/notesSlides/notesSlide30.xml" ContentType="application/vnd.openxmlformats-officedocument.presentationml.notesSlide+xml"/>
  <Override PartName="/ppt/tags/tag32.xml" ContentType="application/vnd.openxmlformats-officedocument.presentationml.tags+xml"/>
  <Override PartName="/ppt/notesSlides/notesSlide31.xml" ContentType="application/vnd.openxmlformats-officedocument.presentationml.notesSlide+xml"/>
  <Override PartName="/ppt/tags/tag33.xml" ContentType="application/vnd.openxmlformats-officedocument.presentationml.tags+xml"/>
  <Override PartName="/ppt/notesSlides/notesSlide32.xml" ContentType="application/vnd.openxmlformats-officedocument.presentationml.notesSlide+xml"/>
  <Override PartName="/ppt/tags/tag34.xml" ContentType="application/vnd.openxmlformats-officedocument.presentationml.tags+xml"/>
  <Override PartName="/ppt/notesSlides/notesSlide33.xml" ContentType="application/vnd.openxmlformats-officedocument.presentationml.notesSlide+xml"/>
  <Override PartName="/ppt/tags/tag35.xml" ContentType="application/vnd.openxmlformats-officedocument.presentationml.tags+xml"/>
  <Override PartName="/ppt/notesSlides/notesSlide34.xml" ContentType="application/vnd.openxmlformats-officedocument.presentationml.notesSlide+xml"/>
  <Override PartName="/ppt/tags/tag36.xml" ContentType="application/vnd.openxmlformats-officedocument.presentationml.tags+xml"/>
  <Override PartName="/ppt/notesSlides/notesSlide35.xml" ContentType="application/vnd.openxmlformats-officedocument.presentationml.notesSlide+xml"/>
  <Override PartName="/ppt/tags/tag37.xml" ContentType="application/vnd.openxmlformats-officedocument.presentationml.tags+xml"/>
  <Override PartName="/ppt/notesSlides/notesSlide36.xml" ContentType="application/vnd.openxmlformats-officedocument.presentationml.notesSlide+xml"/>
  <Override PartName="/ppt/tags/tag38.xml" ContentType="application/vnd.openxmlformats-officedocument.presentationml.tags+xml"/>
  <Override PartName="/ppt/notesSlides/notesSlide37.xml" ContentType="application/vnd.openxmlformats-officedocument.presentationml.notesSlide+xml"/>
  <Override PartName="/ppt/tags/tag39.xml" ContentType="application/vnd.openxmlformats-officedocument.presentationml.tags+xml"/>
  <Override PartName="/ppt/notesSlides/notesSlide38.xml" ContentType="application/vnd.openxmlformats-officedocument.presentationml.notesSlide+xml"/>
  <Override PartName="/ppt/tags/tag40.xml" ContentType="application/vnd.openxmlformats-officedocument.presentationml.tags+xml"/>
  <Override PartName="/ppt/notesSlides/notesSlide39.xml" ContentType="application/vnd.openxmlformats-officedocument.presentationml.notesSlide+xml"/>
  <Override PartName="/ppt/tags/tag41.xml" ContentType="application/vnd.openxmlformats-officedocument.presentationml.tags+xml"/>
  <Override PartName="/ppt/notesSlides/notesSlide40.xml" ContentType="application/vnd.openxmlformats-officedocument.presentationml.notesSlide+xml"/>
  <Override PartName="/ppt/tags/tag42.xml" ContentType="application/vnd.openxmlformats-officedocument.presentationml.tags+xml"/>
  <Override PartName="/ppt/notesSlides/notesSlide41.xml" ContentType="application/vnd.openxmlformats-officedocument.presentationml.notesSlide+xml"/>
  <Override PartName="/ppt/tags/tag43.xml" ContentType="application/vnd.openxmlformats-officedocument.presentationml.tags+xml"/>
  <Override PartName="/ppt/notesSlides/notesSlide42.xml" ContentType="application/vnd.openxmlformats-officedocument.presentationml.notesSlide+xml"/>
  <Override PartName="/ppt/tags/tag44.xml" ContentType="application/vnd.openxmlformats-officedocument.presentationml.tags+xml"/>
  <Override PartName="/ppt/notesSlides/notesSlide43.xml" ContentType="application/vnd.openxmlformats-officedocument.presentationml.notesSlide+xml"/>
  <Override PartName="/ppt/tags/tag45.xml" ContentType="application/vnd.openxmlformats-officedocument.presentationml.tags+xml"/>
  <Override PartName="/ppt/notesSlides/notesSlide44.xml" ContentType="application/vnd.openxmlformats-officedocument.presentationml.notesSlide+xml"/>
  <Override PartName="/ppt/tags/tag46.xml" ContentType="application/vnd.openxmlformats-officedocument.presentationml.tags+xml"/>
  <Override PartName="/ppt/notesSlides/notesSlide45.xml" ContentType="application/vnd.openxmlformats-officedocument.presentationml.notesSlide+xml"/>
  <Override PartName="/ppt/tags/tag47.xml" ContentType="application/vnd.openxmlformats-officedocument.presentationml.tags+xml"/>
  <Override PartName="/ppt/notesSlides/notesSlide46.xml" ContentType="application/vnd.openxmlformats-officedocument.presentationml.notesSlide+xml"/>
  <Override PartName="/ppt/tags/tag48.xml" ContentType="application/vnd.openxmlformats-officedocument.presentationml.tags+xml"/>
  <Override PartName="/ppt/notesSlides/notesSlide47.xml" ContentType="application/vnd.openxmlformats-officedocument.presentationml.notesSlide+xml"/>
  <Override PartName="/ppt/tags/tag49.xml" ContentType="application/vnd.openxmlformats-officedocument.presentationml.tags+xml"/>
  <Override PartName="/ppt/notesSlides/notesSlide48.xml" ContentType="application/vnd.openxmlformats-officedocument.presentationml.notesSlide+xml"/>
  <Override PartName="/ppt/tags/tag50.xml" ContentType="application/vnd.openxmlformats-officedocument.presentationml.tags+xml"/>
  <Override PartName="/ppt/notesSlides/notesSlide49.xml" ContentType="application/vnd.openxmlformats-officedocument.presentationml.notesSlide+xml"/>
  <Override PartName="/ppt/tags/tag51.xml" ContentType="application/vnd.openxmlformats-officedocument.presentationml.tags+xml"/>
  <Override PartName="/ppt/notesSlides/notesSlide50.xml" ContentType="application/vnd.openxmlformats-officedocument.presentationml.notesSlide+xml"/>
  <Override PartName="/ppt/tags/tag52.xml" ContentType="application/vnd.openxmlformats-officedocument.presentationml.tags+xml"/>
  <Override PartName="/ppt/notesSlides/notesSlide51.xml" ContentType="application/vnd.openxmlformats-officedocument.presentationml.notesSlide+xml"/>
  <Override PartName="/ppt/tags/tag53.xml" ContentType="application/vnd.openxmlformats-officedocument.presentationml.tags+xml"/>
  <Override PartName="/ppt/notesSlides/notesSlide52.xml" ContentType="application/vnd.openxmlformats-officedocument.presentationml.notesSlide+xml"/>
  <Override PartName="/ppt/tags/tag54.xml" ContentType="application/vnd.openxmlformats-officedocument.presentationml.tags+xml"/>
  <Override PartName="/ppt/notesSlides/notesSlide53.xml" ContentType="application/vnd.openxmlformats-officedocument.presentationml.notesSlide+xml"/>
  <Override PartName="/ppt/tags/tag55.xml" ContentType="application/vnd.openxmlformats-officedocument.presentationml.tags+xml"/>
  <Override PartName="/ppt/notesSlides/notesSlide54.xml" ContentType="application/vnd.openxmlformats-officedocument.presentationml.notesSlide+xml"/>
  <Override PartName="/ppt/tags/tag56.xml" ContentType="application/vnd.openxmlformats-officedocument.presentationml.tags+xml"/>
  <Override PartName="/ppt/notesSlides/notesSlide55.xml" ContentType="application/vnd.openxmlformats-officedocument.presentationml.notesSlide+xml"/>
  <Override PartName="/ppt/tags/tag57.xml" ContentType="application/vnd.openxmlformats-officedocument.presentationml.tags+xml"/>
  <Override PartName="/ppt/notesSlides/notesSlide56.xml" ContentType="application/vnd.openxmlformats-officedocument.presentationml.notesSlide+xml"/>
  <Override PartName="/ppt/tags/tag58.xml" ContentType="application/vnd.openxmlformats-officedocument.presentationml.tags+xml"/>
  <Override PartName="/ppt/notesSlides/notesSlide57.xml" ContentType="application/vnd.openxmlformats-officedocument.presentationml.notesSlide+xml"/>
  <Override PartName="/ppt/tags/tag59.xml" ContentType="application/vnd.openxmlformats-officedocument.presentationml.tags+xml"/>
  <Override PartName="/ppt/notesSlides/notesSlide58.xml" ContentType="application/vnd.openxmlformats-officedocument.presentationml.notesSlide+xml"/>
  <Override PartName="/ppt/tags/tag60.xml" ContentType="application/vnd.openxmlformats-officedocument.presentationml.tags+xml"/>
  <Override PartName="/ppt/notesSlides/notesSlide59.xml" ContentType="application/vnd.openxmlformats-officedocument.presentationml.notesSlide+xml"/>
  <Override PartName="/ppt/tags/tag61.xml" ContentType="application/vnd.openxmlformats-officedocument.presentationml.tags+xml"/>
  <Override PartName="/ppt/notesSlides/notesSlide60.xml" ContentType="application/vnd.openxmlformats-officedocument.presentationml.notesSlide+xml"/>
  <Override PartName="/ppt/tags/tag62.xml" ContentType="application/vnd.openxmlformats-officedocument.presentationml.tags+xml"/>
  <Override PartName="/ppt/notesSlides/notesSlide61.xml" ContentType="application/vnd.openxmlformats-officedocument.presentationml.notesSlide+xml"/>
  <Override PartName="/ppt/tags/tag63.xml" ContentType="application/vnd.openxmlformats-officedocument.presentationml.tags+xml"/>
  <Override PartName="/ppt/notesSlides/notesSlide62.xml" ContentType="application/vnd.openxmlformats-officedocument.presentationml.notesSlide+xml"/>
  <Override PartName="/ppt/tags/tag64.xml" ContentType="application/vnd.openxmlformats-officedocument.presentationml.tags+xml"/>
  <Override PartName="/ppt/notesSlides/notesSlide63.xml" ContentType="application/vnd.openxmlformats-officedocument.presentationml.notesSlide+xml"/>
  <Override PartName="/ppt/tags/tag65.xml" ContentType="application/vnd.openxmlformats-officedocument.presentationml.tags+xml"/>
  <Override PartName="/ppt/notesSlides/notesSlide64.xml" ContentType="application/vnd.openxmlformats-officedocument.presentationml.notesSlide+xml"/>
  <Override PartName="/ppt/tags/tag66.xml" ContentType="application/vnd.openxmlformats-officedocument.presentationml.tags+xml"/>
  <Override PartName="/ppt/notesSlides/notesSlide65.xml" ContentType="application/vnd.openxmlformats-officedocument.presentationml.notesSlide+xml"/>
  <Override PartName="/ppt/tags/tag67.xml" ContentType="application/vnd.openxmlformats-officedocument.presentationml.tags+xml"/>
  <Override PartName="/ppt/notesSlides/notesSlide66.xml" ContentType="application/vnd.openxmlformats-officedocument.presentationml.notesSlide+xml"/>
  <Override PartName="/ppt/tags/tag68.xml" ContentType="application/vnd.openxmlformats-officedocument.presentationml.tags+xml"/>
  <Override PartName="/ppt/notesSlides/notesSlide67.xml" ContentType="application/vnd.openxmlformats-officedocument.presentationml.notesSlide+xml"/>
  <Override PartName="/ppt/tags/tag69.xml" ContentType="application/vnd.openxmlformats-officedocument.presentationml.tags+xml"/>
  <Override PartName="/ppt/notesSlides/notesSlide68.xml" ContentType="application/vnd.openxmlformats-officedocument.presentationml.notesSlide+xml"/>
  <Override PartName="/ppt/tags/tag70.xml" ContentType="application/vnd.openxmlformats-officedocument.presentationml.tags+xml"/>
  <Override PartName="/ppt/notesSlides/notesSlide69.xml" ContentType="application/vnd.openxmlformats-officedocument.presentationml.notesSlide+xml"/>
  <Override PartName="/ppt/tags/tag71.xml" ContentType="application/vnd.openxmlformats-officedocument.presentationml.tags+xml"/>
  <Override PartName="/ppt/notesSlides/notesSlide70.xml" ContentType="application/vnd.openxmlformats-officedocument.presentationml.notesSlide+xml"/>
  <Override PartName="/ppt/tags/tag72.xml" ContentType="application/vnd.openxmlformats-officedocument.presentationml.tags+xml"/>
  <Override PartName="/ppt/notesSlides/notesSlide71.xml" ContentType="application/vnd.openxmlformats-officedocument.presentationml.notesSlide+xml"/>
  <Override PartName="/ppt/tags/tag73.xml" ContentType="application/vnd.openxmlformats-officedocument.presentationml.tags+xml"/>
  <Override PartName="/ppt/notesSlides/notesSlide72.xml" ContentType="application/vnd.openxmlformats-officedocument.presentationml.notesSlide+xml"/>
  <Override PartName="/ppt/tags/tag74.xml" ContentType="application/vnd.openxmlformats-officedocument.presentationml.tags+xml"/>
  <Override PartName="/ppt/notesSlides/notesSlide73.xml" ContentType="application/vnd.openxmlformats-officedocument.presentationml.notesSlide+xml"/>
  <Override PartName="/ppt/tags/tag75.xml" ContentType="application/vnd.openxmlformats-officedocument.presentationml.tags+xml"/>
  <Override PartName="/ppt/notesSlides/notesSlide74.xml" ContentType="application/vnd.openxmlformats-officedocument.presentationml.notesSlide+xml"/>
  <Override PartName="/ppt/tags/tag76.xml" ContentType="application/vnd.openxmlformats-officedocument.presentationml.tags+xml"/>
  <Override PartName="/ppt/notesSlides/notesSlide75.xml" ContentType="application/vnd.openxmlformats-officedocument.presentationml.notesSlide+xml"/>
  <Override PartName="/ppt/tags/tag77.xml" ContentType="application/vnd.openxmlformats-officedocument.presentationml.tags+xml"/>
  <Override PartName="/ppt/notesSlides/notesSlide76.xml" ContentType="application/vnd.openxmlformats-officedocument.presentationml.notesSlide+xml"/>
  <Override PartName="/ppt/tags/tag78.xml" ContentType="application/vnd.openxmlformats-officedocument.presentationml.tags+xml"/>
  <Override PartName="/ppt/notesSlides/notesSlide77.xml" ContentType="application/vnd.openxmlformats-officedocument.presentationml.notesSlide+xml"/>
  <Override PartName="/ppt/tags/tag79.xml" ContentType="application/vnd.openxmlformats-officedocument.presentationml.tags+xml"/>
  <Override PartName="/ppt/notesSlides/notesSlide78.xml" ContentType="application/vnd.openxmlformats-officedocument.presentationml.notesSlide+xml"/>
  <Override PartName="/ppt/tags/tag80.xml" ContentType="application/vnd.openxmlformats-officedocument.presentationml.tags+xml"/>
  <Override PartName="/ppt/notesSlides/notesSlide79.xml" ContentType="application/vnd.openxmlformats-officedocument.presentationml.notesSlide+xml"/>
  <Override PartName="/ppt/tags/tag81.xml" ContentType="application/vnd.openxmlformats-officedocument.presentationml.tags+xml"/>
  <Override PartName="/ppt/notesSlides/notesSlide80.xml" ContentType="application/vnd.openxmlformats-officedocument.presentationml.notesSlide+xml"/>
  <Override PartName="/ppt/tags/tag82.xml" ContentType="application/vnd.openxmlformats-officedocument.presentationml.tags+xml"/>
  <Override PartName="/ppt/notesSlides/notesSlide81.xml" ContentType="application/vnd.openxmlformats-officedocument.presentationml.notesSlide+xml"/>
  <Override PartName="/ppt/tags/tag83.xml" ContentType="application/vnd.openxmlformats-officedocument.presentationml.tags+xml"/>
  <Override PartName="/ppt/notesSlides/notesSlide82.xml" ContentType="application/vnd.openxmlformats-officedocument.presentationml.notesSlide+xml"/>
  <Override PartName="/ppt/tags/tag84.xml" ContentType="application/vnd.openxmlformats-officedocument.presentationml.tags+xml"/>
  <Override PartName="/ppt/notesSlides/notesSlide83.xml" ContentType="application/vnd.openxmlformats-officedocument.presentationml.notesSlide+xml"/>
  <Override PartName="/ppt/tags/tag85.xml" ContentType="application/vnd.openxmlformats-officedocument.presentationml.tags+xml"/>
  <Override PartName="/ppt/notesSlides/notesSlide84.xml" ContentType="application/vnd.openxmlformats-officedocument.presentationml.notesSlide+xml"/>
  <Override PartName="/ppt/tags/tag86.xml" ContentType="application/vnd.openxmlformats-officedocument.presentationml.tags+xml"/>
  <Override PartName="/ppt/notesSlides/notesSlide85.xml" ContentType="application/vnd.openxmlformats-officedocument.presentationml.notesSlide+xml"/>
  <Override PartName="/ppt/tags/tag87.xml" ContentType="application/vnd.openxmlformats-officedocument.presentationml.tags+xml"/>
  <Override PartName="/ppt/notesSlides/notesSlide86.xml" ContentType="application/vnd.openxmlformats-officedocument.presentationml.notesSlide+xml"/>
  <Override PartName="/ppt/tags/tag88.xml" ContentType="application/vnd.openxmlformats-officedocument.presentationml.tags+xml"/>
  <Override PartName="/ppt/notesSlides/notesSlide87.xml" ContentType="application/vnd.openxmlformats-officedocument.presentationml.notesSlide+xml"/>
  <Override PartName="/ppt/tags/tag89.xml" ContentType="application/vnd.openxmlformats-officedocument.presentationml.tags+xml"/>
  <Override PartName="/ppt/notesSlides/notesSlide88.xml" ContentType="application/vnd.openxmlformats-officedocument.presentationml.notesSlide+xml"/>
  <Override PartName="/ppt/tags/tag90.xml" ContentType="application/vnd.openxmlformats-officedocument.presentationml.tags+xml"/>
  <Override PartName="/ppt/notesSlides/notesSlide89.xml" ContentType="application/vnd.openxmlformats-officedocument.presentationml.notesSlide+xml"/>
  <Override PartName="/ppt/tags/tag91.xml" ContentType="application/vnd.openxmlformats-officedocument.presentationml.tags+xml"/>
  <Override PartName="/ppt/notesSlides/notesSlide90.xml" ContentType="application/vnd.openxmlformats-officedocument.presentationml.notesSlide+xml"/>
  <Override PartName="/ppt/tags/tag92.xml" ContentType="application/vnd.openxmlformats-officedocument.presentationml.tags+xml"/>
  <Override PartName="/ppt/notesSlides/notesSlide91.xml" ContentType="application/vnd.openxmlformats-officedocument.presentationml.notesSlide+xml"/>
  <Override PartName="/ppt/tags/tag93.xml" ContentType="application/vnd.openxmlformats-officedocument.presentationml.tags+xml"/>
  <Override PartName="/ppt/notesSlides/notesSlide92.xml" ContentType="application/vnd.openxmlformats-officedocument.presentationml.notesSlide+xml"/>
  <Override PartName="/ppt/tags/tag94.xml" ContentType="application/vnd.openxmlformats-officedocument.presentationml.tags+xml"/>
  <Override PartName="/ppt/notesSlides/notesSlide93.xml" ContentType="application/vnd.openxmlformats-officedocument.presentationml.notesSlide+xml"/>
  <Override PartName="/ppt/tags/tag95.xml" ContentType="application/vnd.openxmlformats-officedocument.presentationml.tags+xml"/>
  <Override PartName="/ppt/notesSlides/notesSlide94.xml" ContentType="application/vnd.openxmlformats-officedocument.presentationml.notesSlide+xml"/>
  <Override PartName="/ppt/tags/tag96.xml" ContentType="application/vnd.openxmlformats-officedocument.presentationml.tags+xml"/>
  <Override PartName="/ppt/notesSlides/notesSlide95.xml" ContentType="application/vnd.openxmlformats-officedocument.presentationml.notesSlide+xml"/>
  <Override PartName="/ppt/tags/tag97.xml" ContentType="application/vnd.openxmlformats-officedocument.presentationml.tags+xml"/>
  <Override PartName="/ppt/notesSlides/notesSlide96.xml" ContentType="application/vnd.openxmlformats-officedocument.presentationml.notesSlide+xml"/>
  <Override PartName="/ppt/tags/tag98.xml" ContentType="application/vnd.openxmlformats-officedocument.presentationml.tags+xml"/>
  <Override PartName="/ppt/notesSlides/notesSlide97.xml" ContentType="application/vnd.openxmlformats-officedocument.presentationml.notesSlide+xml"/>
  <Override PartName="/ppt/tags/tag99.xml" ContentType="application/vnd.openxmlformats-officedocument.presentationml.tags+xml"/>
  <Override PartName="/ppt/notesSlides/notesSlide98.xml" ContentType="application/vnd.openxmlformats-officedocument.presentationml.notesSlide+xml"/>
  <Override PartName="/ppt/tags/tag100.xml" ContentType="application/vnd.openxmlformats-officedocument.presentationml.tags+xml"/>
  <Override PartName="/ppt/notesSlides/notesSlide99.xml" ContentType="application/vnd.openxmlformats-officedocument.presentationml.notesSlide+xml"/>
  <Override PartName="/ppt/tags/tag101.xml" ContentType="application/vnd.openxmlformats-officedocument.presentationml.tags+xml"/>
  <Override PartName="/ppt/notesSlides/notesSlide100.xml" ContentType="application/vnd.openxmlformats-officedocument.presentationml.notesSlide+xml"/>
  <Override PartName="/ppt/tags/tag102.xml" ContentType="application/vnd.openxmlformats-officedocument.presentationml.tags+xml"/>
  <Override PartName="/ppt/notesSlides/notesSlide101.xml" ContentType="application/vnd.openxmlformats-officedocument.presentationml.notesSlide+xml"/>
  <Override PartName="/ppt/tags/tag103.xml" ContentType="application/vnd.openxmlformats-officedocument.presentationml.tags+xml"/>
  <Override PartName="/ppt/notesSlides/notesSlide102.xml" ContentType="application/vnd.openxmlformats-officedocument.presentationml.notesSlide+xml"/>
  <Override PartName="/ppt/tags/tag104.xml" ContentType="application/vnd.openxmlformats-officedocument.presentationml.tags+xml"/>
  <Override PartName="/ppt/notesSlides/notesSlide103.xml" ContentType="application/vnd.openxmlformats-officedocument.presentationml.notesSlide+xml"/>
  <Override PartName="/ppt/tags/tag105.xml" ContentType="application/vnd.openxmlformats-officedocument.presentationml.tags+xml"/>
  <Override PartName="/ppt/notesSlides/notesSlide104.xml" ContentType="application/vnd.openxmlformats-officedocument.presentationml.notesSlide+xml"/>
  <Override PartName="/ppt/tags/tag106.xml" ContentType="application/vnd.openxmlformats-officedocument.presentationml.tags+xml"/>
  <Override PartName="/ppt/notesSlides/notesSlide105.xml" ContentType="application/vnd.openxmlformats-officedocument.presentationml.notesSlide+xml"/>
  <Override PartName="/ppt/tags/tag107.xml" ContentType="application/vnd.openxmlformats-officedocument.presentationml.tags+xml"/>
  <Override PartName="/ppt/notesSlides/notesSlide106.xml" ContentType="application/vnd.openxmlformats-officedocument.presentationml.notesSlide+xml"/>
  <Override PartName="/ppt/tags/tag108.xml" ContentType="application/vnd.openxmlformats-officedocument.presentationml.tags+xml"/>
  <Override PartName="/ppt/notesSlides/notesSlide107.xml" ContentType="application/vnd.openxmlformats-officedocument.presentationml.notesSlide+xml"/>
  <Override PartName="/ppt/tags/tag109.xml" ContentType="application/vnd.openxmlformats-officedocument.presentationml.tags+xml"/>
  <Override PartName="/ppt/notesSlides/notesSlide108.xml" ContentType="application/vnd.openxmlformats-officedocument.presentationml.notesSlide+xml"/>
  <Override PartName="/ppt/tags/tag110.xml" ContentType="application/vnd.openxmlformats-officedocument.presentationml.tags+xml"/>
  <Override PartName="/ppt/notesSlides/notesSlide109.xml" ContentType="application/vnd.openxmlformats-officedocument.presentationml.notesSlide+xml"/>
  <Override PartName="/ppt/tags/tag111.xml" ContentType="application/vnd.openxmlformats-officedocument.presentationml.tags+xml"/>
  <Override PartName="/ppt/notesSlides/notesSlide110.xml" ContentType="application/vnd.openxmlformats-officedocument.presentationml.notesSlide+xml"/>
  <Override PartName="/ppt/tags/tag112.xml" ContentType="application/vnd.openxmlformats-officedocument.presentationml.tags+xml"/>
  <Override PartName="/ppt/notesSlides/notesSlide111.xml" ContentType="application/vnd.openxmlformats-officedocument.presentationml.notesSlide+xml"/>
  <Override PartName="/ppt/tags/tag113.xml" ContentType="application/vnd.openxmlformats-officedocument.presentationml.tags+xml"/>
  <Override PartName="/ppt/notesSlides/notesSlide112.xml" ContentType="application/vnd.openxmlformats-officedocument.presentationml.notesSlide+xml"/>
  <Override PartName="/ppt/tags/tag114.xml" ContentType="application/vnd.openxmlformats-officedocument.presentationml.tags+xml"/>
  <Override PartName="/ppt/notesSlides/notesSlide113.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118"/>
  </p:notesMasterIdLst>
  <p:sldIdLst>
    <p:sldId id="256" r:id="rId5"/>
    <p:sldId id="405" r:id="rId6"/>
    <p:sldId id="406" r:id="rId7"/>
    <p:sldId id="475" r:id="rId8"/>
    <p:sldId id="376" r:id="rId9"/>
    <p:sldId id="258" r:id="rId10"/>
    <p:sldId id="403" r:id="rId11"/>
    <p:sldId id="260" r:id="rId12"/>
    <p:sldId id="398" r:id="rId13"/>
    <p:sldId id="263" r:id="rId14"/>
    <p:sldId id="261" r:id="rId15"/>
    <p:sldId id="257" r:id="rId16"/>
    <p:sldId id="288" r:id="rId17"/>
    <p:sldId id="388" r:id="rId18"/>
    <p:sldId id="271" r:id="rId19"/>
    <p:sldId id="383" r:id="rId20"/>
    <p:sldId id="279" r:id="rId21"/>
    <p:sldId id="384" r:id="rId22"/>
    <p:sldId id="272" r:id="rId23"/>
    <p:sldId id="273" r:id="rId24"/>
    <p:sldId id="274" r:id="rId25"/>
    <p:sldId id="275" r:id="rId26"/>
    <p:sldId id="276" r:id="rId27"/>
    <p:sldId id="408" r:id="rId28"/>
    <p:sldId id="277" r:id="rId29"/>
    <p:sldId id="390" r:id="rId30"/>
    <p:sldId id="278" r:id="rId31"/>
    <p:sldId id="287" r:id="rId32"/>
    <p:sldId id="423" r:id="rId33"/>
    <p:sldId id="393" r:id="rId34"/>
    <p:sldId id="412" r:id="rId35"/>
    <p:sldId id="280" r:id="rId36"/>
    <p:sldId id="281" r:id="rId37"/>
    <p:sldId id="282" r:id="rId38"/>
    <p:sldId id="284" r:id="rId39"/>
    <p:sldId id="385" r:id="rId40"/>
    <p:sldId id="290" r:id="rId41"/>
    <p:sldId id="293" r:id="rId42"/>
    <p:sldId id="351" r:id="rId43"/>
    <p:sldId id="294" r:id="rId44"/>
    <p:sldId id="413" r:id="rId45"/>
    <p:sldId id="355" r:id="rId46"/>
    <p:sldId id="354" r:id="rId47"/>
    <p:sldId id="353" r:id="rId48"/>
    <p:sldId id="479" r:id="rId49"/>
    <p:sldId id="435" r:id="rId50"/>
    <p:sldId id="440" r:id="rId51"/>
    <p:sldId id="442" r:id="rId52"/>
    <p:sldId id="439" r:id="rId53"/>
    <p:sldId id="485" r:id="rId54"/>
    <p:sldId id="486" r:id="rId55"/>
    <p:sldId id="487" r:id="rId56"/>
    <p:sldId id="488" r:id="rId57"/>
    <p:sldId id="437" r:id="rId58"/>
    <p:sldId id="289" r:id="rId59"/>
    <p:sldId id="396" r:id="rId60"/>
    <p:sldId id="391" r:id="rId61"/>
    <p:sldId id="394" r:id="rId62"/>
    <p:sldId id="395" r:id="rId63"/>
    <p:sldId id="365" r:id="rId64"/>
    <p:sldId id="417" r:id="rId65"/>
    <p:sldId id="387" r:id="rId66"/>
    <p:sldId id="419" r:id="rId67"/>
    <p:sldId id="404" r:id="rId68"/>
    <p:sldId id="397" r:id="rId69"/>
    <p:sldId id="420" r:id="rId70"/>
    <p:sldId id="368" r:id="rId71"/>
    <p:sldId id="369" r:id="rId72"/>
    <p:sldId id="370" r:id="rId73"/>
    <p:sldId id="372" r:id="rId74"/>
    <p:sldId id="359" r:id="rId75"/>
    <p:sldId id="360" r:id="rId76"/>
    <p:sldId id="361" r:id="rId77"/>
    <p:sldId id="362" r:id="rId78"/>
    <p:sldId id="371" r:id="rId79"/>
    <p:sldId id="363" r:id="rId80"/>
    <p:sldId id="392" r:id="rId81"/>
    <p:sldId id="373" r:id="rId82"/>
    <p:sldId id="259" r:id="rId83"/>
    <p:sldId id="262" r:id="rId84"/>
    <p:sldId id="367" r:id="rId85"/>
    <p:sldId id="364" r:id="rId86"/>
    <p:sldId id="484" r:id="rId87"/>
    <p:sldId id="445" r:id="rId88"/>
    <p:sldId id="461" r:id="rId89"/>
    <p:sldId id="432" r:id="rId90"/>
    <p:sldId id="374" r:id="rId91"/>
    <p:sldId id="462" r:id="rId92"/>
    <p:sldId id="449" r:id="rId93"/>
    <p:sldId id="463" r:id="rId94"/>
    <p:sldId id="264" r:id="rId95"/>
    <p:sldId id="375" r:id="rId96"/>
    <p:sldId id="424" r:id="rId97"/>
    <p:sldId id="379" r:id="rId98"/>
    <p:sldId id="446" r:id="rId99"/>
    <p:sldId id="476" r:id="rId100"/>
    <p:sldId id="380" r:id="rId101"/>
    <p:sldId id="466" r:id="rId102"/>
    <p:sldId id="467" r:id="rId103"/>
    <p:sldId id="448" r:id="rId104"/>
    <p:sldId id="468" r:id="rId105"/>
    <p:sldId id="454" r:id="rId106"/>
    <p:sldId id="465" r:id="rId107"/>
    <p:sldId id="464" r:id="rId108"/>
    <p:sldId id="469" r:id="rId109"/>
    <p:sldId id="474" r:id="rId110"/>
    <p:sldId id="473" r:id="rId111"/>
    <p:sldId id="472" r:id="rId112"/>
    <p:sldId id="482" r:id="rId113"/>
    <p:sldId id="443" r:id="rId114"/>
    <p:sldId id="444" r:id="rId115"/>
    <p:sldId id="409" r:id="rId116"/>
    <p:sldId id="416" r:id="rId117"/>
  </p:sldIdLst>
  <p:sldSz cx="9144000" cy="6858000" type="screen4x3"/>
  <p:notesSz cx="6858000" cy="9144000"/>
  <p:custDataLst>
    <p:tags r:id="rId119"/>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3333" autoAdjust="0"/>
  </p:normalViewPr>
  <p:slideViewPr>
    <p:cSldViewPr snapToGrid="0">
      <p:cViewPr varScale="1">
        <p:scale>
          <a:sx n="60" d="100"/>
          <a:sy n="60" d="100"/>
        </p:scale>
        <p:origin x="1344" y="43"/>
      </p:cViewPr>
      <p:guideLst/>
    </p:cSldViewPr>
  </p:slideViewPr>
  <p:notesTextViewPr>
    <p:cViewPr>
      <p:scale>
        <a:sx n="1" d="1"/>
        <a:sy n="1" d="1"/>
      </p:scale>
      <p:origin x="0" y="0"/>
    </p:cViewPr>
  </p:notesTextViewPr>
  <p:notesViewPr>
    <p:cSldViewPr snapToGrid="0">
      <p:cViewPr>
        <p:scale>
          <a:sx n="66" d="100"/>
          <a:sy n="66" d="100"/>
        </p:scale>
        <p:origin x="3062" y="-19"/>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117" Type="http://schemas.openxmlformats.org/officeDocument/2006/relationships/slide" Target="slides/slide113.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84" Type="http://schemas.openxmlformats.org/officeDocument/2006/relationships/slide" Target="slides/slide80.xml"/><Relationship Id="rId89" Type="http://schemas.openxmlformats.org/officeDocument/2006/relationships/slide" Target="slides/slide85.xml"/><Relationship Id="rId112" Type="http://schemas.openxmlformats.org/officeDocument/2006/relationships/slide" Target="slides/slide108.xml"/><Relationship Id="rId16" Type="http://schemas.openxmlformats.org/officeDocument/2006/relationships/slide" Target="slides/slide12.xml"/><Relationship Id="rId107" Type="http://schemas.openxmlformats.org/officeDocument/2006/relationships/slide" Target="slides/slide103.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slide" Target="slides/slide75.xml"/><Relationship Id="rId102" Type="http://schemas.openxmlformats.org/officeDocument/2006/relationships/slide" Target="slides/slide98.xml"/><Relationship Id="rId123" Type="http://schemas.openxmlformats.org/officeDocument/2006/relationships/tableStyles" Target="tableStyles.xml"/><Relationship Id="rId5" Type="http://schemas.openxmlformats.org/officeDocument/2006/relationships/slide" Target="slides/slide1.xml"/><Relationship Id="rId90" Type="http://schemas.openxmlformats.org/officeDocument/2006/relationships/slide" Target="slides/slide86.xml"/><Relationship Id="rId95" Type="http://schemas.openxmlformats.org/officeDocument/2006/relationships/slide" Target="slides/slide91.xml"/><Relationship Id="rId22" Type="http://schemas.openxmlformats.org/officeDocument/2006/relationships/slide" Target="slides/slide18.xml"/><Relationship Id="rId27" Type="http://schemas.openxmlformats.org/officeDocument/2006/relationships/slide" Target="slides/slide23.xml"/><Relationship Id="rId43" Type="http://schemas.openxmlformats.org/officeDocument/2006/relationships/slide" Target="slides/slide39.xml"/><Relationship Id="rId48" Type="http://schemas.openxmlformats.org/officeDocument/2006/relationships/slide" Target="slides/slide44.xml"/><Relationship Id="rId64" Type="http://schemas.openxmlformats.org/officeDocument/2006/relationships/slide" Target="slides/slide60.xml"/><Relationship Id="rId69" Type="http://schemas.openxmlformats.org/officeDocument/2006/relationships/slide" Target="slides/slide65.xml"/><Relationship Id="rId113" Type="http://schemas.openxmlformats.org/officeDocument/2006/relationships/slide" Target="slides/slide109.xml"/><Relationship Id="rId118" Type="http://schemas.openxmlformats.org/officeDocument/2006/relationships/notesMaster" Target="notesMasters/notesMaster1.xml"/><Relationship Id="rId80" Type="http://schemas.openxmlformats.org/officeDocument/2006/relationships/slide" Target="slides/slide76.xml"/><Relationship Id="rId85" Type="http://schemas.openxmlformats.org/officeDocument/2006/relationships/slide" Target="slides/slide81.xml"/><Relationship Id="rId12" Type="http://schemas.openxmlformats.org/officeDocument/2006/relationships/slide" Target="slides/slide8.xml"/><Relationship Id="rId17" Type="http://schemas.openxmlformats.org/officeDocument/2006/relationships/slide" Target="slides/slide13.xml"/><Relationship Id="rId33" Type="http://schemas.openxmlformats.org/officeDocument/2006/relationships/slide" Target="slides/slide29.xml"/><Relationship Id="rId38" Type="http://schemas.openxmlformats.org/officeDocument/2006/relationships/slide" Target="slides/slide34.xml"/><Relationship Id="rId59" Type="http://schemas.openxmlformats.org/officeDocument/2006/relationships/slide" Target="slides/slide55.xml"/><Relationship Id="rId103" Type="http://schemas.openxmlformats.org/officeDocument/2006/relationships/slide" Target="slides/slide99.xml"/><Relationship Id="rId108" Type="http://schemas.openxmlformats.org/officeDocument/2006/relationships/slide" Target="slides/slide104.xml"/><Relationship Id="rId124" Type="http://schemas.microsoft.com/office/2016/11/relationships/changesInfo" Target="changesInfos/changesInfo1.xml"/><Relationship Id="rId54" Type="http://schemas.openxmlformats.org/officeDocument/2006/relationships/slide" Target="slides/slide50.xml"/><Relationship Id="rId70" Type="http://schemas.openxmlformats.org/officeDocument/2006/relationships/slide" Target="slides/slide66.xml"/><Relationship Id="rId75" Type="http://schemas.openxmlformats.org/officeDocument/2006/relationships/slide" Target="slides/slide71.xml"/><Relationship Id="rId91" Type="http://schemas.openxmlformats.org/officeDocument/2006/relationships/slide" Target="slides/slide87.xml"/><Relationship Id="rId96" Type="http://schemas.openxmlformats.org/officeDocument/2006/relationships/slide" Target="slides/slide92.xml"/><Relationship Id="rId1" Type="http://schemas.openxmlformats.org/officeDocument/2006/relationships/customXml" Target="../customXml/item1.xml"/><Relationship Id="rId6" Type="http://schemas.openxmlformats.org/officeDocument/2006/relationships/slide" Target="slides/slide2.xml"/><Relationship Id="rId23" Type="http://schemas.openxmlformats.org/officeDocument/2006/relationships/slide" Target="slides/slide19.xml"/><Relationship Id="rId28" Type="http://schemas.openxmlformats.org/officeDocument/2006/relationships/slide" Target="slides/slide24.xml"/><Relationship Id="rId49" Type="http://schemas.openxmlformats.org/officeDocument/2006/relationships/slide" Target="slides/slide45.xml"/><Relationship Id="rId114" Type="http://schemas.openxmlformats.org/officeDocument/2006/relationships/slide" Target="slides/slide110.xml"/><Relationship Id="rId119" Type="http://schemas.openxmlformats.org/officeDocument/2006/relationships/tags" Target="tags/tag1.xml"/><Relationship Id="rId44" Type="http://schemas.openxmlformats.org/officeDocument/2006/relationships/slide" Target="slides/slide40.xml"/><Relationship Id="rId60" Type="http://schemas.openxmlformats.org/officeDocument/2006/relationships/slide" Target="slides/slide56.xml"/><Relationship Id="rId65" Type="http://schemas.openxmlformats.org/officeDocument/2006/relationships/slide" Target="slides/slide61.xml"/><Relationship Id="rId81" Type="http://schemas.openxmlformats.org/officeDocument/2006/relationships/slide" Target="slides/slide77.xml"/><Relationship Id="rId86" Type="http://schemas.openxmlformats.org/officeDocument/2006/relationships/slide" Target="slides/slide82.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109" Type="http://schemas.openxmlformats.org/officeDocument/2006/relationships/slide" Target="slides/slide10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97" Type="http://schemas.openxmlformats.org/officeDocument/2006/relationships/slide" Target="slides/slide93.xml"/><Relationship Id="rId104" Type="http://schemas.openxmlformats.org/officeDocument/2006/relationships/slide" Target="slides/slide100.xml"/><Relationship Id="rId120" Type="http://schemas.openxmlformats.org/officeDocument/2006/relationships/presProps" Target="presProps.xml"/><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slide" Target="slides/slide88.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slide" Target="slides/slide83.xml"/><Relationship Id="rId110" Type="http://schemas.openxmlformats.org/officeDocument/2006/relationships/slide" Target="slides/slide106.xml"/><Relationship Id="rId115" Type="http://schemas.openxmlformats.org/officeDocument/2006/relationships/slide" Target="slides/slide111.xml"/><Relationship Id="rId61" Type="http://schemas.openxmlformats.org/officeDocument/2006/relationships/slide" Target="slides/slide57.xml"/><Relationship Id="rId82" Type="http://schemas.openxmlformats.org/officeDocument/2006/relationships/slide" Target="slides/slide78.xml"/><Relationship Id="rId19" Type="http://schemas.openxmlformats.org/officeDocument/2006/relationships/slide" Target="slides/slide15.xml"/><Relationship Id="rId14" Type="http://schemas.openxmlformats.org/officeDocument/2006/relationships/slide" Target="slides/slide10.xml"/><Relationship Id="rId30" Type="http://schemas.openxmlformats.org/officeDocument/2006/relationships/slide" Target="slides/slide26.xml"/><Relationship Id="rId35" Type="http://schemas.openxmlformats.org/officeDocument/2006/relationships/slide" Target="slides/slide31.xml"/><Relationship Id="rId56" Type="http://schemas.openxmlformats.org/officeDocument/2006/relationships/slide" Target="slides/slide52.xml"/><Relationship Id="rId77" Type="http://schemas.openxmlformats.org/officeDocument/2006/relationships/slide" Target="slides/slide73.xml"/><Relationship Id="rId100" Type="http://schemas.openxmlformats.org/officeDocument/2006/relationships/slide" Target="slides/slide96.xml"/><Relationship Id="rId105" Type="http://schemas.openxmlformats.org/officeDocument/2006/relationships/slide" Target="slides/slide101.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93" Type="http://schemas.openxmlformats.org/officeDocument/2006/relationships/slide" Target="slides/slide89.xml"/><Relationship Id="rId98" Type="http://schemas.openxmlformats.org/officeDocument/2006/relationships/slide" Target="slides/slide94.xml"/><Relationship Id="rId121" Type="http://schemas.openxmlformats.org/officeDocument/2006/relationships/viewProps" Target="viewProps.xml"/><Relationship Id="rId3" Type="http://schemas.openxmlformats.org/officeDocument/2006/relationships/customXml" Target="../customXml/item3.xml"/><Relationship Id="rId25" Type="http://schemas.openxmlformats.org/officeDocument/2006/relationships/slide" Target="slides/slide21.xml"/><Relationship Id="rId46" Type="http://schemas.openxmlformats.org/officeDocument/2006/relationships/slide" Target="slides/slide42.xml"/><Relationship Id="rId67" Type="http://schemas.openxmlformats.org/officeDocument/2006/relationships/slide" Target="slides/slide63.xml"/><Relationship Id="rId116" Type="http://schemas.openxmlformats.org/officeDocument/2006/relationships/slide" Target="slides/slide112.xml"/><Relationship Id="rId20" Type="http://schemas.openxmlformats.org/officeDocument/2006/relationships/slide" Target="slides/slide16.xml"/><Relationship Id="rId41" Type="http://schemas.openxmlformats.org/officeDocument/2006/relationships/slide" Target="slides/slide37.xml"/><Relationship Id="rId62" Type="http://schemas.openxmlformats.org/officeDocument/2006/relationships/slide" Target="slides/slide58.xml"/><Relationship Id="rId83" Type="http://schemas.openxmlformats.org/officeDocument/2006/relationships/slide" Target="slides/slide79.xml"/><Relationship Id="rId88" Type="http://schemas.openxmlformats.org/officeDocument/2006/relationships/slide" Target="slides/slide84.xml"/><Relationship Id="rId111" Type="http://schemas.openxmlformats.org/officeDocument/2006/relationships/slide" Target="slides/slide107.xml"/><Relationship Id="rId15" Type="http://schemas.openxmlformats.org/officeDocument/2006/relationships/slide" Target="slides/slide11.xml"/><Relationship Id="rId36" Type="http://schemas.openxmlformats.org/officeDocument/2006/relationships/slide" Target="slides/slide32.xml"/><Relationship Id="rId57" Type="http://schemas.openxmlformats.org/officeDocument/2006/relationships/slide" Target="slides/slide53.xml"/><Relationship Id="rId106" Type="http://schemas.openxmlformats.org/officeDocument/2006/relationships/slide" Target="slides/slide102.xml"/><Relationship Id="rId10" Type="http://schemas.openxmlformats.org/officeDocument/2006/relationships/slide" Target="slides/slide6.xml"/><Relationship Id="rId31" Type="http://schemas.openxmlformats.org/officeDocument/2006/relationships/slide" Target="slides/slide27.xml"/><Relationship Id="rId52" Type="http://schemas.openxmlformats.org/officeDocument/2006/relationships/slide" Target="slides/slide48.xml"/><Relationship Id="rId73" Type="http://schemas.openxmlformats.org/officeDocument/2006/relationships/slide" Target="slides/slide69.xml"/><Relationship Id="rId78" Type="http://schemas.openxmlformats.org/officeDocument/2006/relationships/slide" Target="slides/slide74.xml"/><Relationship Id="rId94" Type="http://schemas.openxmlformats.org/officeDocument/2006/relationships/slide" Target="slides/slide90.xml"/><Relationship Id="rId99" Type="http://schemas.openxmlformats.org/officeDocument/2006/relationships/slide" Target="slides/slide95.xml"/><Relationship Id="rId101" Type="http://schemas.openxmlformats.org/officeDocument/2006/relationships/slide" Target="slides/slide97.xml"/><Relationship Id="rId122"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ulia Ladouceur" userId="e310b842-ce3a-4ef8-b271-c269c87bdd4c" providerId="ADAL" clId="{A270865F-2BDA-46B3-A349-254E87C32604}"/>
    <pc:docChg chg="undo delSld modSld">
      <pc:chgData name="Julia Ladouceur" userId="e310b842-ce3a-4ef8-b271-c269c87bdd4c" providerId="ADAL" clId="{A270865F-2BDA-46B3-A349-254E87C32604}" dt="2024-09-11T19:30:56.404" v="23" actId="2696"/>
      <pc:docMkLst>
        <pc:docMk/>
      </pc:docMkLst>
      <pc:sldChg chg="del modNotesTx">
        <pc:chgData name="Julia Ladouceur" userId="e310b842-ce3a-4ef8-b271-c269c87bdd4c" providerId="ADAL" clId="{A270865F-2BDA-46B3-A349-254E87C32604}" dt="2024-09-11T18:52:31.113" v="16" actId="2696"/>
        <pc:sldMkLst>
          <pc:docMk/>
          <pc:sldMk cId="4062608171" sldId="415"/>
        </pc:sldMkLst>
      </pc:sldChg>
      <pc:sldChg chg="del">
        <pc:chgData name="Julia Ladouceur" userId="e310b842-ce3a-4ef8-b271-c269c87bdd4c" providerId="ADAL" clId="{A270865F-2BDA-46B3-A349-254E87C32604}" dt="2024-09-11T18:51:11.165" v="12" actId="2696"/>
        <pc:sldMkLst>
          <pc:docMk/>
          <pc:sldMk cId="2632177241" sldId="425"/>
        </pc:sldMkLst>
      </pc:sldChg>
      <pc:sldChg chg="del">
        <pc:chgData name="Julia Ladouceur" userId="e310b842-ce3a-4ef8-b271-c269c87bdd4c" providerId="ADAL" clId="{A270865F-2BDA-46B3-A349-254E87C32604}" dt="2024-09-11T18:52:04.857" v="15" actId="2696"/>
        <pc:sldMkLst>
          <pc:docMk/>
          <pc:sldMk cId="3010704026" sldId="429"/>
        </pc:sldMkLst>
      </pc:sldChg>
      <pc:sldChg chg="del">
        <pc:chgData name="Julia Ladouceur" userId="e310b842-ce3a-4ef8-b271-c269c87bdd4c" providerId="ADAL" clId="{A270865F-2BDA-46B3-A349-254E87C32604}" dt="2024-09-11T18:52:03.459" v="14" actId="2696"/>
        <pc:sldMkLst>
          <pc:docMk/>
          <pc:sldMk cId="314981114" sldId="430"/>
        </pc:sldMkLst>
      </pc:sldChg>
      <pc:sldChg chg="del">
        <pc:chgData name="Julia Ladouceur" userId="e310b842-ce3a-4ef8-b271-c269c87bdd4c" providerId="ADAL" clId="{A270865F-2BDA-46B3-A349-254E87C32604}" dt="2024-09-11T18:59:17.570" v="20" actId="2696"/>
        <pc:sldMkLst>
          <pc:docMk/>
          <pc:sldMk cId="413428925" sldId="431"/>
        </pc:sldMkLst>
      </pc:sldChg>
      <pc:sldChg chg="del">
        <pc:chgData name="Julia Ladouceur" userId="e310b842-ce3a-4ef8-b271-c269c87bdd4c" providerId="ADAL" clId="{A270865F-2BDA-46B3-A349-254E87C32604}" dt="2024-09-11T18:53:13.209" v="19" actId="2696"/>
        <pc:sldMkLst>
          <pc:docMk/>
          <pc:sldMk cId="908040460" sldId="433"/>
        </pc:sldMkLst>
      </pc:sldChg>
      <pc:sldChg chg="del">
        <pc:chgData name="Julia Ladouceur" userId="e310b842-ce3a-4ef8-b271-c269c87bdd4c" providerId="ADAL" clId="{A270865F-2BDA-46B3-A349-254E87C32604}" dt="2024-09-11T18:49:21.728" v="5" actId="2696"/>
        <pc:sldMkLst>
          <pc:docMk/>
          <pc:sldMk cId="233703282" sldId="434"/>
        </pc:sldMkLst>
      </pc:sldChg>
      <pc:sldChg chg="del">
        <pc:chgData name="Julia Ladouceur" userId="e310b842-ce3a-4ef8-b271-c269c87bdd4c" providerId="ADAL" clId="{A270865F-2BDA-46B3-A349-254E87C32604}" dt="2024-09-11T18:52:37.871" v="17" actId="2696"/>
        <pc:sldMkLst>
          <pc:docMk/>
          <pc:sldMk cId="962426196" sldId="436"/>
        </pc:sldMkLst>
      </pc:sldChg>
      <pc:sldChg chg="del">
        <pc:chgData name="Julia Ladouceur" userId="e310b842-ce3a-4ef8-b271-c269c87bdd4c" providerId="ADAL" clId="{A270865F-2BDA-46B3-A349-254E87C32604}" dt="2024-09-11T18:50:38.254" v="7" actId="2696"/>
        <pc:sldMkLst>
          <pc:docMk/>
          <pc:sldMk cId="3187481931" sldId="441"/>
        </pc:sldMkLst>
      </pc:sldChg>
      <pc:sldChg chg="del">
        <pc:chgData name="Julia Ladouceur" userId="e310b842-ce3a-4ef8-b271-c269c87bdd4c" providerId="ADAL" clId="{A270865F-2BDA-46B3-A349-254E87C32604}" dt="2024-09-11T18:59:52.424" v="21" actId="2696"/>
        <pc:sldMkLst>
          <pc:docMk/>
          <pc:sldMk cId="2123944348" sldId="450"/>
        </pc:sldMkLst>
      </pc:sldChg>
      <pc:sldChg chg="del">
        <pc:chgData name="Julia Ladouceur" userId="e310b842-ce3a-4ef8-b271-c269c87bdd4c" providerId="ADAL" clId="{A270865F-2BDA-46B3-A349-254E87C32604}" dt="2024-09-11T18:51:48.490" v="13" actId="2696"/>
        <pc:sldMkLst>
          <pc:docMk/>
          <pc:sldMk cId="3646092872" sldId="452"/>
        </pc:sldMkLst>
      </pc:sldChg>
      <pc:sldChg chg="del">
        <pc:chgData name="Julia Ladouceur" userId="e310b842-ce3a-4ef8-b271-c269c87bdd4c" providerId="ADAL" clId="{A270865F-2BDA-46B3-A349-254E87C32604}" dt="2024-09-11T18:48:39.294" v="0" actId="2696"/>
        <pc:sldMkLst>
          <pc:docMk/>
          <pc:sldMk cId="4149456126" sldId="456"/>
        </pc:sldMkLst>
      </pc:sldChg>
      <pc:sldChg chg="del">
        <pc:chgData name="Julia Ladouceur" userId="e310b842-ce3a-4ef8-b271-c269c87bdd4c" providerId="ADAL" clId="{A270865F-2BDA-46B3-A349-254E87C32604}" dt="2024-09-11T18:48:48.149" v="1" actId="2696"/>
        <pc:sldMkLst>
          <pc:docMk/>
          <pc:sldMk cId="4245625316" sldId="457"/>
        </pc:sldMkLst>
      </pc:sldChg>
      <pc:sldChg chg="del">
        <pc:chgData name="Julia Ladouceur" userId="e310b842-ce3a-4ef8-b271-c269c87bdd4c" providerId="ADAL" clId="{A270865F-2BDA-46B3-A349-254E87C32604}" dt="2024-09-11T18:48:55.230" v="2" actId="2696"/>
        <pc:sldMkLst>
          <pc:docMk/>
          <pc:sldMk cId="2034893425" sldId="458"/>
        </pc:sldMkLst>
      </pc:sldChg>
      <pc:sldChg chg="del">
        <pc:chgData name="Julia Ladouceur" userId="e310b842-ce3a-4ef8-b271-c269c87bdd4c" providerId="ADAL" clId="{A270865F-2BDA-46B3-A349-254E87C32604}" dt="2024-09-11T18:49:01.019" v="3" actId="2696"/>
        <pc:sldMkLst>
          <pc:docMk/>
          <pc:sldMk cId="3940893559" sldId="459"/>
        </pc:sldMkLst>
      </pc:sldChg>
      <pc:sldChg chg="del">
        <pc:chgData name="Julia Ladouceur" userId="e310b842-ce3a-4ef8-b271-c269c87bdd4c" providerId="ADAL" clId="{A270865F-2BDA-46B3-A349-254E87C32604}" dt="2024-09-11T18:49:11.216" v="4" actId="2696"/>
        <pc:sldMkLst>
          <pc:docMk/>
          <pc:sldMk cId="1397241895" sldId="460"/>
        </pc:sldMkLst>
      </pc:sldChg>
      <pc:sldChg chg="del">
        <pc:chgData name="Julia Ladouceur" userId="e310b842-ce3a-4ef8-b271-c269c87bdd4c" providerId="ADAL" clId="{A270865F-2BDA-46B3-A349-254E87C32604}" dt="2024-09-11T19:30:44.339" v="22" actId="2696"/>
        <pc:sldMkLst>
          <pc:docMk/>
          <pc:sldMk cId="1240724732" sldId="471"/>
        </pc:sldMkLst>
      </pc:sldChg>
      <pc:sldChg chg="del">
        <pc:chgData name="Julia Ladouceur" userId="e310b842-ce3a-4ef8-b271-c269c87bdd4c" providerId="ADAL" clId="{A270865F-2BDA-46B3-A349-254E87C32604}" dt="2024-09-11T18:49:57.829" v="6" actId="2696"/>
        <pc:sldMkLst>
          <pc:docMk/>
          <pc:sldMk cId="1059600373" sldId="477"/>
        </pc:sldMkLst>
      </pc:sldChg>
      <pc:sldChg chg="del">
        <pc:chgData name="Julia Ladouceur" userId="e310b842-ce3a-4ef8-b271-c269c87bdd4c" providerId="ADAL" clId="{A270865F-2BDA-46B3-A349-254E87C32604}" dt="2024-09-11T18:52:49.126" v="18" actId="2696"/>
        <pc:sldMkLst>
          <pc:docMk/>
          <pc:sldMk cId="364322353" sldId="478"/>
        </pc:sldMkLst>
      </pc:sldChg>
      <pc:sldChg chg="del">
        <pc:chgData name="Julia Ladouceur" userId="e310b842-ce3a-4ef8-b271-c269c87bdd4c" providerId="ADAL" clId="{A270865F-2BDA-46B3-A349-254E87C32604}" dt="2024-09-11T19:30:56.404" v="23" actId="2696"/>
        <pc:sldMkLst>
          <pc:docMk/>
          <pc:sldMk cId="3246074454" sldId="483"/>
        </pc:sldMkLst>
      </pc:sldChg>
    </pc:docChg>
  </pc:docChgLst>
  <pc:docChgLst>
    <pc:chgData name="Julia Ladouceur" userId="e310b842-ce3a-4ef8-b271-c269c87bdd4c" providerId="ADAL" clId="{FF49CF16-3708-46DA-9F0B-6B246F16B7F8}"/>
    <pc:docChg chg="custSel modSld">
      <pc:chgData name="Julia Ladouceur" userId="e310b842-ce3a-4ef8-b271-c269c87bdd4c" providerId="ADAL" clId="{FF49CF16-3708-46DA-9F0B-6B246F16B7F8}" dt="2024-10-07T15:50:03.589" v="3"/>
      <pc:docMkLst>
        <pc:docMk/>
      </pc:docMkLst>
      <pc:sldChg chg="addSp delSp modSp">
        <pc:chgData name="Julia Ladouceur" userId="e310b842-ce3a-4ef8-b271-c269c87bdd4c" providerId="ADAL" clId="{FF49CF16-3708-46DA-9F0B-6B246F16B7F8}" dt="2024-10-07T15:50:03.589" v="3"/>
        <pc:sldMkLst>
          <pc:docMk/>
          <pc:sldMk cId="2099874553" sldId="289"/>
        </pc:sldMkLst>
        <pc:picChg chg="add mod">
          <ac:chgData name="Julia Ladouceur" userId="e310b842-ce3a-4ef8-b271-c269c87bdd4c" providerId="ADAL" clId="{FF49CF16-3708-46DA-9F0B-6B246F16B7F8}" dt="2024-10-07T15:50:03.589" v="3"/>
          <ac:picMkLst>
            <pc:docMk/>
            <pc:sldMk cId="2099874553" sldId="289"/>
            <ac:picMk id="3" creationId="{EAEAEFA2-B125-4CDB-B1B6-D6EB7666259B}"/>
          </ac:picMkLst>
        </pc:picChg>
        <pc:picChg chg="del">
          <ac:chgData name="Julia Ladouceur" userId="e310b842-ce3a-4ef8-b271-c269c87bdd4c" providerId="ADAL" clId="{FF49CF16-3708-46DA-9F0B-6B246F16B7F8}" dt="2024-10-07T15:49:58.484" v="2" actId="478"/>
          <ac:picMkLst>
            <pc:docMk/>
            <pc:sldMk cId="2099874553" sldId="289"/>
            <ac:picMk id="6" creationId="{BD938D32-2163-42DB-9571-119D0CBD68AF}"/>
          </ac:picMkLst>
        </pc:picChg>
      </pc:sldChg>
      <pc:sldChg chg="addSp delSp modSp">
        <pc:chgData name="Julia Ladouceur" userId="e310b842-ce3a-4ef8-b271-c269c87bdd4c" providerId="ADAL" clId="{FF49CF16-3708-46DA-9F0B-6B246F16B7F8}" dt="2024-10-07T15:49:55.016" v="1"/>
        <pc:sldMkLst>
          <pc:docMk/>
          <pc:sldMk cId="1409182371" sldId="437"/>
        </pc:sldMkLst>
        <pc:picChg chg="add mod">
          <ac:chgData name="Julia Ladouceur" userId="e310b842-ce3a-4ef8-b271-c269c87bdd4c" providerId="ADAL" clId="{FF49CF16-3708-46DA-9F0B-6B246F16B7F8}" dt="2024-10-07T15:49:55.016" v="1"/>
          <ac:picMkLst>
            <pc:docMk/>
            <pc:sldMk cId="1409182371" sldId="437"/>
            <ac:picMk id="3" creationId="{26CC749E-4B9B-4F71-9A0E-3D25BD2372B3}"/>
          </ac:picMkLst>
        </pc:picChg>
        <pc:picChg chg="del">
          <ac:chgData name="Julia Ladouceur" userId="e310b842-ce3a-4ef8-b271-c269c87bdd4c" providerId="ADAL" clId="{FF49CF16-3708-46DA-9F0B-6B246F16B7F8}" dt="2024-10-07T15:49:49.469" v="0" actId="478"/>
          <ac:picMkLst>
            <pc:docMk/>
            <pc:sldMk cId="1409182371" sldId="437"/>
            <ac:picMk id="6" creationId="{846F8A18-B01B-4D41-9469-A7B42EBE60EE}"/>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CA"/>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E08E306-8150-43CB-9219-431B825609D1}" type="datetimeFigureOut">
              <a:rPr lang="en-CA" smtClean="0"/>
              <a:t>2024-10-07</a:t>
            </a:fld>
            <a:endParaRPr lang="en-CA"/>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CA"/>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A9361FC-8CBD-49F8-A9B4-4DABEA9D8DF8}" type="slidenum">
              <a:rPr lang="en-CA" smtClean="0"/>
              <a:t>‹#›</a:t>
            </a:fld>
            <a:endParaRPr lang="en-CA"/>
          </a:p>
        </p:txBody>
      </p:sp>
      <p:sp>
        <p:nvSpPr>
          <p:cNvPr id="8" name="Footer Placeholder 5">
            <a:extLst>
              <a:ext uri="{FF2B5EF4-FFF2-40B4-BE49-F238E27FC236}">
                <a16:creationId xmlns:a16="http://schemas.microsoft.com/office/drawing/2014/main" id="{B70121D0-6BF5-4539-9EA0-9577103C74AB}"/>
              </a:ext>
            </a:extLst>
          </p:cNvPr>
          <p:cNvSpPr txBox="1">
            <a:spLocks/>
          </p:cNvSpPr>
          <p:nvPr/>
        </p:nvSpPr>
        <p:spPr>
          <a:xfrm>
            <a:off x="15240" y="8663940"/>
            <a:ext cx="3169920" cy="480060"/>
          </a:xfrm>
          <a:prstGeom prst="rect">
            <a:avLst/>
          </a:prstGeom>
        </p:spPr>
        <p:txBody>
          <a:bodyPr vert="horz" lIns="96661" tIns="48331" rIns="96661" bIns="48331" rtlCol="0" anchor="b"/>
          <a:lstStyle>
            <a:defPPr>
              <a:defRPr lang="en-US"/>
            </a:defPPr>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CA"/>
              <a:t>© 2024 HabiloMédias</a:t>
            </a:r>
          </a:p>
        </p:txBody>
      </p:sp>
    </p:spTree>
    <p:extLst>
      <p:ext uri="{BB962C8B-B14F-4D97-AF65-F5344CB8AC3E}">
        <p14:creationId xmlns:p14="http://schemas.microsoft.com/office/powerpoint/2010/main" val="354764944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3" Type="http://schemas.openxmlformats.org/officeDocument/2006/relationships/hyperlink" Target="https://www.skeptic.org.uk/2021/01/putting-some-skeptical-mantras-to-bed/" TargetMode="External"/><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fr-CA" dirty="0">
                <a:latin typeface="Calibri" panose="020F0502020204030204" pitchFamily="34" charset="0"/>
                <a:cs typeface="Calibri" panose="020F0502020204030204" pitchFamily="34" charset="0"/>
              </a:rPr>
              <a:t>Bienvenue à notre atelier sur la pensée critique dans le programme scolaire.</a:t>
            </a:r>
          </a:p>
        </p:txBody>
      </p:sp>
      <p:sp>
        <p:nvSpPr>
          <p:cNvPr id="4" name="Slide Number Placeholder 3"/>
          <p:cNvSpPr>
            <a:spLocks noGrp="1"/>
          </p:cNvSpPr>
          <p:nvPr>
            <p:ph type="sldNum" sz="quarter" idx="5"/>
          </p:nvPr>
        </p:nvSpPr>
        <p:spPr/>
        <p:txBody>
          <a:bodyPr/>
          <a:lstStyle/>
          <a:p>
            <a:fld id="{7A9361FC-8CBD-49F8-A9B4-4DABEA9D8DF8}" type="slidenum">
              <a:rPr lang="fr-CA" smtClean="0"/>
              <a:t>1</a:t>
            </a:fld>
            <a:endParaRPr lang="fr-CA"/>
          </a:p>
        </p:txBody>
      </p:sp>
    </p:spTree>
    <p:extLst>
      <p:ext uri="{BB962C8B-B14F-4D97-AF65-F5344CB8AC3E}">
        <p14:creationId xmlns:p14="http://schemas.microsoft.com/office/powerpoint/2010/main" val="220757733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buClrTx/>
              <a:buSzTx/>
              <a:buFontTx/>
              <a:buNone/>
              <a:tabLst/>
              <a:defRPr/>
            </a:pPr>
            <a:r>
              <a:rPr lang="fr-CA">
                <a:effectLst/>
                <a:latin typeface="Calibri" panose="020F0502020204030204" pitchFamily="34" charset="0"/>
                <a:ea typeface="Calibri" panose="020F0502020204030204" pitchFamily="34" charset="0"/>
                <a:cs typeface="Times New Roman" panose="02020603050405020304" pitchFamily="18" charset="0"/>
              </a:rPr>
              <a:t>Les cadres, ou les </a:t>
            </a:r>
            <a:r>
              <a:rPr lang="fr-CA" i="1">
                <a:effectLst/>
                <a:latin typeface="Calibri" panose="020F0502020204030204" pitchFamily="34" charset="0"/>
                <a:ea typeface="Calibri" panose="020F0502020204030204" pitchFamily="34" charset="0"/>
                <a:cs typeface="Times New Roman" panose="02020603050405020304" pitchFamily="18" charset="0"/>
              </a:rPr>
              <a:t>schémas</a:t>
            </a:r>
            <a:r>
              <a:rPr lang="fr-CA">
                <a:effectLst/>
                <a:latin typeface="Calibri" panose="020F0502020204030204" pitchFamily="34" charset="0"/>
                <a:ea typeface="Calibri" panose="020F0502020204030204" pitchFamily="34" charset="0"/>
                <a:cs typeface="Times New Roman" panose="02020603050405020304" pitchFamily="18" charset="0"/>
              </a:rPr>
              <a:t>, représentent un autre type de raccourci de pensée, sauf qu’au lieu de nous aider à prendre des décisions, ils nous aident à interpréter les nouvelles informations (ce qui peut évidemment influencer nos décisions). La manière dont une nouvelle est présentée (cadrage) peut être plus importante que n’importe quel parti pris politique. La manière dont une question est présentée nous offre un raccourci pour décider de la </a:t>
            </a:r>
            <a:r>
              <a:rPr lang="fr-CA" i="1">
                <a:effectLst/>
                <a:latin typeface="Calibri" panose="020F0502020204030204" pitchFamily="34" charset="0"/>
                <a:ea typeface="Calibri" panose="020F0502020204030204" pitchFamily="34" charset="0"/>
                <a:cs typeface="Times New Roman" panose="02020603050405020304" pitchFamily="18" charset="0"/>
              </a:rPr>
              <a:t>façon</a:t>
            </a:r>
            <a:r>
              <a:rPr lang="fr-CA">
                <a:effectLst/>
                <a:latin typeface="Calibri" panose="020F0502020204030204" pitchFamily="34" charset="0"/>
                <a:ea typeface="Calibri" panose="020F0502020204030204" pitchFamily="34" charset="0"/>
                <a:cs typeface="Times New Roman" panose="02020603050405020304" pitchFamily="18" charset="0"/>
              </a:rPr>
              <a:t> de l’aborder : par exemple, en ne considérant plus le tabagisme comme un problème de santé </a:t>
            </a:r>
            <a:r>
              <a:rPr lang="fr-CA" i="1">
                <a:effectLst/>
                <a:latin typeface="Calibri" panose="020F0502020204030204" pitchFamily="34" charset="0"/>
                <a:ea typeface="Calibri" panose="020F0502020204030204" pitchFamily="34" charset="0"/>
                <a:cs typeface="Times New Roman" panose="02020603050405020304" pitchFamily="18" charset="0"/>
              </a:rPr>
              <a:t>individuelle</a:t>
            </a:r>
            <a:r>
              <a:rPr lang="fr-CA">
                <a:effectLst/>
                <a:latin typeface="Calibri" panose="020F0502020204030204" pitchFamily="34" charset="0"/>
                <a:ea typeface="Calibri" panose="020F0502020204030204" pitchFamily="34" charset="0"/>
                <a:cs typeface="Times New Roman" panose="02020603050405020304" pitchFamily="18" charset="0"/>
              </a:rPr>
              <a:t> et plutôt comme un problème de santé </a:t>
            </a:r>
            <a:r>
              <a:rPr lang="fr-CA" i="1">
                <a:effectLst/>
                <a:latin typeface="Calibri" panose="020F0502020204030204" pitchFamily="34" charset="0"/>
                <a:ea typeface="Calibri" panose="020F0502020204030204" pitchFamily="34" charset="0"/>
                <a:cs typeface="Times New Roman" panose="02020603050405020304" pitchFamily="18" charset="0"/>
              </a:rPr>
              <a:t>publique</a:t>
            </a:r>
            <a:r>
              <a:rPr lang="fr-CA">
                <a:effectLst/>
                <a:latin typeface="Calibri" panose="020F0502020204030204" pitchFamily="34" charset="0"/>
                <a:ea typeface="Calibri" panose="020F0502020204030204" pitchFamily="34" charset="0"/>
                <a:cs typeface="Times New Roman" panose="02020603050405020304" pitchFamily="18" charset="0"/>
              </a:rPr>
              <a:t>, la façon dont notre société traite ce problème a complètement changé.</a:t>
            </a:r>
          </a:p>
          <a:p>
            <a:endParaRPr lang="fr-CA">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7A9361FC-8CBD-49F8-A9B4-4DABEA9D8DF8}" type="slidenum">
              <a:rPr lang="en-CA" smtClean="0"/>
              <a:t>10</a:t>
            </a:fld>
            <a:endParaRPr lang="en-CA"/>
          </a:p>
        </p:txBody>
      </p:sp>
    </p:spTree>
    <p:extLst>
      <p:ext uri="{BB962C8B-B14F-4D97-AF65-F5344CB8AC3E}">
        <p14:creationId xmlns:p14="http://schemas.microsoft.com/office/powerpoint/2010/main" val="1182672128"/>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algn="l" rtl="0" fontAlgn="base"/>
            <a:r>
              <a:rPr lang="fr-CA">
                <a:latin typeface="Calibri" panose="020F0502020204030204" pitchFamily="34" charset="0"/>
                <a:cs typeface="Calibri" panose="020F0502020204030204" pitchFamily="34" charset="0"/>
              </a:rPr>
              <a:t>Plutôt que de nous </a:t>
            </a:r>
            <a:r>
              <a:rPr lang="fr-CA" i="1">
                <a:latin typeface="Calibri" panose="020F0502020204030204" pitchFamily="34" charset="0"/>
                <a:cs typeface="Calibri" panose="020F0502020204030204" pitchFamily="34" charset="0"/>
              </a:rPr>
              <a:t>faire changer d’avis</a:t>
            </a:r>
            <a:r>
              <a:rPr lang="fr-CA">
                <a:latin typeface="Calibri" panose="020F0502020204030204" pitchFamily="34" charset="0"/>
                <a:cs typeface="Calibri" panose="020F0502020204030204" pitchFamily="34" charset="0"/>
              </a:rPr>
              <a:t>, la propagande est souvent plus efficace pour renforcer nos croyances et nous empêcher de les remettre en question.</a:t>
            </a:r>
          </a:p>
          <a:p>
            <a:pPr algn="l" rtl="0" fontAlgn="base"/>
            <a:endParaRPr lang="fr-CA" i="0">
              <a:latin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fld id="{7A9361FC-8CBD-49F8-A9B4-4DABEA9D8DF8}" type="slidenum">
              <a:rPr lang="en-CA" smtClean="0"/>
              <a:t>100</a:t>
            </a:fld>
            <a:endParaRPr lang="en-CA"/>
          </a:p>
        </p:txBody>
      </p:sp>
    </p:spTree>
    <p:extLst>
      <p:ext uri="{BB962C8B-B14F-4D97-AF65-F5344CB8AC3E}">
        <p14:creationId xmlns:p14="http://schemas.microsoft.com/office/powerpoint/2010/main" val="1753340020"/>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algn="l" rtl="0" fontAlgn="base"/>
            <a:r>
              <a:rPr lang="fr-CA" i="0">
                <a:latin typeface="Calibri" panose="020F0502020204030204" pitchFamily="34" charset="0"/>
                <a:cs typeface="Calibri" panose="020F0502020204030204" pitchFamily="34" charset="0"/>
              </a:rPr>
              <a:t>C’est pourquoi il peut y avoir de la propagande sans qu’elle soit nécessairement fausse. Elle peut utiliser un contenu qui est vrai tout en délivrant un message déformé par l’emphase, la sélection, la juxtaposition et le cadrage.</a:t>
            </a:r>
          </a:p>
          <a:p>
            <a:pPr algn="l" rtl="0" fontAlgn="base"/>
            <a:endParaRPr lang="fr-CA">
              <a:latin typeface="Calibri" panose="020F0502020204030204" pitchFamily="34" charset="0"/>
              <a:cs typeface="Calibri" panose="020F0502020204030204" pitchFamily="34" charset="0"/>
            </a:endParaRPr>
          </a:p>
          <a:p>
            <a:pPr algn="l" rtl="0" fontAlgn="base"/>
            <a:r>
              <a:rPr lang="fr-CA" i="0">
                <a:latin typeface="Calibri" panose="020F0502020204030204" pitchFamily="34" charset="0"/>
                <a:cs typeface="Calibri" panose="020F0502020204030204" pitchFamily="34" charset="0"/>
              </a:rPr>
              <a:t>De même, la « propagande douce » fonctionne non pas en faisant des affirmations, mais en diffusant des histoires et des images qui suscitent l’émotion.</a:t>
            </a:r>
          </a:p>
        </p:txBody>
      </p:sp>
      <p:sp>
        <p:nvSpPr>
          <p:cNvPr id="4" name="Slide Number Placeholder 3"/>
          <p:cNvSpPr>
            <a:spLocks noGrp="1"/>
          </p:cNvSpPr>
          <p:nvPr>
            <p:ph type="sldNum" sz="quarter" idx="5"/>
          </p:nvPr>
        </p:nvSpPr>
        <p:spPr/>
        <p:txBody>
          <a:bodyPr/>
          <a:lstStyle/>
          <a:p>
            <a:fld id="{7A9361FC-8CBD-49F8-A9B4-4DABEA9D8DF8}" type="slidenum">
              <a:rPr lang="en-CA" smtClean="0"/>
              <a:t>101</a:t>
            </a:fld>
            <a:endParaRPr lang="en-CA"/>
          </a:p>
        </p:txBody>
      </p:sp>
    </p:spTree>
    <p:extLst>
      <p:ext uri="{BB962C8B-B14F-4D97-AF65-F5344CB8AC3E}">
        <p14:creationId xmlns:p14="http://schemas.microsoft.com/office/powerpoint/2010/main" val="2864450588"/>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fr-CA" kern="100">
                <a:effectLst/>
                <a:latin typeface="Calibri" panose="020F0502020204030204" pitchFamily="34" charset="0"/>
                <a:ea typeface="Calibri" panose="020F0502020204030204" pitchFamily="34" charset="0"/>
                <a:cs typeface="Times New Roman" panose="02020603050405020304" pitchFamily="18" charset="0"/>
              </a:rPr>
              <a:t>La propagande « douce » peut être plus efficace pour faire changer les gens d’avis que l’argument le plus raisonné. Même si la superproduction hollywoodienne </a:t>
            </a:r>
            <a:r>
              <a:rPr lang="fr-CA" i="1" kern="100">
                <a:effectLst/>
                <a:latin typeface="Calibri" panose="020F0502020204030204" pitchFamily="34" charset="0"/>
                <a:ea typeface="Calibri" panose="020F0502020204030204" pitchFamily="34" charset="0"/>
                <a:cs typeface="Times New Roman" panose="02020603050405020304" pitchFamily="18" charset="0"/>
              </a:rPr>
              <a:t>The Day After Tomorrow</a:t>
            </a:r>
            <a:r>
              <a:rPr lang="fr-CA" kern="100">
                <a:effectLst/>
                <a:latin typeface="Calibri" panose="020F0502020204030204" pitchFamily="34" charset="0"/>
                <a:ea typeface="Calibri" panose="020F0502020204030204" pitchFamily="34" charset="0"/>
                <a:cs typeface="Times New Roman" panose="02020603050405020304" pitchFamily="18" charset="0"/>
              </a:rPr>
              <a:t> présentait une vision du changement climatique bien plus extrême et dramatique que n’importe quel modèle scientifique, les personnes qui l’ont regardée étaient nettement plus susceptibles de croire à l’idée d’un « point de bascule » plutôt qu’à celle d’un réchauffement progressif.</a:t>
            </a:r>
          </a:p>
          <a:p>
            <a:endParaRPr lang="fr-CA" kern="100">
              <a:latin typeface="Calibri" panose="020F0502020204030204" pitchFamily="34" charset="0"/>
              <a:ea typeface="Calibri" panose="020F0502020204030204" pitchFamily="34" charset="0"/>
              <a:cs typeface="Times New Roman" panose="02020603050405020304" pitchFamily="18" charset="0"/>
            </a:endParaRPr>
          </a:p>
          <a:p>
            <a:r>
              <a:rPr lang="fr-CA" kern="100">
                <a:effectLst/>
                <a:latin typeface="Calibri" panose="020F0502020204030204" pitchFamily="34" charset="0"/>
                <a:ea typeface="Calibri" panose="020F0502020204030204" pitchFamily="34" charset="0"/>
                <a:cs typeface="Times New Roman" panose="02020603050405020304" pitchFamily="18" charset="0"/>
              </a:rPr>
              <a:t>Si, dans ce cas, l’opinion des gens s’est transformée en une croyance plus juste, le contraire aurait tout aussi bien pu être vrai.</a:t>
            </a:r>
          </a:p>
        </p:txBody>
      </p:sp>
      <p:sp>
        <p:nvSpPr>
          <p:cNvPr id="4" name="Slide Number Placeholder 3"/>
          <p:cNvSpPr>
            <a:spLocks noGrp="1"/>
          </p:cNvSpPr>
          <p:nvPr>
            <p:ph type="sldNum" sz="quarter" idx="5"/>
          </p:nvPr>
        </p:nvSpPr>
        <p:spPr/>
        <p:txBody>
          <a:bodyPr/>
          <a:lstStyle/>
          <a:p>
            <a:fld id="{7A9361FC-8CBD-49F8-A9B4-4DABEA9D8DF8}" type="slidenum">
              <a:rPr lang="en-CA" smtClean="0"/>
              <a:t>102</a:t>
            </a:fld>
            <a:endParaRPr lang="en-CA"/>
          </a:p>
        </p:txBody>
      </p:sp>
    </p:spTree>
    <p:extLst>
      <p:ext uri="{BB962C8B-B14F-4D97-AF65-F5344CB8AC3E}">
        <p14:creationId xmlns:p14="http://schemas.microsoft.com/office/powerpoint/2010/main" val="3777894838"/>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buClrTx/>
              <a:buSzTx/>
              <a:buFontTx/>
              <a:buNone/>
              <a:tabLst/>
              <a:defRPr/>
            </a:pPr>
            <a:r>
              <a:rPr lang="fr-CA" kern="100">
                <a:effectLst/>
                <a:latin typeface="Calibri" panose="020F0502020204030204" pitchFamily="34" charset="0"/>
                <a:ea typeface="Calibri" panose="020F0502020204030204" pitchFamily="34" charset="0"/>
                <a:cs typeface="Calibri" panose="020F0502020204030204" pitchFamily="34" charset="0"/>
              </a:rPr>
              <a:t>Si nous avons déjà abordé la question du </a:t>
            </a:r>
            <a:r>
              <a:rPr lang="fr-CA" i="1" kern="100">
                <a:effectLst/>
                <a:latin typeface="Calibri" panose="020F0502020204030204" pitchFamily="34" charset="0"/>
                <a:ea typeface="Calibri" panose="020F0502020204030204" pitchFamily="34" charset="0"/>
                <a:cs typeface="Calibri" panose="020F0502020204030204" pitchFamily="34" charset="0"/>
              </a:rPr>
              <a:t>choix sélectif</a:t>
            </a:r>
            <a:r>
              <a:rPr lang="fr-CA" kern="100">
                <a:effectLst/>
                <a:latin typeface="Calibri" panose="020F0502020204030204" pitchFamily="34" charset="0"/>
                <a:ea typeface="Calibri" panose="020F0502020204030204" pitchFamily="34" charset="0"/>
                <a:cs typeface="Calibri" panose="020F0502020204030204" pitchFamily="34" charset="0"/>
              </a:rPr>
              <a:t> lorsque nous avons parlé de l’analyse des arguments, nous sommes peut-être moins conscients du </a:t>
            </a:r>
            <a:r>
              <a:rPr lang="fr-CA" i="1" kern="100">
                <a:latin typeface="Calibri" panose="020F0502020204030204" pitchFamily="34" charset="0"/>
                <a:ea typeface="Calibri" panose="020F0502020204030204" pitchFamily="34" charset="0"/>
                <a:cs typeface="Calibri" panose="020F0502020204030204" pitchFamily="34" charset="0"/>
              </a:rPr>
              <a:t>pointillisme</a:t>
            </a:r>
            <a:r>
              <a:rPr lang="fr-CA" kern="100">
                <a:effectLst/>
                <a:latin typeface="Calibri" panose="020F0502020204030204" pitchFamily="34" charset="0"/>
                <a:ea typeface="Calibri" panose="020F0502020204030204" pitchFamily="34" charset="0"/>
                <a:cs typeface="Calibri" panose="020F0502020204030204" pitchFamily="34" charset="0"/>
              </a:rPr>
              <a:t>, c’est-à-dire la tendance à ne s’intéresser qu’aux arguments les plus extrêmes de l’autre camp.</a:t>
            </a:r>
          </a:p>
          <a:p>
            <a:pPr marL="0" marR="0" lvl="0" indent="0" algn="l" defTabSz="914400" rtl="0" eaLnBrk="1" fontAlgn="auto" latinLnBrk="0" hangingPunct="1">
              <a:buClrTx/>
              <a:buSzTx/>
              <a:buFontTx/>
              <a:buNone/>
              <a:tabLst/>
              <a:defRPr/>
            </a:pPr>
            <a:endParaRPr lang="fr-CA" kern="10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buClrTx/>
              <a:buSzTx/>
              <a:buFontTx/>
              <a:buNone/>
              <a:tabLst/>
              <a:defRPr/>
            </a:pPr>
            <a:r>
              <a:rPr lang="fr-CA" kern="100">
                <a:effectLst/>
                <a:latin typeface="Calibri" panose="020F0502020204030204" pitchFamily="34" charset="0"/>
                <a:ea typeface="Calibri" panose="020F0502020204030204" pitchFamily="34" charset="0"/>
                <a:cs typeface="Calibri" panose="020F0502020204030204" pitchFamily="34" charset="0"/>
              </a:rPr>
              <a:t>Cette tactique peut contribuer à une </a:t>
            </a:r>
            <a:r>
              <a:rPr lang="fr-CA" i="1" kern="100">
                <a:effectLst/>
                <a:latin typeface="Calibri" panose="020F0502020204030204" pitchFamily="34" charset="0"/>
                <a:ea typeface="Calibri" panose="020F0502020204030204" pitchFamily="34" charset="0"/>
                <a:cs typeface="Calibri" panose="020F0502020204030204" pitchFamily="34" charset="0"/>
              </a:rPr>
              <a:t>fausse polarisation</a:t>
            </a:r>
            <a:r>
              <a:rPr lang="fr-CA" kern="100">
                <a:effectLst/>
                <a:latin typeface="Calibri" panose="020F0502020204030204" pitchFamily="34" charset="0"/>
                <a:ea typeface="Calibri" panose="020F0502020204030204" pitchFamily="34" charset="0"/>
                <a:cs typeface="Calibri" panose="020F0502020204030204" pitchFamily="34" charset="0"/>
              </a:rPr>
              <a:t>, à savoir l’idée que l’autre camp d’une question est plus différent de nous, et en particulier plus extrême dans ses opinions et plus hostile envers notre groupe, que ce n’est le cas en réalité.</a:t>
            </a:r>
          </a:p>
          <a:p>
            <a:pPr marL="0" marR="0" lvl="0" indent="0" algn="l" defTabSz="914400" rtl="0" eaLnBrk="1" fontAlgn="auto" latinLnBrk="0" hangingPunct="1">
              <a:buClrTx/>
              <a:buSzTx/>
              <a:buFontTx/>
              <a:buNone/>
              <a:tabLst/>
              <a:defRPr/>
            </a:pPr>
            <a:endParaRPr lang="fr-CA" kern="10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buClrTx/>
              <a:buSzTx/>
              <a:buFontTx/>
              <a:buNone/>
              <a:tabLst/>
              <a:defRPr/>
            </a:pPr>
            <a:r>
              <a:rPr lang="fr-CA" kern="100">
                <a:effectLst/>
                <a:latin typeface="Calibri" panose="020F0502020204030204" pitchFamily="34" charset="0"/>
                <a:ea typeface="Calibri" panose="020F0502020204030204" pitchFamily="34" charset="0"/>
                <a:cs typeface="Calibri" panose="020F0502020204030204" pitchFamily="34" charset="0"/>
              </a:rPr>
              <a:t>Certaines recherches ont montré que les gens surestiment jusqu’à 300 % les sentiments négatifs de la partie adverse à leur égard.</a:t>
            </a:r>
          </a:p>
          <a:p>
            <a:endParaRPr lang="fr-CA" kern="100">
              <a:effectLst/>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buClrTx/>
              <a:buSzTx/>
              <a:buFontTx/>
              <a:buNone/>
              <a:tabLst/>
              <a:defRPr/>
            </a:pPr>
            <a:endParaRPr lang="fr-CA" kern="100">
              <a:effectLst/>
              <a:latin typeface="Calibri" panose="020F0502020204030204" pitchFamily="34" charset="0"/>
              <a:ea typeface="Aptos" panose="020B0004020202020204" pitchFamily="34" charset="0"/>
              <a:cs typeface="Calibri" panose="020F0502020204030204" pitchFamily="34" charset="0"/>
            </a:endParaRPr>
          </a:p>
          <a:p>
            <a:endParaRPr lang="fr-CA" kern="100">
              <a:effectLst/>
              <a:latin typeface="Calibri" panose="020F050202020403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fld id="{7A9361FC-8CBD-49F8-A9B4-4DABEA9D8DF8}" type="slidenum">
              <a:rPr lang="en-CA" smtClean="0"/>
              <a:t>103</a:t>
            </a:fld>
            <a:endParaRPr lang="en-CA"/>
          </a:p>
        </p:txBody>
      </p:sp>
    </p:spTree>
    <p:extLst>
      <p:ext uri="{BB962C8B-B14F-4D97-AF65-F5344CB8AC3E}">
        <p14:creationId xmlns:p14="http://schemas.microsoft.com/office/powerpoint/2010/main" val="499183083"/>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buClrTx/>
              <a:buSzTx/>
              <a:buFontTx/>
              <a:buNone/>
              <a:tabLst/>
              <a:defRPr/>
            </a:pPr>
            <a:r>
              <a:rPr lang="fr-CA" kern="100">
                <a:effectLst/>
                <a:latin typeface="Calibri" panose="020F0502020204030204" pitchFamily="34" charset="0"/>
                <a:ea typeface="Calibri" panose="020F0502020204030204" pitchFamily="34" charset="0"/>
                <a:cs typeface="Calibri" panose="020F0502020204030204" pitchFamily="34" charset="0"/>
              </a:rPr>
              <a:t>Les médias sociaux en particulier nous exposent davantage aux positions les plus extrêmes de l’autre camp.</a:t>
            </a:r>
          </a:p>
          <a:p>
            <a:pPr marL="0" marR="0" lvl="0" indent="0" algn="l" defTabSz="914400" rtl="0" eaLnBrk="1" fontAlgn="auto" latinLnBrk="0" hangingPunct="1">
              <a:buClrTx/>
              <a:buSzTx/>
              <a:buFontTx/>
              <a:buNone/>
              <a:tabLst/>
              <a:defRPr/>
            </a:pPr>
            <a:endParaRPr lang="fr-CA" kern="10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buClrTx/>
              <a:buSzTx/>
              <a:buFontTx/>
              <a:buNone/>
              <a:tabLst/>
              <a:defRPr/>
            </a:pPr>
            <a:r>
              <a:rPr lang="fr-CA" kern="100">
                <a:effectLst/>
                <a:latin typeface="Calibri" panose="020F0502020204030204" pitchFamily="34" charset="0"/>
                <a:ea typeface="Calibri" panose="020F0502020204030204" pitchFamily="34" charset="0"/>
                <a:cs typeface="Calibri" panose="020F0502020204030204" pitchFamily="34" charset="0"/>
              </a:rPr>
              <a:t>Il est alors difficile d’avoir une conversation constructive sur quoi que ce soit puisque nous pensons que les personnes de l’autre camp sont si éloignées de nous qu’aucun compromis n’est possible et qu’il est même dangereux. Selon un adolescent interrogé par Emily Weinstein et Carri</a:t>
            </a:r>
            <a:r>
              <a:rPr lang="fr-CA" kern="100">
                <a:latin typeface="Calibri" panose="020F0502020204030204" pitchFamily="34" charset="0"/>
                <a:ea typeface="Calibri" panose="020F0502020204030204" pitchFamily="34" charset="0"/>
                <a:cs typeface="Calibri" panose="020F0502020204030204" pitchFamily="34" charset="0"/>
              </a:rPr>
              <a:t>e James dans leur ouvrage </a:t>
            </a:r>
            <a:r>
              <a:rPr lang="fr-CA" i="1" kern="100">
                <a:latin typeface="Calibri" panose="020F0502020204030204" pitchFamily="34" charset="0"/>
                <a:ea typeface="Calibri" panose="020F0502020204030204" pitchFamily="34" charset="0"/>
                <a:cs typeface="Calibri" panose="020F0502020204030204" pitchFamily="34" charset="0"/>
              </a:rPr>
              <a:t>Behind Their Screens</a:t>
            </a:r>
            <a:r>
              <a:rPr lang="fr-CA" kern="100">
                <a:latin typeface="Calibri" panose="020F0502020204030204" pitchFamily="34" charset="0"/>
                <a:ea typeface="Calibri" panose="020F0502020204030204" pitchFamily="34" charset="0"/>
                <a:cs typeface="Calibri" panose="020F0502020204030204" pitchFamily="34" charset="0"/>
              </a:rPr>
              <a:t> : « Il est difficile d’avoir des conversations avec ces personnes lorsqu’elles estiment que vous ne méritez pas d’avoir des droits. Il est difficile de dialoguer lorsque l’autre camp est tout simplement contre vous en tant que personne. » Un autre a décrit l’attitude de son école : « Si vous n’êtes pas d’accord avec nous, alors vous ne devriez pas avoir de voix. »</a:t>
            </a:r>
            <a:endParaRPr lang="fr-CA">
              <a:effectLst/>
              <a:latin typeface="Calibri" panose="020F0502020204030204" pitchFamily="34" charset="0"/>
              <a:ea typeface="Aptos" panose="020B0004020202020204" pitchFamily="34" charset="0"/>
              <a:cs typeface="Calibri" panose="020F0502020204030204" pitchFamily="34" charset="0"/>
            </a:endParaRPr>
          </a:p>
          <a:p>
            <a:endParaRPr lang="fr-CA">
              <a:effectLst/>
              <a:latin typeface="Calibri" panose="020F0502020204030204" pitchFamily="34" charset="0"/>
              <a:ea typeface="Aptos" panose="020B000402020202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fld id="{7A9361FC-8CBD-49F8-A9B4-4DABEA9D8DF8}" type="slidenum">
              <a:rPr lang="en-CA" smtClean="0"/>
              <a:t>104</a:t>
            </a:fld>
            <a:endParaRPr lang="en-CA"/>
          </a:p>
        </p:txBody>
      </p:sp>
    </p:spTree>
    <p:extLst>
      <p:ext uri="{BB962C8B-B14F-4D97-AF65-F5344CB8AC3E}">
        <p14:creationId xmlns:p14="http://schemas.microsoft.com/office/powerpoint/2010/main" val="517984520"/>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buClrTx/>
              <a:buSzTx/>
              <a:buFontTx/>
              <a:buNone/>
              <a:tabLst/>
              <a:defRPr/>
            </a:pPr>
            <a:r>
              <a:rPr lang="fr-CA" kern="100" dirty="0">
                <a:effectLst/>
                <a:latin typeface="Calibri" panose="020F0502020204030204" pitchFamily="34" charset="0"/>
                <a:ea typeface="Aptos" panose="020B0004020202020204" pitchFamily="34" charset="0"/>
                <a:cs typeface="Calibri" panose="020F0502020204030204" pitchFamily="34" charset="0"/>
              </a:rPr>
              <a:t>Les théories du complot en sont la forme la plus extrême. Elles comportent trois éléments essentiels : un groupe de personnes puissantes travaillent ensemble pour atteindre un objectif, cet objectif doit être atteint aux dépens d’autres personnes, et ces personnes essayent de garder leurs actions secrètes.</a:t>
            </a:r>
          </a:p>
          <a:p>
            <a:pPr marL="0" marR="0" lvl="0" indent="0" algn="l" defTabSz="914400" rtl="0" eaLnBrk="1" fontAlgn="auto" latinLnBrk="0" hangingPunct="1">
              <a:buClrTx/>
              <a:buSzTx/>
              <a:buFontTx/>
              <a:buNone/>
              <a:tabLst/>
              <a:defRPr/>
            </a:pPr>
            <a:endParaRPr lang="fr-CA" kern="100" dirty="0">
              <a:latin typeface="Calibri" panose="020F0502020204030204" pitchFamily="34" charset="0"/>
              <a:ea typeface="Aptos" panose="020B0004020202020204" pitchFamily="34" charset="0"/>
              <a:cs typeface="Calibri" panose="020F0502020204030204" pitchFamily="34" charset="0"/>
            </a:endParaRPr>
          </a:p>
          <a:p>
            <a:pPr marL="0" marR="0" lvl="0" indent="0" algn="l" defTabSz="914400" rtl="0" eaLnBrk="1" fontAlgn="auto" latinLnBrk="0" hangingPunct="1">
              <a:buClrTx/>
              <a:buSzTx/>
              <a:buFontTx/>
              <a:buNone/>
              <a:tabLst/>
              <a:defRPr/>
            </a:pPr>
            <a:r>
              <a:rPr lang="fr-CA" kern="100" dirty="0">
                <a:effectLst/>
                <a:latin typeface="Calibri" panose="020F0502020204030204" pitchFamily="34" charset="0"/>
                <a:ea typeface="Aptos" panose="020B0004020202020204" pitchFamily="34" charset="0"/>
                <a:cs typeface="Calibri" panose="020F0502020204030204" pitchFamily="34" charset="0"/>
              </a:rPr>
              <a:t>Les recherches sur les théories du complot ont montré qu’elles commencent le plus souven</a:t>
            </a:r>
            <a:r>
              <a:rPr lang="fr-CA" kern="100" dirty="0">
                <a:latin typeface="Calibri" panose="020F0502020204030204" pitchFamily="34" charset="0"/>
                <a:ea typeface="Aptos" panose="020B0004020202020204" pitchFamily="34" charset="0"/>
                <a:cs typeface="Calibri" panose="020F0502020204030204" pitchFamily="34" charset="0"/>
              </a:rPr>
              <a:t>t à s’imposer vers l’âge de 14 ans et que les « jeunes de 18 ans affichent une plus grande croyance dans les théories du complot par rapport à un échantillon d’adultes plus âgés de différentes tranches d’âge ».</a:t>
            </a:r>
          </a:p>
          <a:p>
            <a:pPr marL="0" marR="0" lvl="0" indent="0" algn="l" defTabSz="914400" rtl="0" eaLnBrk="1" fontAlgn="auto" latinLnBrk="0" hangingPunct="1">
              <a:buClrTx/>
              <a:buSzTx/>
              <a:buFontTx/>
              <a:buNone/>
              <a:tabLst/>
              <a:defRPr/>
            </a:pPr>
            <a:endParaRPr lang="fr-CA" kern="100" dirty="0">
              <a:effectLst/>
              <a:latin typeface="Calibri" panose="020F0502020204030204" pitchFamily="34" charset="0"/>
              <a:ea typeface="Aptos" panose="020B000402020202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fr-CA" kern="100" dirty="0">
                <a:effectLst/>
                <a:latin typeface="Calibri" panose="020F0502020204030204" pitchFamily="34" charset="0"/>
                <a:ea typeface="Aptos" panose="020B0004020202020204" pitchFamily="34" charset="0"/>
                <a:cs typeface="Calibri" panose="020F0502020204030204" pitchFamily="34" charset="0"/>
              </a:rPr>
              <a:t>C’est peut-être parce que bon nombre d’adolescents voient leur vision du monde remise en question et que la pensée conspirationniste commence souvent pa</a:t>
            </a:r>
            <a:r>
              <a:rPr lang="fr-CA" kern="100" dirty="0">
                <a:latin typeface="Calibri" panose="020F0502020204030204" pitchFamily="34" charset="0"/>
                <a:ea typeface="Aptos" panose="020B0004020202020204" pitchFamily="34" charset="0"/>
                <a:cs typeface="Calibri" panose="020F0502020204030204" pitchFamily="34" charset="0"/>
              </a:rPr>
              <a:t>r la disfluence : les chercheurs ont constaté que les personnes rencontrent le plus souvent « des informations fausses sur un sujet anxiogène par le biais d’algorithmes ou d’amis, ou parce qu’elles sont allées chercher une explication à une information qui leur donnait un "mauvais pressentiment" ».</a:t>
            </a:r>
            <a:endParaRPr lang="fr-CA" kern="100" dirty="0">
              <a:effectLst/>
              <a:latin typeface="Calibri" panose="020F0502020204030204" pitchFamily="34" charset="0"/>
              <a:ea typeface="Aptos" panose="020B000402020202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fld id="{7A9361FC-8CBD-49F8-A9B4-4DABEA9D8DF8}" type="slidenum">
              <a:rPr lang="en-CA" smtClean="0"/>
              <a:t>105</a:t>
            </a:fld>
            <a:endParaRPr lang="en-CA"/>
          </a:p>
        </p:txBody>
      </p:sp>
    </p:spTree>
    <p:extLst>
      <p:ext uri="{BB962C8B-B14F-4D97-AF65-F5344CB8AC3E}">
        <p14:creationId xmlns:p14="http://schemas.microsoft.com/office/powerpoint/2010/main" val="801894197"/>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buClrTx/>
              <a:buSzTx/>
              <a:buFontTx/>
              <a:buNone/>
              <a:tabLst/>
              <a:defRPr/>
            </a:pPr>
            <a:r>
              <a:rPr lang="fr-CA" kern="100">
                <a:effectLst/>
                <a:latin typeface="Calibri" panose="020F0502020204030204" pitchFamily="34" charset="0"/>
                <a:ea typeface="Aptos" panose="020B0004020202020204" pitchFamily="34" charset="0"/>
                <a:cs typeface="Calibri" panose="020F0502020204030204" pitchFamily="34" charset="0"/>
              </a:rPr>
              <a:t>Il existe de bonnes raisons historiques d’être sceptique à l’égar</a:t>
            </a:r>
            <a:r>
              <a:rPr lang="fr-CA" kern="100">
                <a:latin typeface="Calibri" panose="020F0502020204030204" pitchFamily="34" charset="0"/>
                <a:ea typeface="Aptos" panose="020B0004020202020204" pitchFamily="34" charset="0"/>
                <a:cs typeface="Calibri" panose="020F0502020204030204" pitchFamily="34" charset="0"/>
              </a:rPr>
              <a:t>d de certains groupes présentés comme les méchants dans les théories du complot : certains médecins ont été payés par des industries puissantes, des gouvernements ont mené des expériences médicales sur des personnes sans leur consentement, et des sociétés pharmaceutiques ont poussé leurs produits sans se soucier d’autre chose que de leurs propres bénéfices.</a:t>
            </a:r>
          </a:p>
          <a:p>
            <a:pPr marL="0" marR="0" lvl="0" indent="0" algn="l" defTabSz="914400" rtl="0" eaLnBrk="1" fontAlgn="auto" latinLnBrk="0" hangingPunct="1">
              <a:buClrTx/>
              <a:buSzTx/>
              <a:buFontTx/>
              <a:buNone/>
              <a:tabLst/>
              <a:defRPr/>
            </a:pPr>
            <a:endParaRPr lang="fr-CA" kern="100">
              <a:latin typeface="Calibri" panose="020F0502020204030204" pitchFamily="34" charset="0"/>
              <a:ea typeface="Aptos" panose="020B0004020202020204" pitchFamily="34" charset="0"/>
              <a:cs typeface="Calibri" panose="020F0502020204030204" pitchFamily="34" charset="0"/>
            </a:endParaRPr>
          </a:p>
          <a:p>
            <a:pPr marL="0" marR="0" lvl="0" indent="0" algn="l" defTabSz="914400" rtl="0" eaLnBrk="1" fontAlgn="auto" latinLnBrk="0" hangingPunct="1">
              <a:buClrTx/>
              <a:buSzTx/>
              <a:buFontTx/>
              <a:buNone/>
              <a:tabLst/>
              <a:defRPr/>
            </a:pPr>
            <a:r>
              <a:rPr lang="fr-CA" kern="100">
                <a:latin typeface="Calibri" panose="020F0502020204030204" pitchFamily="34" charset="0"/>
                <a:ea typeface="Aptos" panose="020B0004020202020204" pitchFamily="34" charset="0"/>
                <a:cs typeface="Calibri" panose="020F0502020204030204" pitchFamily="34" charset="0"/>
              </a:rPr>
              <a:t>Mais les vrais complots sont presque toujours découverts par des journalistes, des lanceurs d’alerte ou des historiens, et non par des théoriciens du complot. Les vrais complots impliquent généralement un petit nombre de personnes, et non un groupe de comploteurs toujours plus nombreux, et ne font pas tout pour laisser des indices de leur existence. Et les vrais complots ne se déroulent généralement pas comme les complotistes l’avaient prévu. Comme l’a souligné l’expert des théories du complot Michael Butter à propos du complot du Watergate : « Si le président américain ne peut même pas espionner ses adversaires politiques dans les bureaux de leur parti sans que l’information devienne publique et n’entraîne sa démission, comment </a:t>
            </a:r>
            <a:br>
              <a:rPr lang="fr-CA" kern="100">
                <a:latin typeface="Calibri" panose="020F0502020204030204" pitchFamily="34" charset="0"/>
                <a:ea typeface="Aptos" panose="020B0004020202020204" pitchFamily="34" charset="0"/>
                <a:cs typeface="Calibri" panose="020F0502020204030204" pitchFamily="34" charset="0"/>
              </a:rPr>
            </a:br>
            <a:r>
              <a:rPr lang="fr-CA" kern="100">
                <a:latin typeface="Calibri" panose="020F0502020204030204" pitchFamily="34" charset="0"/>
                <a:ea typeface="Aptos" panose="020B0004020202020204" pitchFamily="34" charset="0"/>
                <a:cs typeface="Calibri" panose="020F0502020204030204" pitchFamily="34" charset="0"/>
              </a:rPr>
              <a:t>peut-on supposer que quelqu’un soit capable de simuler l’alunissage, les attentats du 11 septembre ou la crise des réfugiés et de garder le secret pendant des années, voire des décennies? »</a:t>
            </a:r>
            <a:endParaRPr lang="fr-CA" kern="100">
              <a:effectLst/>
              <a:latin typeface="Calibri" panose="020F0502020204030204" pitchFamily="34" charset="0"/>
              <a:ea typeface="Aptos" panose="020B000402020202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fld id="{7A9361FC-8CBD-49F8-A9B4-4DABEA9D8DF8}" type="slidenum">
              <a:rPr lang="en-CA" smtClean="0"/>
              <a:t>106</a:t>
            </a:fld>
            <a:endParaRPr lang="en-CA"/>
          </a:p>
        </p:txBody>
      </p:sp>
    </p:spTree>
    <p:extLst>
      <p:ext uri="{BB962C8B-B14F-4D97-AF65-F5344CB8AC3E}">
        <p14:creationId xmlns:p14="http://schemas.microsoft.com/office/powerpoint/2010/main" val="813475325"/>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fr-CA" kern="100">
                <a:effectLst/>
                <a:latin typeface="Calibri" panose="020F0502020204030204" pitchFamily="34" charset="0"/>
                <a:ea typeface="Times New Roman" panose="02020603050405020304" pitchFamily="18" charset="0"/>
                <a:cs typeface="Calibri" panose="020F0502020204030204" pitchFamily="34" charset="0"/>
              </a:rPr>
              <a:t>La meilleure approche pour renforcer la résilience face aux théories du complot est d’enseigner la pensée critique et, en particulier, l’humilité intellectuelle.</a:t>
            </a:r>
          </a:p>
          <a:p>
            <a:endParaRPr lang="fr-CA" kern="100">
              <a:latin typeface="Calibri" panose="020F0502020204030204" pitchFamily="34" charset="0"/>
              <a:ea typeface="Aptos" panose="020B0004020202020204" pitchFamily="34" charset="0"/>
              <a:cs typeface="Calibri" panose="020F0502020204030204" pitchFamily="34" charset="0"/>
            </a:endParaRPr>
          </a:p>
          <a:p>
            <a:r>
              <a:rPr lang="fr-CA" kern="100">
                <a:effectLst/>
                <a:latin typeface="Calibri" panose="020F0502020204030204" pitchFamily="34" charset="0"/>
                <a:ea typeface="Aptos" panose="020B0004020202020204" pitchFamily="34" charset="0"/>
                <a:cs typeface="Calibri" panose="020F0502020204030204" pitchFamily="34" charset="0"/>
              </a:rPr>
              <a:t>Pour les complotistes, le moment de « révélation » est la fin de la pensée : tout ce qui vient ensuite peut s’expliquer par ce moment.</a:t>
            </a:r>
          </a:p>
          <a:p>
            <a:endParaRPr lang="fr-CA" kern="100">
              <a:effectLst/>
              <a:latin typeface="Calibri" panose="020F0502020204030204" pitchFamily="34" charset="0"/>
              <a:ea typeface="Aptos" panose="020B000402020202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fld id="{7A9361FC-8CBD-49F8-A9B4-4DABEA9D8DF8}" type="slidenum">
              <a:rPr lang="en-CA" smtClean="0"/>
              <a:t>107</a:t>
            </a:fld>
            <a:endParaRPr lang="en-CA"/>
          </a:p>
        </p:txBody>
      </p:sp>
    </p:spTree>
    <p:extLst>
      <p:ext uri="{BB962C8B-B14F-4D97-AF65-F5344CB8AC3E}">
        <p14:creationId xmlns:p14="http://schemas.microsoft.com/office/powerpoint/2010/main" val="1885605806"/>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fr-CA" kern="100" dirty="0">
                <a:effectLst/>
                <a:latin typeface="Calibri" panose="020F0502020204030204" pitchFamily="34" charset="0"/>
                <a:ea typeface="Times New Roman" panose="02020603050405020304" pitchFamily="18" charset="0"/>
                <a:cs typeface="Calibri" panose="020F0502020204030204" pitchFamily="34" charset="0"/>
              </a:rPr>
              <a:t>Si un é</a:t>
            </a:r>
            <a:r>
              <a:rPr lang="fr-CA" kern="100" dirty="0">
                <a:latin typeface="Calibri" panose="020F0502020204030204" pitchFamily="34" charset="0"/>
                <a:ea typeface="Times New Roman" panose="02020603050405020304" pitchFamily="18" charset="0"/>
                <a:cs typeface="Calibri" panose="020F0502020204030204" pitchFamily="34" charset="0"/>
              </a:rPr>
              <a:t>lève évoque une théorie du complot en classe, il est important de s’assurer qu’il a le sentiment d’être entendu, et non rejeté, mais ne vous sentez pas obligé d’y répondre immédiatement. Vous pouvez simplement reconnaître que vous avez entendu cet élève, dire clairement que vous ne pensez pas que cette théorie repose sur des informations exactes et fiables, et discuter de la manière dont vous pourriez explorer la question ou réserver du temps pour le faire.</a:t>
            </a:r>
          </a:p>
          <a:p>
            <a:endParaRPr lang="fr-CA" kern="100" dirty="0">
              <a:effectLst/>
              <a:latin typeface="Calibri" panose="020F0502020204030204" pitchFamily="34" charset="0"/>
              <a:ea typeface="Times New Roman" panose="02020603050405020304" pitchFamily="18" charset="0"/>
              <a:cs typeface="Calibri" panose="020F0502020204030204" pitchFamily="34" charset="0"/>
            </a:endParaRPr>
          </a:p>
          <a:p>
            <a:r>
              <a:rPr lang="fr-CA" kern="100" dirty="0">
                <a:latin typeface="Calibri" panose="020F0502020204030204" pitchFamily="34" charset="0"/>
                <a:ea typeface="Times New Roman" panose="02020603050405020304" pitchFamily="18" charset="0"/>
                <a:cs typeface="Calibri" panose="020F0502020204030204" pitchFamily="34" charset="0"/>
              </a:rPr>
              <a:t>Il peut être utile de demander à l’élève de partager les détails de sa croyance en privé avec vous avant une discussion plus large en classe afin que vous puissiez vous assurer qu’il ne cible pas de bouc émissaire ou un groupe marginalisé.</a:t>
            </a:r>
            <a:endParaRPr lang="fr-CA" kern="100" dirty="0">
              <a:effectLst/>
              <a:latin typeface="Calibri" panose="020F0502020204030204" pitchFamily="34" charset="0"/>
              <a:ea typeface="Times New Roman" panose="02020603050405020304" pitchFamily="18" charset="0"/>
              <a:cs typeface="Calibri" panose="020F0502020204030204" pitchFamily="34" charset="0"/>
            </a:endParaRPr>
          </a:p>
          <a:p>
            <a:endParaRPr lang="fr-CA" kern="100" dirty="0">
              <a:effectLst/>
              <a:latin typeface="Calibri" panose="020F0502020204030204" pitchFamily="34" charset="0"/>
              <a:ea typeface="Times New Roman" panose="02020603050405020304" pitchFamily="18"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fld id="{7A9361FC-8CBD-49F8-A9B4-4DABEA9D8DF8}" type="slidenum">
              <a:rPr lang="en-CA" smtClean="0"/>
              <a:t>108</a:t>
            </a:fld>
            <a:endParaRPr lang="en-CA"/>
          </a:p>
        </p:txBody>
      </p:sp>
    </p:spTree>
    <p:extLst>
      <p:ext uri="{BB962C8B-B14F-4D97-AF65-F5344CB8AC3E}">
        <p14:creationId xmlns:p14="http://schemas.microsoft.com/office/powerpoint/2010/main" val="3316340551"/>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fr-CA" kern="100" dirty="0">
                <a:effectLst/>
                <a:latin typeface="Calibri" panose="020F0502020204030204" pitchFamily="34" charset="0"/>
                <a:ea typeface="Times New Roman" panose="02020603050405020304" pitchFamily="18" charset="0"/>
                <a:cs typeface="Calibri" panose="020F0502020204030204" pitchFamily="34" charset="0"/>
              </a:rPr>
              <a:t>Bien que vous souhaitiez favoriser une conversation ouverte, passer du temps en classe sur des sujets qui ne sont pas ouverts au débat, ou qui marginalisent ou déshumanisent les gens, pourrait risquer de clore la discussion et de blesser les élèves ou de les conforter dans leur position. Les groupes et les mouvements qui propagent de la désinformation tentent souvent de dissimuler leurs positions en prétendant qu’ils « débattent » ou « posent simplement des questions » sur des sujets comme l’innocuité ou l’efficacité des vaccins ou l’existence de l’Holocauste, et les élèves qui ont été influencés par ces affirmations pourraient soulever ces arguments en classe.</a:t>
            </a:r>
          </a:p>
          <a:p>
            <a:endParaRPr lang="fr-CA" kern="100" dirty="0">
              <a:latin typeface="Calibri" panose="020F0502020204030204" pitchFamily="34" charset="0"/>
              <a:ea typeface="Times New Roman" panose="02020603050405020304" pitchFamily="18" charset="0"/>
              <a:cs typeface="Calibri" panose="020F0502020204030204" pitchFamily="34" charset="0"/>
            </a:endParaRPr>
          </a:p>
          <a:p>
            <a:r>
              <a:rPr lang="fr-CA" kern="100" dirty="0">
                <a:effectLst/>
                <a:latin typeface="Calibri" panose="020F0502020204030204" pitchFamily="34" charset="0"/>
                <a:ea typeface="Times New Roman" panose="02020603050405020304" pitchFamily="18" charset="0"/>
                <a:cs typeface="Calibri" panose="020F0502020204030204" pitchFamily="34" charset="0"/>
              </a:rPr>
              <a:t>Si c’est le cas, expliquez à l’élève qu’il s’agit, dans votre classe, d</a:t>
            </a:r>
            <a:r>
              <a:rPr lang="fr-CA" kern="100" dirty="0">
                <a:latin typeface="Calibri" panose="020F0502020204030204" pitchFamily="34" charset="0"/>
                <a:ea typeface="Times New Roman" panose="02020603050405020304" pitchFamily="18" charset="0"/>
                <a:cs typeface="Calibri" panose="020F0502020204030204" pitchFamily="34" charset="0"/>
              </a:rPr>
              <a:t>’une question </a:t>
            </a:r>
            <a:r>
              <a:rPr lang="fr-CA" i="1" kern="100" dirty="0">
                <a:latin typeface="Calibri" panose="020F0502020204030204" pitchFamily="34" charset="0"/>
                <a:ea typeface="Times New Roman" panose="02020603050405020304" pitchFamily="18" charset="0"/>
                <a:cs typeface="Calibri" panose="020F0502020204030204" pitchFamily="34" charset="0"/>
              </a:rPr>
              <a:t>résolue</a:t>
            </a:r>
            <a:r>
              <a:rPr lang="fr-CA" kern="100" dirty="0">
                <a:latin typeface="Calibri" panose="020F0502020204030204" pitchFamily="34" charset="0"/>
                <a:ea typeface="Times New Roman" panose="02020603050405020304" pitchFamily="18" charset="0"/>
                <a:cs typeface="Calibri" panose="020F0502020204030204" pitchFamily="34" charset="0"/>
              </a:rPr>
              <a:t>, et essayez de le rediriger vers une question </a:t>
            </a:r>
            <a:r>
              <a:rPr lang="fr-CA" i="1" kern="100" dirty="0">
                <a:latin typeface="Calibri" panose="020F0502020204030204" pitchFamily="34" charset="0"/>
                <a:ea typeface="Times New Roman" panose="02020603050405020304" pitchFamily="18" charset="0"/>
                <a:cs typeface="Calibri" panose="020F0502020204030204" pitchFamily="34" charset="0"/>
              </a:rPr>
              <a:t>active </a:t>
            </a:r>
            <a:r>
              <a:rPr lang="fr-CA" kern="100" dirty="0">
                <a:latin typeface="Calibri" panose="020F0502020204030204" pitchFamily="34" charset="0"/>
                <a:ea typeface="Times New Roman" panose="02020603050405020304" pitchFamily="18" charset="0"/>
                <a:cs typeface="Calibri" panose="020F0502020204030204" pitchFamily="34" charset="0"/>
              </a:rPr>
              <a:t>sur un sujet connexe. Par exemple, un élève qui affirme que le gouvernement empoisonne les gens par les vaccins pourrait en fait plutôt dire qu’il n’est pas à l’aise avec la façon dont les libertés individuelles sont comparées en regard de la sécurité collective.</a:t>
            </a:r>
          </a:p>
          <a:p>
            <a:endParaRPr lang="fr-CA" kern="100" dirty="0">
              <a:effectLst/>
              <a:latin typeface="Calibri" panose="020F0502020204030204" pitchFamily="34" charset="0"/>
              <a:ea typeface="Times New Roman" panose="02020603050405020304" pitchFamily="18" charset="0"/>
              <a:cs typeface="Calibri" panose="020F0502020204030204" pitchFamily="34" charset="0"/>
            </a:endParaRPr>
          </a:p>
          <a:p>
            <a:r>
              <a:rPr lang="fr-CA" kern="100" dirty="0">
                <a:latin typeface="Calibri" panose="020F0502020204030204" pitchFamily="34" charset="0"/>
                <a:ea typeface="Times New Roman" panose="02020603050405020304" pitchFamily="18" charset="0"/>
                <a:cs typeface="Calibri" panose="020F0502020204030204" pitchFamily="34" charset="0"/>
              </a:rPr>
              <a:t>Vous pouvez réitérer que la question est résolue tout en la redirigeant vers une chose plus utile en disant quelque chose comme « Les maladies évitables par la vaccination constituent sans aucun doute un problème de santé grave pour la population canadienne, mais tout le monde n’est pas d’accord sur la meilleure façon de concilier les préoccupations en matière de santé publique et les droits individuels. Qu’est-ce qui pourrait nous aider à prendre cette décision? »</a:t>
            </a:r>
            <a:endParaRPr lang="fr-CA" i="0" kern="100" dirty="0">
              <a:effectLst/>
              <a:latin typeface="Calibri" panose="020F0502020204030204" pitchFamily="34" charset="0"/>
              <a:ea typeface="Times New Roman" panose="02020603050405020304" pitchFamily="18"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fld id="{7A9361FC-8CBD-49F8-A9B4-4DABEA9D8DF8}" type="slidenum">
              <a:rPr lang="en-CA" smtClean="0"/>
              <a:t>109</a:t>
            </a:fld>
            <a:endParaRPr lang="en-CA"/>
          </a:p>
        </p:txBody>
      </p:sp>
    </p:spTree>
    <p:extLst>
      <p:ext uri="{BB962C8B-B14F-4D97-AF65-F5344CB8AC3E}">
        <p14:creationId xmlns:p14="http://schemas.microsoft.com/office/powerpoint/2010/main" val="154069603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fr-CA" dirty="0">
                <a:effectLst/>
                <a:latin typeface="Calibri" panose="020F0502020204030204" pitchFamily="34" charset="0"/>
                <a:ea typeface="Calibri" panose="020F0502020204030204" pitchFamily="34" charset="0"/>
                <a:cs typeface="Times New Roman" panose="02020603050405020304" pitchFamily="18" charset="0"/>
              </a:rPr>
              <a:t>Toutefois, si les partis pris et le cadrage sont toujours à l’œuvre, ils ne sont pas les seuls éléments qui peuvent nous amener à croire à des informations erronées. Les </a:t>
            </a:r>
            <a:r>
              <a:rPr lang="fr-CA" i="1" dirty="0">
                <a:effectLst/>
                <a:latin typeface="Calibri" panose="020F0502020204030204" pitchFamily="34" charset="0"/>
                <a:ea typeface="Calibri" panose="020F0502020204030204" pitchFamily="34" charset="0"/>
                <a:cs typeface="Times New Roman" panose="02020603050405020304" pitchFamily="18" charset="0"/>
              </a:rPr>
              <a:t>heuristiques </a:t>
            </a:r>
            <a:r>
              <a:rPr lang="fr-CA" dirty="0">
                <a:effectLst/>
                <a:latin typeface="Calibri" panose="020F0502020204030204" pitchFamily="34" charset="0"/>
                <a:ea typeface="Calibri" panose="020F0502020204030204" pitchFamily="34" charset="0"/>
                <a:cs typeface="Times New Roman" panose="02020603050405020304" pitchFamily="18" charset="0"/>
              </a:rPr>
              <a:t>sont des techniques qui réduisent la charge cognitive, c’est-à-dire l’ampleur de notre réflexion, en étant </a:t>
            </a:r>
            <a:r>
              <a:rPr lang="fr-CA" i="1" dirty="0">
                <a:effectLst/>
                <a:latin typeface="Calibri" panose="020F0502020204030204" pitchFamily="34" charset="0"/>
                <a:ea typeface="Calibri" panose="020F0502020204030204" pitchFamily="34" charset="0"/>
                <a:cs typeface="Times New Roman" panose="02020603050405020304" pitchFamily="18" charset="0"/>
              </a:rPr>
              <a:t>rapides </a:t>
            </a:r>
            <a:r>
              <a:rPr lang="fr-CA" dirty="0">
                <a:effectLst/>
                <a:latin typeface="Calibri" panose="020F0502020204030204" pitchFamily="34" charset="0"/>
                <a:ea typeface="Calibri" panose="020F0502020204030204" pitchFamily="34" charset="0"/>
                <a:cs typeface="Times New Roman" panose="02020603050405020304" pitchFamily="18" charset="0"/>
              </a:rPr>
              <a:t>et </a:t>
            </a:r>
            <a:r>
              <a:rPr lang="fr-CA" i="1" dirty="0">
                <a:effectLst/>
                <a:latin typeface="Calibri" panose="020F0502020204030204" pitchFamily="34" charset="0"/>
                <a:ea typeface="Calibri" panose="020F0502020204030204" pitchFamily="34" charset="0"/>
                <a:cs typeface="Times New Roman" panose="02020603050405020304" pitchFamily="18" charset="0"/>
              </a:rPr>
              <a:t>économes</a:t>
            </a:r>
            <a:r>
              <a:rPr lang="fr-CA" dirty="0">
                <a:effectLst/>
                <a:latin typeface="Calibri" panose="020F0502020204030204" pitchFamily="34" charset="0"/>
                <a:ea typeface="Calibri" panose="020F0502020204030204" pitchFamily="34" charset="0"/>
                <a:cs typeface="Times New Roman" panose="02020603050405020304" pitchFamily="18" charset="0"/>
              </a:rPr>
              <a:t> de notre énergie et de notre attention. Certains de ces « raccourcis de pensée », comme les proverbes, sont enseignés et appris explicitement, mais nous en développons de nombreux autres au fil du temps et nous ne sommes souvent même pas conscients que nous les utilisons.</a:t>
            </a:r>
          </a:p>
          <a:p>
            <a:endParaRPr lang="fr-CA" dirty="0">
              <a:latin typeface="Calibri" panose="020F0502020204030204" pitchFamily="34" charset="0"/>
              <a:ea typeface="Calibri" panose="020F0502020204030204" pitchFamily="34" charset="0"/>
              <a:cs typeface="Times New Roman" panose="02020603050405020304" pitchFamily="18" charset="0"/>
            </a:endParaRPr>
          </a:p>
          <a:p>
            <a:r>
              <a:rPr lang="fr-CA" dirty="0">
                <a:effectLst/>
                <a:latin typeface="Calibri" panose="020F0502020204030204" pitchFamily="34" charset="0"/>
                <a:ea typeface="Calibri" panose="020F0502020204030204" pitchFamily="34" charset="0"/>
                <a:cs typeface="Times New Roman" panose="02020603050405020304" pitchFamily="18" charset="0"/>
              </a:rPr>
              <a:t>Ils seraient apparus très tôt dans l’évolution de l’humanité, lorsqu’il était plus sûr de croire à tort qu’une vigne était un serpent que de prendre un serpent pour une vigne, mais nous sommes tout aussi susceptibles de les utiliser dans notre « environnement médiatique de premier choix ».</a:t>
            </a:r>
            <a:r>
              <a:rPr lang="fr-CA" kern="100" dirty="0">
                <a:effectLst/>
                <a:highlight>
                  <a:srgbClr val="00FF00"/>
                </a:highlight>
                <a:latin typeface="Calibri" panose="020F0502020204030204" pitchFamily="34" charset="0"/>
                <a:ea typeface="Aptos" panose="020B0004020202020204" pitchFamily="34" charset="0"/>
                <a:cs typeface="Calibri" panose="020F0502020204030204" pitchFamily="34" charset="0"/>
              </a:rPr>
              <a:t> </a:t>
            </a:r>
            <a:endParaRPr lang="fr-CA" dirty="0">
              <a:effectLst/>
              <a:latin typeface="Calibri" panose="020F0502020204030204" pitchFamily="34" charset="0"/>
              <a:ea typeface="Calibri" panose="020F0502020204030204" pitchFamily="34" charset="0"/>
              <a:cs typeface="Times New Roman" panose="02020603050405020304" pitchFamily="18" charset="0"/>
            </a:endParaRPr>
          </a:p>
          <a:p>
            <a:endParaRPr lang="fr-CA" dirty="0"/>
          </a:p>
        </p:txBody>
      </p:sp>
      <p:sp>
        <p:nvSpPr>
          <p:cNvPr id="4" name="Slide Number Placeholder 3"/>
          <p:cNvSpPr>
            <a:spLocks noGrp="1"/>
          </p:cNvSpPr>
          <p:nvPr>
            <p:ph type="sldNum" sz="quarter" idx="5"/>
          </p:nvPr>
        </p:nvSpPr>
        <p:spPr/>
        <p:txBody>
          <a:bodyPr/>
          <a:lstStyle/>
          <a:p>
            <a:fld id="{7A9361FC-8CBD-49F8-A9B4-4DABEA9D8DF8}" type="slidenum">
              <a:rPr lang="en-CA" smtClean="0"/>
              <a:t>11</a:t>
            </a:fld>
            <a:endParaRPr lang="en-CA"/>
          </a:p>
        </p:txBody>
      </p:sp>
    </p:spTree>
    <p:extLst>
      <p:ext uri="{BB962C8B-B14F-4D97-AF65-F5344CB8AC3E}">
        <p14:creationId xmlns:p14="http://schemas.microsoft.com/office/powerpoint/2010/main" val="3540895231"/>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fr-CA" kern="100">
                <a:effectLst/>
                <a:latin typeface="Calibri" panose="020F0502020204030204" pitchFamily="34" charset="0"/>
                <a:ea typeface="Aptos" panose="020B0004020202020204" pitchFamily="34" charset="0"/>
                <a:cs typeface="Calibri" panose="020F0502020204030204" pitchFamily="34" charset="0"/>
              </a:rPr>
              <a:t>La grille des possibilités étant « une arme universelle pour attirer l’attention sur ce qui est absent », elle peut être utilisée plus largement pour déterminer les </a:t>
            </a:r>
            <a:r>
              <a:rPr lang="fr-CA" kern="100">
                <a:latin typeface="Calibri" panose="020F0502020204030204" pitchFamily="34" charset="0"/>
                <a:ea typeface="Aptos" panose="020B0004020202020204" pitchFamily="34" charset="0"/>
                <a:cs typeface="Calibri" panose="020F0502020204030204" pitchFamily="34" charset="0"/>
              </a:rPr>
              <a:t>éléments </a:t>
            </a:r>
            <a:r>
              <a:rPr lang="fr-CA" kern="100">
                <a:effectLst/>
                <a:latin typeface="Calibri" panose="020F0502020204030204" pitchFamily="34" charset="0"/>
                <a:ea typeface="Aptos" panose="020B0004020202020204" pitchFamily="34" charset="0"/>
                <a:cs typeface="Calibri" panose="020F0502020204030204" pitchFamily="34" charset="0"/>
              </a:rPr>
              <a:t>manquants dans une œuvre médiatique comme un reportage. </a:t>
            </a:r>
          </a:p>
          <a:p>
            <a:endParaRPr lang="fr-CA" kern="100">
              <a:latin typeface="Calibri" panose="020F0502020204030204" pitchFamily="34" charset="0"/>
              <a:ea typeface="Aptos" panose="020B0004020202020204" pitchFamily="34" charset="0"/>
              <a:cs typeface="Calibri" panose="020F0502020204030204" pitchFamily="34" charset="0"/>
            </a:endParaRPr>
          </a:p>
          <a:p>
            <a:r>
              <a:rPr lang="fr-CA" kern="100">
                <a:effectLst/>
                <a:latin typeface="Calibri" panose="020F0502020204030204" pitchFamily="34" charset="0"/>
                <a:ea typeface="Aptos" panose="020B0004020202020204" pitchFamily="34" charset="0"/>
                <a:cs typeface="Calibri" panose="020F0502020204030204" pitchFamily="34" charset="0"/>
              </a:rPr>
              <a:t>Indiquez aux élèves le sujet général de l’histoire et demandez-leur de réfléchir aux personnes qu’il serait raisonnable d’inclure dans l’histoire. Par exemple, une histoire sur un nouveau traitement pour une maladie pourrait inclure les voix de médecins qui traitent la maladie, de scientifiques qui ont développé le traitement, d’autres scientifiques dans le domaine et de personnes qui vivent avec la maladie. </a:t>
            </a:r>
            <a:br>
              <a:rPr lang="fr-CA" kern="100">
                <a:effectLst/>
                <a:latin typeface="Calibri" panose="020F0502020204030204" pitchFamily="34" charset="0"/>
                <a:ea typeface="Aptos" panose="020B0004020202020204" pitchFamily="34" charset="0"/>
                <a:cs typeface="Calibri" panose="020F0502020204030204" pitchFamily="34" charset="0"/>
              </a:rPr>
            </a:br>
            <a:r>
              <a:rPr lang="fr-CA" kern="100">
                <a:effectLst/>
                <a:latin typeface="Calibri" panose="020F0502020204030204" pitchFamily="34" charset="0"/>
                <a:ea typeface="Aptos" panose="020B0004020202020204" pitchFamily="34" charset="0"/>
                <a:cs typeface="Calibri" panose="020F0502020204030204" pitchFamily="34" charset="0"/>
              </a:rPr>
              <a:t>Demandez-leur ensuite de dessiner un tableau qui ressemble à celui-ci et de le remplir.</a:t>
            </a:r>
            <a:endParaRPr lang="fr-CA">
              <a:latin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fld id="{7A9361FC-8CBD-49F8-A9B4-4DABEA9D8DF8}" type="slidenum">
              <a:rPr lang="en-CA" smtClean="0"/>
              <a:t>110</a:t>
            </a:fld>
            <a:endParaRPr lang="en-CA"/>
          </a:p>
        </p:txBody>
      </p:sp>
    </p:spTree>
    <p:extLst>
      <p:ext uri="{BB962C8B-B14F-4D97-AF65-F5344CB8AC3E}">
        <p14:creationId xmlns:p14="http://schemas.microsoft.com/office/powerpoint/2010/main" val="935566194"/>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fr-CA" kern="100">
                <a:effectLst/>
                <a:latin typeface="Calibri" panose="020F0502020204030204" pitchFamily="34" charset="0"/>
                <a:ea typeface="Aptos" panose="020B0004020202020204" pitchFamily="34" charset="0"/>
                <a:cs typeface="Calibri" panose="020F0502020204030204" pitchFamily="34" charset="0"/>
              </a:rPr>
              <a:t>Ensuite, demandez aux élèves de lire l’article et de vérifier si les sources qu’ils avaient prédites ont ét</a:t>
            </a:r>
            <a:r>
              <a:rPr lang="fr-CA" kern="100">
                <a:latin typeface="Calibri" panose="020F0502020204030204" pitchFamily="34" charset="0"/>
                <a:ea typeface="Aptos" panose="020B0004020202020204" pitchFamily="34" charset="0"/>
                <a:cs typeface="Calibri" panose="020F0502020204030204" pitchFamily="34" charset="0"/>
              </a:rPr>
              <a:t>é incluses. Demandez-leur s’il y a des sources pertinentes auxquelles ils n’avaient pas pensé (p. ex. organisme gouvernemental de réglementation) et si la lecture de l’article leur a fait penser à des sources pertinentes qu’ils n’avaient pas imaginées et qui n’ont pas été incluses. Enfin, ils peuvent indiquer s’il y a des sources incluses dans l’article dont l’expérience ne semble pas pertinente (p. ex. une vedette commentant un article politique).</a:t>
            </a:r>
          </a:p>
          <a:p>
            <a:endParaRPr lang="fr-CA" i="0" kern="100">
              <a:effectLst/>
              <a:latin typeface="Calibri" panose="020F0502020204030204" pitchFamily="34" charset="0"/>
              <a:cs typeface="Calibri" panose="020F0502020204030204" pitchFamily="34" charset="0"/>
            </a:endParaRPr>
          </a:p>
          <a:p>
            <a:r>
              <a:rPr lang="fr-CA" kern="100">
                <a:latin typeface="Calibri" panose="020F0502020204030204" pitchFamily="34" charset="0"/>
                <a:cs typeface="Calibri" panose="020F0502020204030204" pitchFamily="34" charset="0"/>
              </a:rPr>
              <a:t>Il peut également être utilisé à la suite d’une lecture échafaudée à voix haute, pour permettre aux élèves de faire le suivi de l’exactitude de leurs prédictions pendant la lecture d’un livre (et, plus tard, de réfléchir aux prédictions les plus exactes et aux raisons de leur exactitude).</a:t>
            </a:r>
            <a:endParaRPr lang="fr-CA" kern="100">
              <a:effectLst/>
              <a:latin typeface="Calibri" panose="020F0502020204030204" pitchFamily="34" charset="0"/>
              <a:ea typeface="Aptos" panose="020B0004020202020204" pitchFamily="34" charset="0"/>
              <a:cs typeface="Calibri" panose="020F0502020204030204" pitchFamily="34" charset="0"/>
            </a:endParaRPr>
          </a:p>
          <a:p>
            <a:endParaRPr lang="fr-CA">
              <a:latin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fld id="{7A9361FC-8CBD-49F8-A9B4-4DABEA9D8DF8}" type="slidenum">
              <a:rPr lang="en-CA" smtClean="0"/>
              <a:t>111</a:t>
            </a:fld>
            <a:endParaRPr lang="en-CA"/>
          </a:p>
        </p:txBody>
      </p:sp>
    </p:spTree>
    <p:extLst>
      <p:ext uri="{BB962C8B-B14F-4D97-AF65-F5344CB8AC3E}">
        <p14:creationId xmlns:p14="http://schemas.microsoft.com/office/powerpoint/2010/main" val="3321489293"/>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fr-CA">
                <a:latin typeface="Calibri" panose="020F0502020204030204" pitchFamily="34" charset="0"/>
                <a:cs typeface="Calibri" panose="020F0502020204030204" pitchFamily="34" charset="0"/>
              </a:rPr>
              <a:t>Revenons maintenant à vos questions sur la formulation et l’analyse d’arguments.</a:t>
            </a:r>
          </a:p>
          <a:p>
            <a:endParaRPr lang="fr-CA">
              <a:latin typeface="Calibri" panose="020F0502020204030204" pitchFamily="34" charset="0"/>
              <a:cs typeface="Calibri" panose="020F0502020204030204" pitchFamily="34" charset="0"/>
            </a:endParaRPr>
          </a:p>
          <a:p>
            <a:r>
              <a:rPr lang="fr-CA">
                <a:latin typeface="Calibri" panose="020F0502020204030204" pitchFamily="34" charset="0"/>
                <a:cs typeface="Calibri" panose="020F0502020204030204" pitchFamily="34" charset="0"/>
              </a:rPr>
              <a:t>Avons-nous répondu à toutes les questions?</a:t>
            </a:r>
          </a:p>
          <a:p>
            <a:endParaRPr lang="fr-CA">
              <a:latin typeface="Calibri" panose="020F0502020204030204" pitchFamily="34" charset="0"/>
              <a:cs typeface="Calibri" panose="020F0502020204030204" pitchFamily="34" charset="0"/>
            </a:endParaRPr>
          </a:p>
          <a:p>
            <a:r>
              <a:rPr lang="fr-CA">
                <a:latin typeface="Calibri" panose="020F0502020204030204" pitchFamily="34" charset="0"/>
                <a:cs typeface="Calibri" panose="020F0502020204030204" pitchFamily="34" charset="0"/>
              </a:rPr>
              <a:t>Auxquelles n’avons-nous pas répondu?</a:t>
            </a:r>
          </a:p>
          <a:p>
            <a:endParaRPr lang="fr-CA">
              <a:latin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fld id="{7A9361FC-8CBD-49F8-A9B4-4DABEA9D8DF8}" type="slidenum">
              <a:rPr lang="en-CA" smtClean="0"/>
              <a:t>112</a:t>
            </a:fld>
            <a:endParaRPr lang="en-CA"/>
          </a:p>
        </p:txBody>
      </p:sp>
    </p:spTree>
    <p:extLst>
      <p:ext uri="{BB962C8B-B14F-4D97-AF65-F5344CB8AC3E}">
        <p14:creationId xmlns:p14="http://schemas.microsoft.com/office/powerpoint/2010/main" val="1452308382"/>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fr-CA" dirty="0">
                <a:latin typeface="Calibri" panose="020F0502020204030204" pitchFamily="34" charset="0"/>
                <a:cs typeface="Calibri" panose="020F0502020204030204" pitchFamily="34" charset="0"/>
              </a:rPr>
              <a:t>Avons-nous abordé toutes les questions soulevées lors de notre exercice de l’équipe rouge?</a:t>
            </a:r>
          </a:p>
          <a:p>
            <a:endParaRPr lang="fr-CA" dirty="0">
              <a:latin typeface="Calibri" panose="020F0502020204030204" pitchFamily="34" charset="0"/>
              <a:cs typeface="Calibri" panose="020F0502020204030204" pitchFamily="34" charset="0"/>
            </a:endParaRPr>
          </a:p>
          <a:p>
            <a:r>
              <a:rPr lang="fr-CA" dirty="0">
                <a:latin typeface="Calibri" panose="020F0502020204030204" pitchFamily="34" charset="0"/>
                <a:cs typeface="Calibri" panose="020F0502020204030204" pitchFamily="34" charset="0"/>
              </a:rPr>
              <a:t>Quelles sont celles qui vous préoccupent encore?</a:t>
            </a:r>
          </a:p>
        </p:txBody>
      </p:sp>
      <p:sp>
        <p:nvSpPr>
          <p:cNvPr id="4" name="Slide Number Placeholder 3"/>
          <p:cNvSpPr>
            <a:spLocks noGrp="1"/>
          </p:cNvSpPr>
          <p:nvPr>
            <p:ph type="sldNum" sz="quarter" idx="5"/>
          </p:nvPr>
        </p:nvSpPr>
        <p:spPr/>
        <p:txBody>
          <a:bodyPr/>
          <a:lstStyle/>
          <a:p>
            <a:fld id="{7A9361FC-8CBD-49F8-A9B4-4DABEA9D8DF8}" type="slidenum">
              <a:rPr lang="en-CA" smtClean="0"/>
              <a:t>113</a:t>
            </a:fld>
            <a:endParaRPr lang="en-CA"/>
          </a:p>
        </p:txBody>
      </p:sp>
    </p:spTree>
    <p:extLst>
      <p:ext uri="{BB962C8B-B14F-4D97-AF65-F5344CB8AC3E}">
        <p14:creationId xmlns:p14="http://schemas.microsoft.com/office/powerpoint/2010/main" val="147314200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fr-CA" dirty="0">
                <a:latin typeface="Calibri" panose="020F0502020204030204" pitchFamily="34" charset="0"/>
                <a:cs typeface="Calibri" panose="020F0502020204030204" pitchFamily="34" charset="0"/>
              </a:rPr>
              <a:t>Maintenant que nous savons </a:t>
            </a:r>
            <a:r>
              <a:rPr lang="fr-CA" i="1" dirty="0">
                <a:latin typeface="Calibri" panose="020F0502020204030204" pitchFamily="34" charset="0"/>
                <a:cs typeface="Calibri" panose="020F0502020204030204" pitchFamily="34" charset="0"/>
              </a:rPr>
              <a:t>comment</a:t>
            </a:r>
            <a:r>
              <a:rPr lang="fr-CA" dirty="0">
                <a:latin typeface="Calibri" panose="020F0502020204030204" pitchFamily="34" charset="0"/>
                <a:cs typeface="Calibri" panose="020F0502020204030204" pitchFamily="34" charset="0"/>
              </a:rPr>
              <a:t> nous pensons et connaissons certaines des raisons pour lesquelles nous ne pensons </a:t>
            </a:r>
            <a:r>
              <a:rPr lang="fr-CA" i="1" dirty="0">
                <a:latin typeface="Calibri" panose="020F0502020204030204" pitchFamily="34" charset="0"/>
                <a:cs typeface="Calibri" panose="020F0502020204030204" pitchFamily="34" charset="0"/>
              </a:rPr>
              <a:t>pas </a:t>
            </a:r>
            <a:r>
              <a:rPr lang="fr-CA" dirty="0">
                <a:latin typeface="Calibri" panose="020F0502020204030204" pitchFamily="34" charset="0"/>
                <a:cs typeface="Calibri" panose="020F0502020204030204" pitchFamily="34" charset="0"/>
              </a:rPr>
              <a:t>toujours, qu’entendons-nous par pensée </a:t>
            </a:r>
            <a:r>
              <a:rPr lang="fr-CA" i="1" dirty="0">
                <a:latin typeface="Calibri" panose="020F0502020204030204" pitchFamily="34" charset="0"/>
                <a:cs typeface="Calibri" panose="020F0502020204030204" pitchFamily="34" charset="0"/>
              </a:rPr>
              <a:t>critique</a:t>
            </a:r>
            <a:r>
              <a:rPr lang="fr-CA" dirty="0">
                <a:latin typeface="Calibri" panose="020F0502020204030204" pitchFamily="34" charset="0"/>
                <a:cs typeface="Calibri" panose="020F0502020204030204" pitchFamily="34" charset="0"/>
              </a:rPr>
              <a:t>?</a:t>
            </a:r>
          </a:p>
          <a:p>
            <a:endParaRPr lang="fr-CA" dirty="0">
              <a:latin typeface="Calibri" panose="020F0502020204030204" pitchFamily="34" charset="0"/>
              <a:cs typeface="Calibri" panose="020F0502020204030204" pitchFamily="34" charset="0"/>
            </a:endParaRPr>
          </a:p>
          <a:p>
            <a:r>
              <a:rPr lang="fr-CA" dirty="0">
                <a:latin typeface="Calibri" panose="020F0502020204030204" pitchFamily="34" charset="0"/>
                <a:cs typeface="Calibri" panose="020F0502020204030204" pitchFamily="34" charset="0"/>
              </a:rPr>
              <a:t>Nous allons nous concentrer sur trois éléments essentiels :</a:t>
            </a:r>
          </a:p>
          <a:p>
            <a:endParaRPr lang="fr-CA" dirty="0">
              <a:latin typeface="Calibri" panose="020F0502020204030204" pitchFamily="34" charset="0"/>
              <a:cs typeface="Calibri" panose="020F0502020204030204" pitchFamily="34" charset="0"/>
            </a:endParaRPr>
          </a:p>
          <a:p>
            <a:pPr marL="171450" indent="-171450">
              <a:buFont typeface="Arial" panose="020B0604020202020204" pitchFamily="34" charset="0"/>
              <a:buChar char="•"/>
            </a:pPr>
            <a:r>
              <a:rPr lang="fr-CA" dirty="0">
                <a:latin typeface="Calibri" panose="020F0502020204030204" pitchFamily="34" charset="0"/>
                <a:cs typeface="Calibri" panose="020F0502020204030204" pitchFamily="34" charset="0"/>
              </a:rPr>
              <a:t>la capacité </a:t>
            </a:r>
            <a:r>
              <a:rPr lang="fr-CA" i="1" dirty="0">
                <a:latin typeface="Calibri" panose="020F0502020204030204" pitchFamily="34" charset="0"/>
                <a:cs typeface="Calibri" panose="020F0502020204030204" pitchFamily="34" charset="0"/>
              </a:rPr>
              <a:t>de poser des questions originales</a:t>
            </a:r>
            <a:r>
              <a:rPr lang="fr-CA" dirty="0">
                <a:latin typeface="Calibri" panose="020F0502020204030204" pitchFamily="34" charset="0"/>
                <a:cs typeface="Calibri" panose="020F0502020204030204" pitchFamily="34" charset="0"/>
              </a:rPr>
              <a:t>;</a:t>
            </a:r>
            <a:endParaRPr lang="fr-CA" i="0" dirty="0">
              <a:latin typeface="Calibri" panose="020F0502020204030204" pitchFamily="34" charset="0"/>
              <a:cs typeface="Calibri" panose="020F0502020204030204" pitchFamily="34" charset="0"/>
            </a:endParaRPr>
          </a:p>
          <a:p>
            <a:pPr marL="171450" indent="-171450">
              <a:buFont typeface="Arial" panose="020B0604020202020204" pitchFamily="34" charset="0"/>
              <a:buChar char="•"/>
            </a:pPr>
            <a:endParaRPr lang="fr-CA" i="0" dirty="0">
              <a:latin typeface="Calibri" panose="020F0502020204030204" pitchFamily="34" charset="0"/>
              <a:cs typeface="Calibri" panose="020F0502020204030204" pitchFamily="34" charset="0"/>
            </a:endParaRPr>
          </a:p>
          <a:p>
            <a:pPr marL="171450" indent="-171450">
              <a:buFont typeface="Arial" panose="020B0604020202020204" pitchFamily="34" charset="0"/>
              <a:buChar char="•"/>
            </a:pPr>
            <a:r>
              <a:rPr lang="fr-CA" i="0" dirty="0">
                <a:latin typeface="Calibri" panose="020F0502020204030204" pitchFamily="34" charset="0"/>
                <a:cs typeface="Calibri" panose="020F0502020204030204" pitchFamily="34" charset="0"/>
              </a:rPr>
              <a:t>la capacité </a:t>
            </a:r>
            <a:r>
              <a:rPr lang="fr-CA" i="1" dirty="0">
                <a:latin typeface="Calibri" panose="020F0502020204030204" pitchFamily="34" charset="0"/>
                <a:cs typeface="Calibri" panose="020F0502020204030204" pitchFamily="34" charset="0"/>
              </a:rPr>
              <a:t>de formuler et d’analyser efficacement des arguments</a:t>
            </a:r>
            <a:r>
              <a:rPr lang="fr-CA" dirty="0">
                <a:latin typeface="Calibri" panose="020F0502020204030204" pitchFamily="34" charset="0"/>
                <a:cs typeface="Calibri" panose="020F0502020204030204" pitchFamily="34" charset="0"/>
              </a:rPr>
              <a:t>;</a:t>
            </a:r>
            <a:endParaRPr lang="fr-CA" i="0" dirty="0">
              <a:latin typeface="Calibri" panose="020F0502020204030204" pitchFamily="34" charset="0"/>
              <a:cs typeface="Calibri" panose="020F0502020204030204" pitchFamily="34" charset="0"/>
            </a:endParaRPr>
          </a:p>
          <a:p>
            <a:pPr marL="171450" indent="-171450">
              <a:buFont typeface="Arial" panose="020B0604020202020204" pitchFamily="34" charset="0"/>
              <a:buChar char="•"/>
            </a:pPr>
            <a:endParaRPr lang="fr-CA" i="0" dirty="0">
              <a:latin typeface="Calibri" panose="020F0502020204030204" pitchFamily="34" charset="0"/>
              <a:cs typeface="Calibri" panose="020F0502020204030204" pitchFamily="34" charset="0"/>
            </a:endParaRPr>
          </a:p>
          <a:p>
            <a:pPr marL="171450" indent="-171450">
              <a:buFont typeface="Arial" panose="020B0604020202020204" pitchFamily="34" charset="0"/>
              <a:buChar char="•"/>
            </a:pPr>
            <a:r>
              <a:rPr lang="fr-CA" i="0" dirty="0">
                <a:latin typeface="Calibri" panose="020F0502020204030204" pitchFamily="34" charset="0"/>
                <a:cs typeface="Calibri" panose="020F0502020204030204" pitchFamily="34" charset="0"/>
              </a:rPr>
              <a:t>la capacité </a:t>
            </a:r>
            <a:r>
              <a:rPr lang="fr-CA" i="1" dirty="0">
                <a:latin typeface="Calibri" panose="020F0502020204030204" pitchFamily="34" charset="0"/>
                <a:cs typeface="Calibri" panose="020F0502020204030204" pitchFamily="34" charset="0"/>
              </a:rPr>
              <a:t>de faire preuve d’humilité intellectuelle</a:t>
            </a:r>
            <a:r>
              <a:rPr lang="fr-CA" dirty="0">
                <a:latin typeface="Calibri" panose="020F0502020204030204" pitchFamily="34" charset="0"/>
                <a:cs typeface="Calibri" panose="020F0502020204030204" pitchFamily="34" charset="0"/>
              </a:rPr>
              <a:t>, c’est-à-dire la volonté et la capacité de considérer les limites de notre propre pensée et de nos connaissances.</a:t>
            </a:r>
            <a:endParaRPr lang="fr-CA" i="0" dirty="0">
              <a:latin typeface="Calibri" panose="020F0502020204030204" pitchFamily="34" charset="0"/>
              <a:cs typeface="Calibri" panose="020F0502020204030204" pitchFamily="34" charset="0"/>
            </a:endParaRPr>
          </a:p>
          <a:p>
            <a:endParaRPr lang="fr-CA" dirty="0">
              <a:latin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fld id="{7A9361FC-8CBD-49F8-A9B4-4DABEA9D8DF8}" type="slidenum">
              <a:rPr lang="en-CA" smtClean="0"/>
              <a:t>12</a:t>
            </a:fld>
            <a:endParaRPr lang="en-CA"/>
          </a:p>
        </p:txBody>
      </p:sp>
    </p:spTree>
    <p:extLst>
      <p:ext uri="{BB962C8B-B14F-4D97-AF65-F5344CB8AC3E}">
        <p14:creationId xmlns:p14="http://schemas.microsoft.com/office/powerpoint/2010/main" val="52519936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fr-CA" dirty="0">
                <a:latin typeface="Calibri" panose="020F0502020204030204" pitchFamily="34" charset="0"/>
                <a:cs typeface="Calibri" panose="020F0502020204030204" pitchFamily="34" charset="0"/>
              </a:rPr>
              <a:t>Chacun de ces éléments peut être enseigné aux élèves, et nous pouvons les enseigner à chaque niveau scolaire et dans l’ensemble du programme scolaire.</a:t>
            </a:r>
          </a:p>
          <a:p>
            <a:endParaRPr lang="fr-CA" dirty="0">
              <a:latin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fr-CA" dirty="0">
                <a:latin typeface="Calibri" panose="020F0502020204030204" pitchFamily="34" charset="0"/>
                <a:cs typeface="Calibri" panose="020F0502020204030204" pitchFamily="34" charset="0"/>
              </a:rPr>
              <a:t>Malgré les changements considérables qui se produisent au fil du temps, les études sur la pensée critique des jeunes ont montré que les enfants à différents stades ne présentent pas de différence significative dans leur capacité de faire preuve d’une pensée critique. C’est peut-être que les méthodes actuelles d’évaluation de la pensée critique ne reflètent pas bien le développement cognitif, mais aussi probablement parce que tous les enfants sont capables de faire preuve d’un esprit critique d’une manière adaptée à leur âge et à leur développement.</a:t>
            </a:r>
          </a:p>
          <a:p>
            <a:endParaRPr lang="fr-CA" dirty="0">
              <a:highlight>
                <a:srgbClr val="FFFF00"/>
              </a:highlight>
              <a:latin typeface="Calibri" panose="020F0502020204030204" pitchFamily="34" charset="0"/>
              <a:cs typeface="Calibri" panose="020F0502020204030204" pitchFamily="34" charset="0"/>
            </a:endParaRPr>
          </a:p>
          <a:p>
            <a:r>
              <a:rPr lang="fr-CA" dirty="0">
                <a:latin typeface="Calibri" panose="020F0502020204030204" pitchFamily="34" charset="0"/>
                <a:cs typeface="Calibri" panose="020F0502020204030204" pitchFamily="34" charset="0"/>
              </a:rPr>
              <a:t>En grandissant, les enfants adhèrent en fait plus fortement à la pensée critique et sont, à l’adolescence, généralement très favorables à l’humilité intellectuelle.</a:t>
            </a:r>
          </a:p>
          <a:p>
            <a:endParaRPr lang="fr-CA" dirty="0">
              <a:latin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fld id="{7A9361FC-8CBD-49F8-A9B4-4DABEA9D8DF8}" type="slidenum">
              <a:rPr lang="en-CA" smtClean="0"/>
              <a:t>13</a:t>
            </a:fld>
            <a:endParaRPr lang="en-CA"/>
          </a:p>
        </p:txBody>
      </p:sp>
    </p:spTree>
    <p:extLst>
      <p:ext uri="{BB962C8B-B14F-4D97-AF65-F5344CB8AC3E}">
        <p14:creationId xmlns:p14="http://schemas.microsoft.com/office/powerpoint/2010/main" val="361712884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CA" kern="100">
                <a:effectLst/>
                <a:latin typeface="Calibri" panose="020F0502020204030204" pitchFamily="34" charset="0"/>
                <a:ea typeface="Aptos" panose="020B0004020202020204" pitchFamily="34" charset="0"/>
                <a:cs typeface="Calibri" panose="020F0502020204030204" pitchFamily="34" charset="0"/>
              </a:rPr>
              <a:t>À tout âge, la pensée critique consiste fondamentalement à poser de bonnes questions. Cependant, ce n’est pas nécessairement une compétence qui vient naturellement aux élèves et, en tant qu’enseignants, nous nous contentons souvent de </a:t>
            </a:r>
            <a:r>
              <a:rPr lang="fr-CA" i="1" kern="100">
                <a:effectLst/>
                <a:latin typeface="Calibri" panose="020F0502020204030204" pitchFamily="34" charset="0"/>
                <a:ea typeface="Aptos" panose="020B0004020202020204" pitchFamily="34" charset="0"/>
                <a:cs typeface="Calibri" panose="020F0502020204030204" pitchFamily="34" charset="0"/>
              </a:rPr>
              <a:t>leur</a:t>
            </a:r>
            <a:r>
              <a:rPr lang="fr-CA" kern="100">
                <a:effectLst/>
                <a:latin typeface="Calibri" panose="020F0502020204030204" pitchFamily="34" charset="0"/>
                <a:ea typeface="Aptos" panose="020B0004020202020204" pitchFamily="34" charset="0"/>
                <a:cs typeface="Calibri" panose="020F0502020204030204" pitchFamily="34" charset="0"/>
              </a:rPr>
              <a:t> poser des questions et d’attendre qu’ils nous répondent.</a:t>
            </a:r>
          </a:p>
          <a:p>
            <a:pPr marL="0" marR="0" lvl="0" indent="0" algn="l" defTabSz="914400" rtl="0" eaLnBrk="1" fontAlgn="auto" latinLnBrk="0" hangingPunct="1">
              <a:lnSpc>
                <a:spcPct val="100000"/>
              </a:lnSpc>
              <a:spcBef>
                <a:spcPts val="0"/>
              </a:spcBef>
              <a:spcAft>
                <a:spcPts val="0"/>
              </a:spcAft>
              <a:buClrTx/>
              <a:buSzTx/>
              <a:buFontTx/>
              <a:buNone/>
              <a:tabLst/>
              <a:defRPr/>
            </a:pPr>
            <a:endParaRPr lang="fr-CA" kern="100">
              <a:effectLst/>
              <a:latin typeface="Calibri" panose="020F0502020204030204" pitchFamily="34" charset="0"/>
              <a:ea typeface="Aptos" panose="020B000402020202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fld id="{7A9361FC-8CBD-49F8-A9B4-4DABEA9D8DF8}" type="slidenum">
              <a:rPr lang="en-CA" smtClean="0"/>
              <a:t>14</a:t>
            </a:fld>
            <a:endParaRPr lang="en-CA"/>
          </a:p>
        </p:txBody>
      </p:sp>
    </p:spTree>
    <p:extLst>
      <p:ext uri="{BB962C8B-B14F-4D97-AF65-F5344CB8AC3E}">
        <p14:creationId xmlns:p14="http://schemas.microsoft.com/office/powerpoint/2010/main" val="96802040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fr-CA">
                <a:latin typeface="Calibri" panose="020F0502020204030204" pitchFamily="34" charset="0"/>
                <a:cs typeface="Calibri" panose="020F0502020204030204" pitchFamily="34" charset="0"/>
              </a:rPr>
              <a:t>Pour apprendre aux élèves à poser des questions, nous devons réfléchir à ce qui fait une </a:t>
            </a:r>
            <a:r>
              <a:rPr lang="fr-CA" i="1">
                <a:latin typeface="Calibri" panose="020F0502020204030204" pitchFamily="34" charset="0"/>
                <a:cs typeface="Calibri" panose="020F0502020204030204" pitchFamily="34" charset="0"/>
              </a:rPr>
              <a:t>bonne </a:t>
            </a:r>
            <a:r>
              <a:rPr lang="fr-CA">
                <a:latin typeface="Calibri" panose="020F0502020204030204" pitchFamily="34" charset="0"/>
                <a:cs typeface="Calibri" panose="020F0502020204030204" pitchFamily="34" charset="0"/>
              </a:rPr>
              <a:t>question.</a:t>
            </a:r>
          </a:p>
        </p:txBody>
      </p:sp>
      <p:sp>
        <p:nvSpPr>
          <p:cNvPr id="4" name="Slide Number Placeholder 3"/>
          <p:cNvSpPr>
            <a:spLocks noGrp="1"/>
          </p:cNvSpPr>
          <p:nvPr>
            <p:ph type="sldNum" sz="quarter" idx="5"/>
          </p:nvPr>
        </p:nvSpPr>
        <p:spPr/>
        <p:txBody>
          <a:bodyPr/>
          <a:lstStyle/>
          <a:p>
            <a:fld id="{7A9361FC-8CBD-49F8-A9B4-4DABEA9D8DF8}" type="slidenum">
              <a:rPr lang="en-CA" smtClean="0"/>
              <a:t>15</a:t>
            </a:fld>
            <a:endParaRPr lang="en-CA"/>
          </a:p>
        </p:txBody>
      </p:sp>
    </p:spTree>
    <p:extLst>
      <p:ext uri="{BB962C8B-B14F-4D97-AF65-F5344CB8AC3E}">
        <p14:creationId xmlns:p14="http://schemas.microsoft.com/office/powerpoint/2010/main" val="132362927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fr-CA" dirty="0">
                <a:effectLst/>
                <a:latin typeface="Calibri" panose="020F0502020204030204" pitchFamily="34" charset="0"/>
                <a:ea typeface="Calibri" panose="020F0502020204030204" pitchFamily="34" charset="0"/>
                <a:cs typeface="Calibri" panose="020F0502020204030204" pitchFamily="34" charset="0"/>
              </a:rPr>
              <a:t>Poser des questions est probablement l’aspect de la pensée critique sur lequel les gens ont le plus d’idées fausses. Enseigner aux élèves à faire preuve d’un esprit critique ne consiste pas seulement à leur apprendre à « tout remettre en question ». Comme le dit Jonathan Jarry, expert en désinformation médicale : « Remettre tout en question sans avoir mis en place un système d’éducation aux médias et de vérification de l’information est une recette parfaite pour la pensée conspirationniste. Poser un million de questions sans souscrire à un cadre d’évaluation des preuves, ce qu’un bon scepticisme aide à fournir, peut facilement amener les gens dans le chemin des théories du complot, et c’est pourquoi je ne pense pas qu’inviter simplement les gens à remettre tout en question et à douter de tout soit particulièrement utile… ou inoffensif. »</a:t>
            </a:r>
          </a:p>
          <a:p>
            <a:endParaRPr lang="fr-CA" dirty="0">
              <a:latin typeface="Calibri" panose="020F0502020204030204" pitchFamily="34" charset="0"/>
              <a:cs typeface="Calibri" panose="020F0502020204030204" pitchFamily="34" charset="0"/>
            </a:endParaRPr>
          </a:p>
          <a:p>
            <a:r>
              <a:rPr lang="fr-CA" dirty="0">
                <a:latin typeface="Calibri" panose="020F0502020204030204" pitchFamily="34" charset="0"/>
                <a:cs typeface="Calibri" panose="020F0502020204030204" pitchFamily="34" charset="0"/>
              </a:rPr>
              <a:t>_______</a:t>
            </a:r>
          </a:p>
          <a:p>
            <a:r>
              <a:rPr lang="fr-CA" sz="1050" dirty="0">
                <a:effectLst/>
                <a:latin typeface="Calibri" panose="020F0502020204030204" pitchFamily="34" charset="0"/>
                <a:ea typeface="Calibri" panose="020F0502020204030204" pitchFamily="34" charset="0"/>
                <a:cs typeface="Calibri" panose="020F0502020204030204" pitchFamily="34" charset="0"/>
              </a:rPr>
              <a:t>Jarry, J. (2021). « Putting </a:t>
            </a:r>
            <a:r>
              <a:rPr lang="fr-CA" sz="1050" dirty="0" err="1">
                <a:effectLst/>
                <a:latin typeface="Calibri" panose="020F0502020204030204" pitchFamily="34" charset="0"/>
                <a:ea typeface="Calibri" panose="020F0502020204030204" pitchFamily="34" charset="0"/>
                <a:cs typeface="Calibri" panose="020F0502020204030204" pitchFamily="34" charset="0"/>
              </a:rPr>
              <a:t>some</a:t>
            </a:r>
            <a:r>
              <a:rPr lang="fr-CA" sz="1050" dirty="0">
                <a:effectLst/>
                <a:latin typeface="Calibri" panose="020F0502020204030204" pitchFamily="34" charset="0"/>
                <a:ea typeface="Calibri" panose="020F0502020204030204" pitchFamily="34" charset="0"/>
                <a:cs typeface="Calibri" panose="020F0502020204030204" pitchFamily="34" charset="0"/>
              </a:rPr>
              <a:t> </a:t>
            </a:r>
            <a:r>
              <a:rPr lang="fr-CA" sz="1050" dirty="0" err="1">
                <a:effectLst/>
                <a:latin typeface="Calibri" panose="020F0502020204030204" pitchFamily="34" charset="0"/>
                <a:ea typeface="Calibri" panose="020F0502020204030204" pitchFamily="34" charset="0"/>
                <a:cs typeface="Calibri" panose="020F0502020204030204" pitchFamily="34" charset="0"/>
              </a:rPr>
              <a:t>skeptical</a:t>
            </a:r>
            <a:r>
              <a:rPr lang="fr-CA" sz="1050" dirty="0">
                <a:effectLst/>
                <a:latin typeface="Calibri" panose="020F0502020204030204" pitchFamily="34" charset="0"/>
                <a:ea typeface="Calibri" panose="020F0502020204030204" pitchFamily="34" charset="0"/>
                <a:cs typeface="Calibri" panose="020F0502020204030204" pitchFamily="34" charset="0"/>
              </a:rPr>
              <a:t> mantras to </a:t>
            </a:r>
            <a:r>
              <a:rPr lang="fr-CA" sz="1050" dirty="0" err="1">
                <a:effectLst/>
                <a:latin typeface="Calibri" panose="020F0502020204030204" pitchFamily="34" charset="0"/>
                <a:ea typeface="Calibri" panose="020F0502020204030204" pitchFamily="34" charset="0"/>
                <a:cs typeface="Calibri" panose="020F0502020204030204" pitchFamily="34" charset="0"/>
              </a:rPr>
              <a:t>bed</a:t>
            </a:r>
            <a:r>
              <a:rPr lang="fr-CA" sz="1050" dirty="0">
                <a:effectLst/>
                <a:latin typeface="Calibri" panose="020F0502020204030204" pitchFamily="34" charset="0"/>
                <a:ea typeface="Calibri" panose="020F0502020204030204" pitchFamily="34" charset="0"/>
                <a:cs typeface="Calibri" panose="020F0502020204030204" pitchFamily="34" charset="0"/>
              </a:rPr>
              <a:t> ». </a:t>
            </a:r>
            <a:r>
              <a:rPr lang="fr-CA" sz="1050" i="1" dirty="0">
                <a:effectLst/>
                <a:latin typeface="Calibri" panose="020F0502020204030204" pitchFamily="34" charset="0"/>
                <a:ea typeface="Calibri" panose="020F0502020204030204" pitchFamily="34" charset="0"/>
                <a:cs typeface="Calibri" panose="020F0502020204030204" pitchFamily="34" charset="0"/>
              </a:rPr>
              <a:t>The </a:t>
            </a:r>
            <a:r>
              <a:rPr lang="fr-CA" sz="1050" i="1" dirty="0" err="1">
                <a:effectLst/>
                <a:latin typeface="Calibri" panose="020F0502020204030204" pitchFamily="34" charset="0"/>
                <a:ea typeface="Calibri" panose="020F0502020204030204" pitchFamily="34" charset="0"/>
                <a:cs typeface="Calibri" panose="020F0502020204030204" pitchFamily="34" charset="0"/>
              </a:rPr>
              <a:t>Skeptic</a:t>
            </a:r>
            <a:r>
              <a:rPr lang="fr-CA" sz="1050" i="1" dirty="0">
                <a:effectLst/>
                <a:latin typeface="Calibri" panose="020F0502020204030204" pitchFamily="34" charset="0"/>
                <a:ea typeface="Calibri" panose="020F0502020204030204" pitchFamily="34" charset="0"/>
                <a:cs typeface="Calibri" panose="020F0502020204030204" pitchFamily="34" charset="0"/>
              </a:rPr>
              <a:t>.</a:t>
            </a:r>
            <a:r>
              <a:rPr lang="fr-CA" sz="1050" dirty="0">
                <a:effectLst/>
                <a:latin typeface="Calibri" panose="020F0502020204030204" pitchFamily="34" charset="0"/>
                <a:ea typeface="Calibri" panose="020F0502020204030204" pitchFamily="34" charset="0"/>
                <a:cs typeface="Calibri" panose="020F0502020204030204" pitchFamily="34" charset="0"/>
              </a:rPr>
              <a:t> Consulté à l’adresse </a:t>
            </a:r>
            <a:r>
              <a:rPr lang="fr-CA" sz="1050" dirty="0">
                <a:effectLst/>
                <a:latin typeface="Calibri" panose="020F0502020204030204" pitchFamily="34" charset="0"/>
                <a:ea typeface="Calibri" panose="020F0502020204030204" pitchFamily="34" charset="0"/>
                <a:cs typeface="Calibri" panose="020F0502020204030204" pitchFamily="34" charset="0"/>
                <a:hlinkClick r:id="rId3"/>
              </a:rPr>
              <a:t>https://www.skeptic.org.uk/2021/01/putting-some-skeptical-mantras-to-bed/</a:t>
            </a:r>
            <a:r>
              <a:rPr lang="fr-CA" sz="1050" dirty="0">
                <a:effectLst/>
                <a:latin typeface="Calibri" panose="020F0502020204030204" pitchFamily="34" charset="0"/>
                <a:ea typeface="Calibri" panose="020F0502020204030204" pitchFamily="34" charset="0"/>
                <a:cs typeface="Calibri" panose="020F0502020204030204" pitchFamily="34" charset="0"/>
              </a:rPr>
              <a:t>. [traduction]</a:t>
            </a:r>
          </a:p>
          <a:p>
            <a:endParaRPr lang="fr-CA" kern="100" dirty="0">
              <a:effectLst/>
              <a:latin typeface="Calibri" panose="020F0502020204030204" pitchFamily="34" charset="0"/>
              <a:ea typeface="Aptos" panose="020B0004020202020204" pitchFamily="34" charset="0"/>
              <a:cs typeface="Calibri" panose="020F0502020204030204" pitchFamily="34" charset="0"/>
            </a:endParaRPr>
          </a:p>
          <a:p>
            <a:endParaRPr lang="fr-CA" dirty="0">
              <a:latin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fld id="{7A9361FC-8CBD-49F8-A9B4-4DABEA9D8DF8}" type="slidenum">
              <a:rPr lang="en-CA" smtClean="0"/>
              <a:t>16</a:t>
            </a:fld>
            <a:endParaRPr lang="en-CA"/>
          </a:p>
        </p:txBody>
      </p:sp>
    </p:spTree>
    <p:extLst>
      <p:ext uri="{BB962C8B-B14F-4D97-AF65-F5344CB8AC3E}">
        <p14:creationId xmlns:p14="http://schemas.microsoft.com/office/powerpoint/2010/main" val="21082110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fr-CA" kern="100">
                <a:effectLst/>
                <a:latin typeface="Calibri" panose="020F0502020204030204" pitchFamily="34" charset="0"/>
                <a:ea typeface="Aptos" panose="020B0004020202020204" pitchFamily="34" charset="0"/>
                <a:cs typeface="Calibri" panose="020F0502020204030204" pitchFamily="34" charset="0"/>
              </a:rPr>
              <a:t>Les élèves doivent plutôt apprendre comment un </a:t>
            </a:r>
            <a:r>
              <a:rPr lang="fr-CA" i="1" kern="100">
                <a:effectLst/>
                <a:latin typeface="Calibri" panose="020F0502020204030204" pitchFamily="34" charset="0"/>
                <a:ea typeface="Aptos" panose="020B0004020202020204" pitchFamily="34" charset="0"/>
                <a:cs typeface="Calibri" panose="020F0502020204030204" pitchFamily="34" charset="0"/>
              </a:rPr>
              <a:t>consensus </a:t>
            </a:r>
            <a:r>
              <a:rPr lang="fr-CA" kern="100">
                <a:effectLst/>
                <a:latin typeface="Calibri" panose="020F0502020204030204" pitchFamily="34" charset="0"/>
                <a:ea typeface="Aptos" panose="020B0004020202020204" pitchFamily="34" charset="0"/>
                <a:cs typeface="Calibri" panose="020F0502020204030204" pitchFamily="34" charset="0"/>
              </a:rPr>
              <a:t>est établi (et de quelle façon il peut être modifié) dans des domaines comme la science, la médecine et l’histoire.</a:t>
            </a:r>
          </a:p>
          <a:p>
            <a:endParaRPr lang="fr-CA" kern="100">
              <a:latin typeface="Calibri" panose="020F0502020204030204" pitchFamily="34" charset="0"/>
              <a:ea typeface="Aptos" panose="020B0004020202020204" pitchFamily="34" charset="0"/>
              <a:cs typeface="Calibri" panose="020F0502020204030204" pitchFamily="34" charset="0"/>
            </a:endParaRPr>
          </a:p>
          <a:p>
            <a:r>
              <a:rPr lang="fr-CA" kern="100">
                <a:effectLst/>
                <a:latin typeface="Calibri" panose="020F0502020204030204" pitchFamily="34" charset="0"/>
                <a:ea typeface="Aptos" panose="020B0004020202020204" pitchFamily="34" charset="0"/>
                <a:cs typeface="Calibri" panose="020F0502020204030204" pitchFamily="34" charset="0"/>
              </a:rPr>
              <a:t>Connaître le consensus sur un sujet aide les élèves à savoir où se situe le </a:t>
            </a:r>
            <a:r>
              <a:rPr lang="fr-CA" i="1" kern="100">
                <a:effectLst/>
                <a:latin typeface="Calibri" panose="020F0502020204030204" pitchFamily="34" charset="0"/>
                <a:ea typeface="Aptos" panose="020B0004020202020204" pitchFamily="34" charset="0"/>
                <a:cs typeface="Calibri" panose="020F0502020204030204" pitchFamily="34" charset="0"/>
              </a:rPr>
              <a:t>fardeau de la preuve</a:t>
            </a:r>
            <a:r>
              <a:rPr lang="fr-CA" kern="100">
                <a:effectLst/>
                <a:latin typeface="Calibri" panose="020F0502020204030204" pitchFamily="34" charset="0"/>
                <a:ea typeface="Aptos" panose="020B0004020202020204" pitchFamily="34" charset="0"/>
                <a:cs typeface="Calibri" panose="020F0502020204030204" pitchFamily="34" charset="0"/>
              </a:rPr>
              <a:t> lorsqu’ils examinent une affirmation : si le consensus peut changer face à des preuves suffisamment solides, c’est à la personne qui émet une affirmatio</a:t>
            </a:r>
            <a:r>
              <a:rPr lang="fr-CA" kern="100">
                <a:latin typeface="Calibri" panose="020F0502020204030204" pitchFamily="34" charset="0"/>
                <a:ea typeface="Aptos" panose="020B0004020202020204" pitchFamily="34" charset="0"/>
                <a:cs typeface="Calibri" panose="020F0502020204030204" pitchFamily="34" charset="0"/>
              </a:rPr>
              <a:t>n allant à l’encontre du consensus qui doit le prouver.</a:t>
            </a:r>
          </a:p>
          <a:p>
            <a:endParaRPr lang="fr-CA" kern="100">
              <a:effectLst/>
              <a:latin typeface="Calibri" panose="020F0502020204030204" pitchFamily="34" charset="0"/>
              <a:ea typeface="Aptos" panose="020B0004020202020204" pitchFamily="34" charset="0"/>
              <a:cs typeface="Calibri" panose="020F0502020204030204" pitchFamily="34" charset="0"/>
            </a:endParaRPr>
          </a:p>
          <a:p>
            <a:r>
              <a:rPr lang="fr-CA" kern="100">
                <a:latin typeface="Calibri" panose="020F0502020204030204" pitchFamily="34" charset="0"/>
                <a:ea typeface="Aptos" panose="020B0004020202020204" pitchFamily="34" charset="0"/>
                <a:cs typeface="Calibri" panose="020F0502020204030204" pitchFamily="34" charset="0"/>
              </a:rPr>
              <a:t>C’est pourquoi la pensée critique et la connaissance de la matière doivent être enseignées en parallèle : les élèves ont besoin d’une base de connaissances avant de pouvoir mener une réflexion évoluée.</a:t>
            </a:r>
            <a:endParaRPr lang="fr-CA">
              <a:latin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fld id="{7A9361FC-8CBD-49F8-A9B4-4DABEA9D8DF8}" type="slidenum">
              <a:rPr lang="en-CA" smtClean="0"/>
              <a:t>17</a:t>
            </a:fld>
            <a:endParaRPr lang="en-CA"/>
          </a:p>
        </p:txBody>
      </p:sp>
    </p:spTree>
    <p:extLst>
      <p:ext uri="{BB962C8B-B14F-4D97-AF65-F5344CB8AC3E}">
        <p14:creationId xmlns:p14="http://schemas.microsoft.com/office/powerpoint/2010/main" val="304464842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buClrTx/>
              <a:buSzTx/>
              <a:buFontTx/>
              <a:buNone/>
              <a:tabLst/>
              <a:defRPr/>
            </a:pPr>
            <a:r>
              <a:rPr lang="fr-CA" kern="100">
                <a:effectLst/>
                <a:latin typeface="Calibri" panose="020F0502020204030204" pitchFamily="34" charset="0"/>
                <a:ea typeface="Aptos" panose="020B0004020202020204" pitchFamily="34" charset="0"/>
                <a:cs typeface="Calibri" panose="020F0502020204030204" pitchFamily="34" charset="0"/>
              </a:rPr>
              <a:t>Comprendre le consensus et le fardeau de la preuve nous permet de savoir si une question mérite d’être examinée et nous aide à éviter le scepticisme facile du type « je ne fais que poser des questions ».</a:t>
            </a:r>
          </a:p>
          <a:p>
            <a:pPr marL="0" marR="0" lvl="0" indent="0" algn="l" defTabSz="914400" rtl="0" eaLnBrk="1" fontAlgn="auto" latinLnBrk="0" hangingPunct="1">
              <a:buClrTx/>
              <a:buSzTx/>
              <a:buFontTx/>
              <a:buNone/>
              <a:tabLst/>
              <a:defRPr/>
            </a:pPr>
            <a:endParaRPr lang="fr-CA" kern="100">
              <a:latin typeface="Calibri" panose="020F0502020204030204" pitchFamily="34" charset="0"/>
              <a:ea typeface="Aptos" panose="020B0004020202020204" pitchFamily="34" charset="0"/>
              <a:cs typeface="Calibri" panose="020F0502020204030204" pitchFamily="34" charset="0"/>
            </a:endParaRPr>
          </a:p>
          <a:p>
            <a:pPr marL="0" marR="0" lvl="0" indent="0" algn="l" defTabSz="914400" rtl="0" eaLnBrk="1" fontAlgn="auto" latinLnBrk="0" hangingPunct="1">
              <a:buClrTx/>
              <a:buSzTx/>
              <a:buFontTx/>
              <a:buNone/>
              <a:tabLst/>
              <a:defRPr/>
            </a:pPr>
            <a:r>
              <a:rPr lang="fr-CA" kern="100">
                <a:effectLst/>
                <a:latin typeface="Calibri" panose="020F0502020204030204" pitchFamily="34" charset="0"/>
                <a:ea typeface="Aptos" panose="020B0004020202020204" pitchFamily="34" charset="0"/>
                <a:cs typeface="Calibri" panose="020F0502020204030204" pitchFamily="34" charset="0"/>
              </a:rPr>
              <a:t>Il nous permet de reconnaître ce que le philosophe Bertrand Russell appelait les théories de la « théière invisible », c’est-à-dire celles qui présentent une affirmation hautement improbable (« Il y a une théi</a:t>
            </a:r>
            <a:r>
              <a:rPr lang="fr-CA" kern="100">
                <a:latin typeface="Calibri" panose="020F0502020204030204" pitchFamily="34" charset="0"/>
                <a:ea typeface="Aptos" panose="020B0004020202020204" pitchFamily="34" charset="0"/>
                <a:cs typeface="Calibri" panose="020F0502020204030204" pitchFamily="34" charset="0"/>
              </a:rPr>
              <a:t>ère qui tourne autour du soleil »</a:t>
            </a:r>
            <a:r>
              <a:rPr lang="fr-CA" kern="100">
                <a:effectLst/>
                <a:latin typeface="Calibri" panose="020F0502020204030204" pitchFamily="34" charset="0"/>
                <a:ea typeface="Aptos" panose="020B0004020202020204" pitchFamily="34" charset="0"/>
                <a:cs typeface="Calibri" panose="020F0502020204030204" pitchFamily="34" charset="0"/>
              </a:rPr>
              <a:t>) et un éventail infini de raisons pour lesquelles il est impossible de la réfuter (« Pourquoi ne la voit-on pas? Parce qu’elle est invisible. »).</a:t>
            </a:r>
          </a:p>
          <a:p>
            <a:pPr marL="0" marR="0" lvl="0" indent="0" algn="l" defTabSz="914400" rtl="0" eaLnBrk="1" fontAlgn="auto" latinLnBrk="0" hangingPunct="1">
              <a:buClrTx/>
              <a:buSzTx/>
              <a:buFontTx/>
              <a:buNone/>
              <a:tabLst/>
              <a:defRPr/>
            </a:pPr>
            <a:endParaRPr lang="fr-CA" kern="100">
              <a:latin typeface="Calibri" panose="020F0502020204030204" pitchFamily="34" charset="0"/>
              <a:ea typeface="Aptos" panose="020B0004020202020204" pitchFamily="34" charset="0"/>
              <a:cs typeface="Calibri" panose="020F0502020204030204" pitchFamily="34" charset="0"/>
            </a:endParaRPr>
          </a:p>
          <a:p>
            <a:pPr marL="0" marR="0" lvl="0" indent="0" algn="l" defTabSz="914400" rtl="0" eaLnBrk="1" fontAlgn="auto" latinLnBrk="0" hangingPunct="1">
              <a:buClrTx/>
              <a:buSzTx/>
              <a:buFontTx/>
              <a:buNone/>
              <a:tabLst/>
              <a:defRPr/>
            </a:pPr>
            <a:r>
              <a:rPr lang="fr-CA" kern="100">
                <a:effectLst/>
                <a:latin typeface="Calibri" panose="020F0502020204030204" pitchFamily="34" charset="0"/>
                <a:ea typeface="Aptos" panose="020B0004020202020204" pitchFamily="34" charset="0"/>
                <a:cs typeface="Calibri" panose="020F0502020204030204" pitchFamily="34" charset="0"/>
              </a:rPr>
              <a:t>Il peut être utile de distinguer les idées qui ne correspondent pas au consensus dans leur domaine des idées </a:t>
            </a:r>
            <a:r>
              <a:rPr lang="fr-CA" i="1" kern="100">
                <a:effectLst/>
                <a:latin typeface="Calibri" panose="020F0502020204030204" pitchFamily="34" charset="0"/>
                <a:ea typeface="Aptos" panose="020B0004020202020204" pitchFamily="34" charset="0"/>
                <a:cs typeface="Calibri" panose="020F0502020204030204" pitchFamily="34" charset="0"/>
              </a:rPr>
              <a:t>marginales</a:t>
            </a:r>
            <a:r>
              <a:rPr lang="fr-CA" kern="100">
                <a:effectLst/>
                <a:latin typeface="Calibri" panose="020F0502020204030204" pitchFamily="34" charset="0"/>
                <a:ea typeface="Aptos" panose="020B0004020202020204" pitchFamily="34" charset="0"/>
                <a:cs typeface="Calibri" panose="020F0502020204030204" pitchFamily="34" charset="0"/>
              </a:rPr>
              <a:t>. Comme Mike Caulfie</a:t>
            </a:r>
            <a:r>
              <a:rPr lang="fr-CA" kern="100">
                <a:latin typeface="Calibri" panose="020F0502020204030204" pitchFamily="34" charset="0"/>
                <a:ea typeface="Aptos" panose="020B0004020202020204" pitchFamily="34" charset="0"/>
                <a:cs typeface="Calibri" panose="020F0502020204030204" pitchFamily="34" charset="0"/>
              </a:rPr>
              <a:t>ld et Sam Wineburg le disent dans leur ouvrage </a:t>
            </a:r>
            <a:r>
              <a:rPr lang="fr-CA" i="1" kern="100">
                <a:latin typeface="Calibri" panose="020F0502020204030204" pitchFamily="34" charset="0"/>
                <a:ea typeface="Aptos" panose="020B0004020202020204" pitchFamily="34" charset="0"/>
                <a:cs typeface="Calibri" panose="020F0502020204030204" pitchFamily="34" charset="0"/>
              </a:rPr>
              <a:t>Verified</a:t>
            </a:r>
            <a:r>
              <a:rPr lang="fr-CA" kern="100">
                <a:latin typeface="Calibri" panose="020F0502020204030204" pitchFamily="34" charset="0"/>
                <a:ea typeface="Aptos" panose="020B0004020202020204" pitchFamily="34" charset="0"/>
                <a:cs typeface="Calibri" panose="020F0502020204030204" pitchFamily="34" charset="0"/>
              </a:rPr>
              <a:t> : « Les idées marginales ne sont pas simplement des idées auxquelles adhèrent moins de gens. Ce sont des idées qui ne sont pas du tout en dialogue avec la profession. »</a:t>
            </a:r>
            <a:endParaRPr lang="fr-CA" kern="100">
              <a:effectLst/>
              <a:latin typeface="Calibri" panose="020F0502020204030204" pitchFamily="34" charset="0"/>
              <a:ea typeface="Aptos" panose="020B000402020202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fld id="{7A9361FC-8CBD-49F8-A9B4-4DABEA9D8DF8}" type="slidenum">
              <a:rPr lang="en-CA" smtClean="0"/>
              <a:t>18</a:t>
            </a:fld>
            <a:endParaRPr lang="en-CA"/>
          </a:p>
        </p:txBody>
      </p:sp>
    </p:spTree>
    <p:extLst>
      <p:ext uri="{BB962C8B-B14F-4D97-AF65-F5344CB8AC3E}">
        <p14:creationId xmlns:p14="http://schemas.microsoft.com/office/powerpoint/2010/main" val="273915450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fr-CA">
                <a:latin typeface="Calibri" panose="020F0502020204030204" pitchFamily="34" charset="0"/>
                <a:cs typeface="Calibri" panose="020F0502020204030204" pitchFamily="34" charset="0"/>
              </a:rPr>
              <a:t>Voici une méthode pour apprendre aux élèves à formuler des questions. Cette méthode peut être adaptée, en y apportant des modifications, à n’importe quel niveau scolaire et utilisée au début d’une leçon ou d’une unité dans n’importe quelle matière.</a:t>
            </a:r>
          </a:p>
        </p:txBody>
      </p:sp>
      <p:sp>
        <p:nvSpPr>
          <p:cNvPr id="4" name="Slide Number Placeholder 3"/>
          <p:cNvSpPr>
            <a:spLocks noGrp="1"/>
          </p:cNvSpPr>
          <p:nvPr>
            <p:ph type="sldNum" sz="quarter" idx="5"/>
          </p:nvPr>
        </p:nvSpPr>
        <p:spPr/>
        <p:txBody>
          <a:bodyPr/>
          <a:lstStyle/>
          <a:p>
            <a:fld id="{7A9361FC-8CBD-49F8-A9B4-4DABEA9D8DF8}" type="slidenum">
              <a:rPr lang="en-CA" smtClean="0"/>
              <a:t>19</a:t>
            </a:fld>
            <a:endParaRPr lang="en-CA"/>
          </a:p>
        </p:txBody>
      </p:sp>
    </p:spTree>
    <p:extLst>
      <p:ext uri="{BB962C8B-B14F-4D97-AF65-F5344CB8AC3E}">
        <p14:creationId xmlns:p14="http://schemas.microsoft.com/office/powerpoint/2010/main" val="387961518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fr-CA" dirty="0">
                <a:latin typeface="Calibri" panose="020F0502020204030204" pitchFamily="34" charset="0"/>
                <a:cs typeface="Calibri" panose="020F0502020204030204" pitchFamily="34" charset="0"/>
              </a:rPr>
              <a:t>Nous allons aborder trois grands thèmes.</a:t>
            </a:r>
          </a:p>
          <a:p>
            <a:endParaRPr lang="fr-CA" dirty="0">
              <a:latin typeface="Calibri" panose="020F0502020204030204" pitchFamily="34" charset="0"/>
              <a:cs typeface="Calibri" panose="020F0502020204030204" pitchFamily="34" charset="0"/>
            </a:endParaRPr>
          </a:p>
          <a:p>
            <a:r>
              <a:rPr lang="fr-CA" dirty="0">
                <a:latin typeface="Calibri" panose="020F0502020204030204" pitchFamily="34" charset="0"/>
                <a:cs typeface="Calibri" panose="020F0502020204030204" pitchFamily="34" charset="0"/>
              </a:rPr>
              <a:t>Nous verrons d’abord ce qu’est exactement la pensée critique et pourquoi nous devons l’enseigner.</a:t>
            </a:r>
          </a:p>
          <a:p>
            <a:endParaRPr lang="fr-CA" dirty="0">
              <a:latin typeface="Calibri" panose="020F0502020204030204" pitchFamily="34" charset="0"/>
              <a:cs typeface="Calibri" panose="020F0502020204030204" pitchFamily="34" charset="0"/>
            </a:endParaRPr>
          </a:p>
          <a:p>
            <a:r>
              <a:rPr lang="fr-CA" dirty="0">
                <a:latin typeface="Calibri" panose="020F0502020204030204" pitchFamily="34" charset="0"/>
                <a:cs typeface="Calibri" panose="020F0502020204030204" pitchFamily="34" charset="0"/>
              </a:rPr>
              <a:t>Ensuite, nous explorerons la manière dont nous pouvons enseigner aux élèves à adopter une pensée critique, notamment en examinant différentes manières d’aborder la question dans les différents volets du programme scolaire.</a:t>
            </a:r>
          </a:p>
          <a:p>
            <a:endParaRPr lang="fr-CA" i="0" dirty="0">
              <a:latin typeface="Calibri" panose="020F0502020204030204" pitchFamily="34" charset="0"/>
              <a:cs typeface="Calibri" panose="020F0502020204030204" pitchFamily="34" charset="0"/>
            </a:endParaRPr>
          </a:p>
          <a:p>
            <a:r>
              <a:rPr lang="fr-CA" dirty="0">
                <a:latin typeface="Calibri" panose="020F0502020204030204" pitchFamily="34" charset="0"/>
                <a:cs typeface="Calibri" panose="020F0502020204030204" pitchFamily="34" charset="0"/>
              </a:rPr>
              <a:t>Puis, nous verrons comment nous pouvons amener les élèves, et nous-mêmes, à utiliser de meilleurs </a:t>
            </a:r>
            <a:r>
              <a:rPr lang="fr-CA" i="1" dirty="0">
                <a:latin typeface="Calibri" panose="020F0502020204030204" pitchFamily="34" charset="0"/>
                <a:cs typeface="Calibri" panose="020F0502020204030204" pitchFamily="34" charset="0"/>
              </a:rPr>
              <a:t>raccourcis </a:t>
            </a:r>
            <a:r>
              <a:rPr lang="fr-CA" dirty="0">
                <a:latin typeface="Calibri" panose="020F0502020204030204" pitchFamily="34" charset="0"/>
                <a:cs typeface="Calibri" panose="020F0502020204030204" pitchFamily="34" charset="0"/>
              </a:rPr>
              <a:t>en lien avec la pensée critique.</a:t>
            </a:r>
          </a:p>
          <a:p>
            <a:endParaRPr lang="fr-CA" dirty="0">
              <a:latin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fld id="{7A9361FC-8CBD-49F8-A9B4-4DABEA9D8DF8}" type="slidenum">
              <a:rPr lang="fr-CA" smtClean="0"/>
              <a:t>2</a:t>
            </a:fld>
            <a:endParaRPr lang="fr-CA"/>
          </a:p>
        </p:txBody>
      </p:sp>
    </p:spTree>
    <p:extLst>
      <p:ext uri="{BB962C8B-B14F-4D97-AF65-F5344CB8AC3E}">
        <p14:creationId xmlns:p14="http://schemas.microsoft.com/office/powerpoint/2010/main" val="378412300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fr-CA" kern="100" dirty="0">
                <a:effectLst/>
                <a:latin typeface="Calibri"/>
                <a:ea typeface="Aptos" panose="020B0004020202020204" pitchFamily="34" charset="0"/>
                <a:cs typeface="Calibri"/>
              </a:rPr>
              <a:t>Commencez par un thème qui n’est </a:t>
            </a:r>
            <a:r>
              <a:rPr lang="fr-CA" i="1" kern="100" dirty="0">
                <a:effectLst/>
                <a:latin typeface="Calibri"/>
                <a:ea typeface="Aptos" panose="020B0004020202020204" pitchFamily="34" charset="0"/>
                <a:cs typeface="Calibri"/>
              </a:rPr>
              <a:t>pas</a:t>
            </a:r>
            <a:r>
              <a:rPr lang="fr-CA" kern="100" dirty="0">
                <a:effectLst/>
                <a:latin typeface="Calibri"/>
                <a:ea typeface="Aptos" panose="020B0004020202020204" pitchFamily="34" charset="0"/>
                <a:cs typeface="Calibri"/>
              </a:rPr>
              <a:t> formulé comme une question. Il peut être de nature générale, comme « les êtres vivants », ou spécifique, comme « les champignons ». </a:t>
            </a:r>
            <a:r>
              <a:rPr lang="fr-CA" kern="100" dirty="0"/>
              <a:t>Il peut s’agir d’une déclaration ou d’une phrase, mais aussi d’une image ou d’une vidéo, d’un problème de mathématiques, d’un morceau de musique ou de « tout autre élément qui suscite des questions ».</a:t>
            </a:r>
            <a:endParaRPr lang="fr-CA" kern="100" dirty="0">
              <a:effectLst/>
              <a:latin typeface="Calibri" panose="020F0502020204030204" pitchFamily="34" charset="0"/>
              <a:ea typeface="Aptos" panose="020B0004020202020204" pitchFamily="34" charset="0"/>
              <a:cs typeface="Calibri" panose="020F0502020204030204" pitchFamily="34" charset="0"/>
            </a:endParaRPr>
          </a:p>
          <a:p>
            <a:pPr marL="0" lvl="0" indent="0">
              <a:buFont typeface="Symbol" panose="05050102010706020507" pitchFamily="18" charset="2"/>
              <a:buNone/>
            </a:pPr>
            <a:endParaRPr lang="fr-CA" kern="100" dirty="0">
              <a:latin typeface="Calibri" panose="020F0502020204030204" pitchFamily="34" charset="0"/>
              <a:ea typeface="Aptos" panose="020B0004020202020204" pitchFamily="34" charset="0"/>
              <a:cs typeface="Calibri" panose="020F0502020204030204" pitchFamily="34" charset="0"/>
            </a:endParaRPr>
          </a:p>
          <a:p>
            <a:pPr marL="0" lvl="0" indent="0">
              <a:buFont typeface="Symbol" panose="05050102010706020507" pitchFamily="18" charset="2"/>
              <a:buNone/>
            </a:pPr>
            <a:r>
              <a:rPr lang="fr-CA" kern="100" dirty="0">
                <a:effectLst/>
                <a:latin typeface="Calibri" panose="020F0502020204030204" pitchFamily="34" charset="0"/>
                <a:ea typeface="Aptos" panose="020B0004020202020204" pitchFamily="34" charset="0"/>
                <a:cs typeface="Calibri" panose="020F0502020204030204" pitchFamily="34" charset="0"/>
              </a:rPr>
              <a:t>Vous pouvez inclure un élément nouveau pour les élèves dans le thème de la question afin de piquer leur curiosité. Par exemple, vous pouvez choisir le thème « Champignons, moisissures et rouille » si vous êtes sûr que les élèves n’ont jamais entendu parler de ce dernier point.</a:t>
            </a:r>
          </a:p>
          <a:p>
            <a:pPr marL="0" lvl="0" indent="0">
              <a:buFont typeface="Symbol" panose="05050102010706020507" pitchFamily="18" charset="2"/>
              <a:buNone/>
            </a:pPr>
            <a:endParaRPr lang="fr-CA" kern="100" dirty="0">
              <a:latin typeface="Calibri" panose="020F0502020204030204" pitchFamily="34" charset="0"/>
              <a:ea typeface="Aptos" panose="020B0004020202020204" pitchFamily="34" charset="0"/>
              <a:cs typeface="Calibri" panose="020F0502020204030204" pitchFamily="34" charset="0"/>
            </a:endParaRPr>
          </a:p>
          <a:p>
            <a:pPr marL="0" lvl="0" indent="0">
              <a:buFont typeface="Symbol" panose="05050102010706020507" pitchFamily="18" charset="2"/>
              <a:buNone/>
            </a:pPr>
            <a:r>
              <a:rPr lang="fr-CA" kern="100" dirty="0">
                <a:latin typeface="Calibri" panose="020F0502020204030204" pitchFamily="34" charset="0"/>
                <a:ea typeface="Aptos" panose="020B0004020202020204" pitchFamily="34" charset="0"/>
                <a:cs typeface="Calibri" panose="020F0502020204030204" pitchFamily="34" charset="0"/>
              </a:rPr>
              <a:t>________</a:t>
            </a:r>
          </a:p>
          <a:p>
            <a:pPr marL="0" lvl="0" indent="0">
              <a:buFont typeface="Symbol" panose="05050102010706020507" pitchFamily="18" charset="2"/>
              <a:buNone/>
            </a:pPr>
            <a:r>
              <a:rPr lang="en-CA" sz="1050" kern="100" dirty="0" err="1">
                <a:latin typeface="Calibri"/>
                <a:ea typeface="Aptos" panose="020B0004020202020204" pitchFamily="34" charset="0"/>
                <a:cs typeface="Calibri"/>
              </a:rPr>
              <a:t>TeachThought</a:t>
            </a:r>
            <a:r>
              <a:rPr lang="en-CA" sz="1050" kern="100" dirty="0">
                <a:latin typeface="Calibri"/>
                <a:ea typeface="Aptos" panose="020B0004020202020204" pitchFamily="34" charset="0"/>
                <a:cs typeface="Calibri"/>
              </a:rPr>
              <a:t> Staff. (</a:t>
            </a:r>
            <a:r>
              <a:rPr lang="en-CA" sz="1050" kern="100" dirty="0" err="1">
                <a:latin typeface="Calibri"/>
                <a:ea typeface="Aptos" panose="020B0004020202020204" pitchFamily="34" charset="0"/>
                <a:cs typeface="Calibri"/>
              </a:rPr>
              <a:t>nd</a:t>
            </a:r>
            <a:r>
              <a:rPr lang="en-CA" sz="1050" kern="100" dirty="0">
                <a:latin typeface="Calibri"/>
                <a:ea typeface="Aptos" panose="020B0004020202020204" pitchFamily="34" charset="0"/>
                <a:cs typeface="Calibri"/>
              </a:rPr>
              <a:t>) The Question Formulation Technique. </a:t>
            </a:r>
            <a:r>
              <a:rPr lang="en-CA" sz="1050" kern="100" dirty="0" err="1">
                <a:latin typeface="Calibri"/>
                <a:ea typeface="Aptos" panose="020B0004020202020204" pitchFamily="34" charset="0"/>
                <a:cs typeface="Calibri"/>
              </a:rPr>
              <a:t>TeachThought</a:t>
            </a:r>
            <a:r>
              <a:rPr lang="en-CA" sz="1050" kern="100" dirty="0">
                <a:latin typeface="Calibri"/>
                <a:ea typeface="Aptos" panose="020B0004020202020204" pitchFamily="34" charset="0"/>
                <a:cs typeface="Calibri"/>
              </a:rPr>
              <a:t>.</a:t>
            </a:r>
          </a:p>
          <a:p>
            <a:endParaRPr lang="fr-CA" dirty="0">
              <a:latin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fld id="{7A9361FC-8CBD-49F8-A9B4-4DABEA9D8DF8}" type="slidenum">
              <a:rPr lang="en-CA" smtClean="0"/>
              <a:t>20</a:t>
            </a:fld>
            <a:endParaRPr lang="en-CA"/>
          </a:p>
        </p:txBody>
      </p:sp>
    </p:spTree>
    <p:extLst>
      <p:ext uri="{BB962C8B-B14F-4D97-AF65-F5344CB8AC3E}">
        <p14:creationId xmlns:p14="http://schemas.microsoft.com/office/powerpoint/2010/main" val="128927221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fr-CA" kern="100">
                <a:effectLst/>
                <a:latin typeface="Calibri"/>
                <a:ea typeface="Aptos" panose="020B0004020202020204" pitchFamily="34" charset="0"/>
                <a:cs typeface="Calibri"/>
              </a:rPr>
              <a:t>Demandez ensuite aux élèves de formuler autant de questions que possible dans un délai précis (trois à cinq minutes suffisent pour commencer). </a:t>
            </a:r>
            <a:r>
              <a:rPr lang="fr-CA" kern="100">
                <a:solidFill>
                  <a:srgbClr val="000000"/>
                </a:solidFill>
                <a:latin typeface="Calibri"/>
                <a:ea typeface="Aptos" panose="020B0004020202020204" pitchFamily="34" charset="0"/>
                <a:cs typeface="Calibri"/>
              </a:rPr>
              <a:t>De quoi sont-ils curieux? Qu'est-ce qu'ils veulent savoir? De quoi sont-ils incertain?</a:t>
            </a:r>
            <a:endParaRPr lang="en-CA" kern="100">
              <a:solidFill>
                <a:srgbClr val="00B050"/>
              </a:solidFill>
              <a:latin typeface="Aptos"/>
              <a:ea typeface="Aptos" panose="020B0004020202020204" pitchFamily="34" charset="0"/>
              <a:cs typeface="Calibri" panose="020F0502020204030204" pitchFamily="34" charset="0"/>
            </a:endParaRPr>
          </a:p>
          <a:p>
            <a:endParaRPr lang="fr-CA" kern="100">
              <a:latin typeface="Calibri"/>
              <a:ea typeface="Aptos" panose="020B0004020202020204" pitchFamily="34" charset="0"/>
              <a:cs typeface="Calibri"/>
            </a:endParaRPr>
          </a:p>
          <a:p>
            <a:pPr marL="0" lvl="0" indent="0">
              <a:buFont typeface="Symbol" panose="05050102010706020507" pitchFamily="18" charset="2"/>
              <a:buNone/>
            </a:pPr>
            <a:r>
              <a:rPr lang="fr-CA" kern="100">
                <a:effectLst/>
                <a:latin typeface="Calibri" panose="020F0502020204030204" pitchFamily="34" charset="0"/>
                <a:ea typeface="Aptos" panose="020B0004020202020204" pitchFamily="34" charset="0"/>
                <a:cs typeface="Calibri" panose="020F0502020204030204" pitchFamily="34" charset="0"/>
              </a:rPr>
              <a:t>Il est important de noter les questions afin de pouvoir faire travailler les élèves par groupes de deux, chaque élève écrivant les questions de l’autre. Si les élèves n’écrivent pas encore, et pas assez couramment pour écrire les questions de l’autre, vous pouvez utiliser un enregistreur audio ou une application de synthèse vocale.</a:t>
            </a:r>
          </a:p>
          <a:p>
            <a:pPr marL="0" lvl="0" indent="0">
              <a:buFont typeface="Symbol" panose="05050102010706020507" pitchFamily="18" charset="2"/>
              <a:buNone/>
            </a:pPr>
            <a:endParaRPr lang="fr-CA" kern="100">
              <a:latin typeface="Calibri" panose="020F0502020204030204" pitchFamily="34" charset="0"/>
              <a:ea typeface="Aptos" panose="020B0004020202020204" pitchFamily="34" charset="0"/>
              <a:cs typeface="Calibri" panose="020F0502020204030204" pitchFamily="34" charset="0"/>
            </a:endParaRPr>
          </a:p>
          <a:p>
            <a:pPr marL="0" lvl="0" indent="0">
              <a:buFont typeface="Symbol" panose="05050102010706020507" pitchFamily="18" charset="2"/>
              <a:buNone/>
            </a:pPr>
            <a:r>
              <a:rPr lang="fr-CA" kern="100">
                <a:effectLst/>
                <a:latin typeface="Calibri" panose="020F0502020204030204" pitchFamily="34" charset="0"/>
                <a:ea typeface="Aptos" panose="020B0004020202020204" pitchFamily="34" charset="0"/>
                <a:cs typeface="Calibri" panose="020F0502020204030204" pitchFamily="34" charset="0"/>
              </a:rPr>
              <a:t>Dites aux élèves de ne pas discuter, de ne pas juger, et de ne pas commencer à répondre aux questions pour l’instant. Veillez à ne pas complimenter ou critiquer vous-même les questions des élèves, même en disant « bonne question ». </a:t>
            </a:r>
            <a:br>
              <a:rPr lang="fr-CA" kern="100">
                <a:effectLst/>
                <a:latin typeface="Calibri" panose="020F0502020204030204" pitchFamily="34" charset="0"/>
                <a:ea typeface="Aptos" panose="020B0004020202020204" pitchFamily="34" charset="0"/>
                <a:cs typeface="Calibri" panose="020F0502020204030204" pitchFamily="34" charset="0"/>
              </a:rPr>
            </a:br>
            <a:r>
              <a:rPr lang="fr-CA" kern="100">
                <a:effectLst/>
                <a:latin typeface="Calibri" panose="020F0502020204030204" pitchFamily="34" charset="0"/>
                <a:ea typeface="Aptos" panose="020B0004020202020204" pitchFamily="34" charset="0"/>
                <a:cs typeface="Calibri" panose="020F0502020204030204" pitchFamily="34" charset="0"/>
              </a:rPr>
              <a:t>Contentez-vous d’en prendre acte et de passer à l’étape suivante.</a:t>
            </a:r>
          </a:p>
          <a:p>
            <a:endParaRPr lang="fr-CA">
              <a:latin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fld id="{7A9361FC-8CBD-49F8-A9B4-4DABEA9D8DF8}" type="slidenum">
              <a:rPr lang="en-CA" smtClean="0"/>
              <a:t>21</a:t>
            </a:fld>
            <a:endParaRPr lang="en-CA"/>
          </a:p>
        </p:txBody>
      </p:sp>
    </p:spTree>
    <p:extLst>
      <p:ext uri="{BB962C8B-B14F-4D97-AF65-F5344CB8AC3E}">
        <p14:creationId xmlns:p14="http://schemas.microsoft.com/office/powerpoint/2010/main" val="243865343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a:defRPr/>
            </a:pPr>
            <a:r>
              <a:rPr lang="en-CA" kern="100" dirty="0" err="1"/>
              <a:t>Parfois</a:t>
            </a:r>
            <a:r>
              <a:rPr lang="en-CA" kern="100" dirty="0"/>
              <a:t>, surtout </a:t>
            </a:r>
            <a:r>
              <a:rPr lang="en-CA" kern="100" dirty="0" err="1"/>
              <a:t>lorsqu’ils</a:t>
            </a:r>
            <a:r>
              <a:rPr lang="en-CA" kern="100" dirty="0"/>
              <a:t> </a:t>
            </a:r>
            <a:r>
              <a:rPr lang="en-CA" kern="100" dirty="0" err="1"/>
              <a:t>débutent</a:t>
            </a:r>
            <a:r>
              <a:rPr lang="en-CA" kern="100" dirty="0"/>
              <a:t> avec </a:t>
            </a:r>
            <a:r>
              <a:rPr lang="en-CA" kern="100" dirty="0" err="1"/>
              <a:t>cette</a:t>
            </a:r>
            <a:r>
              <a:rPr lang="en-CA" kern="100" dirty="0"/>
              <a:t> technique, les </a:t>
            </a:r>
            <a:r>
              <a:rPr lang="en-CA" kern="100" dirty="0" err="1"/>
              <a:t>élèves</a:t>
            </a:r>
            <a:r>
              <a:rPr lang="en-CA" kern="100" dirty="0"/>
              <a:t> </a:t>
            </a:r>
            <a:r>
              <a:rPr lang="en-CA" kern="100" dirty="0" err="1"/>
              <a:t>écrivent</a:t>
            </a:r>
            <a:r>
              <a:rPr lang="en-CA" kern="100" dirty="0"/>
              <a:t> des </a:t>
            </a:r>
            <a:r>
              <a:rPr lang="en-CA" kern="100" dirty="0" err="1"/>
              <a:t>déclarations</a:t>
            </a:r>
            <a:r>
              <a:rPr lang="en-CA" kern="100" dirty="0"/>
              <a:t> </a:t>
            </a:r>
            <a:r>
              <a:rPr lang="en-CA" kern="100" dirty="0" err="1"/>
              <a:t>ou</a:t>
            </a:r>
            <a:r>
              <a:rPr lang="en-CA" kern="100" dirty="0"/>
              <a:t> des observations au lieu de questions.</a:t>
            </a:r>
            <a:r>
              <a:rPr lang="en-CA" kern="100" dirty="0">
                <a:ea typeface="Aptos" panose="020B0004020202020204" pitchFamily="34" charset="0"/>
              </a:rPr>
              <a:t> </a:t>
            </a:r>
            <a:r>
              <a:rPr lang="fr-CA" kern="100" dirty="0">
                <a:effectLst/>
                <a:latin typeface="Calibri"/>
                <a:ea typeface="Aptos" panose="020B0004020202020204" pitchFamily="34" charset="0"/>
                <a:cs typeface="Calibri"/>
              </a:rPr>
              <a:t>Une fois les questions notées, demandez aux élèves de parcourir leur liste et de transformer les </a:t>
            </a:r>
            <a:r>
              <a:rPr lang="fr-CA" i="1" kern="100" dirty="0">
                <a:effectLst/>
                <a:latin typeface="Calibri"/>
                <a:ea typeface="Aptos" panose="020B0004020202020204" pitchFamily="34" charset="0"/>
                <a:cs typeface="Calibri"/>
              </a:rPr>
              <a:t>affirmations </a:t>
            </a:r>
            <a:r>
              <a:rPr lang="fr-CA" kern="100" dirty="0">
                <a:effectLst/>
                <a:latin typeface="Calibri"/>
                <a:ea typeface="Aptos" panose="020B0004020202020204" pitchFamily="34" charset="0"/>
                <a:cs typeface="Calibri"/>
              </a:rPr>
              <a:t>ou les </a:t>
            </a:r>
            <a:r>
              <a:rPr lang="fr-CA" i="1" kern="100" dirty="0">
                <a:effectLst/>
                <a:latin typeface="Calibri"/>
                <a:ea typeface="Aptos" panose="020B0004020202020204" pitchFamily="34" charset="0"/>
                <a:cs typeface="Calibri"/>
              </a:rPr>
              <a:t>observations </a:t>
            </a:r>
            <a:r>
              <a:rPr lang="fr-CA" kern="100" dirty="0">
                <a:effectLst/>
                <a:latin typeface="Calibri"/>
                <a:ea typeface="Aptos" panose="020B0004020202020204" pitchFamily="34" charset="0"/>
                <a:cs typeface="Calibri"/>
              </a:rPr>
              <a:t>en questions. Par exemple, vous pourriez remplacer « Les champignons sortent après la pluie » par « </a:t>
            </a:r>
            <a:r>
              <a:rPr lang="fr-CA" i="1" kern="100" dirty="0">
                <a:effectLst/>
                <a:latin typeface="Calibri"/>
                <a:ea typeface="Aptos" panose="020B0004020202020204" pitchFamily="34" charset="0"/>
                <a:cs typeface="Calibri"/>
              </a:rPr>
              <a:t>Pourquoi </a:t>
            </a:r>
            <a:r>
              <a:rPr lang="fr-CA" kern="100" dirty="0">
                <a:effectLst/>
                <a:latin typeface="Calibri"/>
                <a:ea typeface="Aptos" panose="020B0004020202020204" pitchFamily="34" charset="0"/>
                <a:cs typeface="Calibri"/>
              </a:rPr>
              <a:t>les champignons sortent-ils aprè</a:t>
            </a:r>
            <a:r>
              <a:rPr lang="fr-CA" kern="100" dirty="0">
                <a:latin typeface="Calibri"/>
                <a:ea typeface="Aptos" panose="020B0004020202020204" pitchFamily="34" charset="0"/>
                <a:cs typeface="Calibri"/>
              </a:rPr>
              <a:t>s la pluie? ».</a:t>
            </a:r>
            <a:endParaRPr lang="fr-CA" i="1" dirty="0">
              <a:latin typeface="Aptos"/>
              <a:ea typeface="Calibri"/>
              <a:cs typeface="Calibri"/>
            </a:endParaRPr>
          </a:p>
        </p:txBody>
      </p:sp>
      <p:sp>
        <p:nvSpPr>
          <p:cNvPr id="4" name="Slide Number Placeholder 3"/>
          <p:cNvSpPr>
            <a:spLocks noGrp="1"/>
          </p:cNvSpPr>
          <p:nvPr>
            <p:ph type="sldNum" sz="quarter" idx="5"/>
          </p:nvPr>
        </p:nvSpPr>
        <p:spPr/>
        <p:txBody>
          <a:bodyPr/>
          <a:lstStyle/>
          <a:p>
            <a:fld id="{7A9361FC-8CBD-49F8-A9B4-4DABEA9D8DF8}" type="slidenum">
              <a:rPr lang="en-CA" smtClean="0"/>
              <a:t>22</a:t>
            </a:fld>
            <a:endParaRPr lang="en-CA"/>
          </a:p>
        </p:txBody>
      </p:sp>
    </p:spTree>
    <p:extLst>
      <p:ext uri="{BB962C8B-B14F-4D97-AF65-F5344CB8AC3E}">
        <p14:creationId xmlns:p14="http://schemas.microsoft.com/office/powerpoint/2010/main" val="42955704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fr-CA" kern="100" dirty="0">
                <a:effectLst/>
                <a:latin typeface="Calibri"/>
                <a:ea typeface="Aptos" panose="020B0004020202020204" pitchFamily="34" charset="0"/>
                <a:cs typeface="Calibri"/>
              </a:rPr>
              <a:t>Vous pouvez également demander aux élèves de classer les questions, par exemple, sous la </a:t>
            </a:r>
            <a:r>
              <a:rPr lang="fr-CA" kern="100" dirty="0">
                <a:effectLst/>
                <a:latin typeface="Calibri" panose="020F0502020204030204" pitchFamily="34" charset="0"/>
                <a:ea typeface="Aptos" panose="020B0004020202020204" pitchFamily="34" charset="0"/>
                <a:cs typeface="Calibri" panose="020F0502020204030204" pitchFamily="34" charset="0"/>
              </a:rPr>
              <a:t>catégorie « fermée » (auxquelles ils peuvent répondre par « oui » ou « non ») et « ouverte », ou en questions de faits et d’opinion. </a:t>
            </a:r>
            <a:r>
              <a:rPr lang="en-CA" kern="100" dirty="0">
                <a:latin typeface="Calibri" panose="020F0502020204030204" pitchFamily="34" charset="0"/>
                <a:ea typeface="Aptos" panose="020B0004020202020204" pitchFamily="34" charset="0"/>
                <a:cs typeface="Calibri" panose="020F0502020204030204" pitchFamily="34" charset="0"/>
              </a:rPr>
              <a:t>(Nous </a:t>
            </a:r>
            <a:r>
              <a:rPr lang="en-CA" kern="100" dirty="0" err="1">
                <a:latin typeface="Calibri" panose="020F0502020204030204" pitchFamily="34" charset="0"/>
                <a:ea typeface="Aptos" panose="020B0004020202020204" pitchFamily="34" charset="0"/>
                <a:cs typeface="Calibri" panose="020F0502020204030204" pitchFamily="34" charset="0"/>
              </a:rPr>
              <a:t>discuterons</a:t>
            </a:r>
            <a:r>
              <a:rPr lang="en-CA" kern="100" dirty="0">
                <a:latin typeface="Calibri" panose="020F0502020204030204" pitchFamily="34" charset="0"/>
                <a:ea typeface="Aptos" panose="020B0004020202020204" pitchFamily="34" charset="0"/>
                <a:cs typeface="Calibri" panose="020F0502020204030204" pitchFamily="34" charset="0"/>
              </a:rPr>
              <a:t> de la </a:t>
            </a:r>
            <a:r>
              <a:rPr lang="en-CA" kern="100" dirty="0" err="1">
                <a:latin typeface="Calibri" panose="020F0502020204030204" pitchFamily="34" charset="0"/>
                <a:ea typeface="Aptos" panose="020B0004020202020204" pitchFamily="34" charset="0"/>
                <a:cs typeface="Calibri" panose="020F0502020204030204" pitchFamily="34" charset="0"/>
              </a:rPr>
              <a:t>différence</a:t>
            </a:r>
            <a:r>
              <a:rPr lang="en-CA" kern="100" dirty="0">
                <a:latin typeface="Calibri" panose="020F0502020204030204" pitchFamily="34" charset="0"/>
                <a:ea typeface="Aptos" panose="020B0004020202020204" pitchFamily="34" charset="0"/>
                <a:cs typeface="Calibri" panose="020F0502020204030204" pitchFamily="34" charset="0"/>
              </a:rPr>
              <a:t> dans </a:t>
            </a:r>
            <a:r>
              <a:rPr lang="en-CA" kern="100" dirty="0" err="1">
                <a:latin typeface="Calibri" panose="020F0502020204030204" pitchFamily="34" charset="0"/>
                <a:ea typeface="Aptos" panose="020B0004020202020204" pitchFamily="34" charset="0"/>
                <a:cs typeface="Calibri" panose="020F0502020204030204" pitchFamily="34" charset="0"/>
              </a:rPr>
              <a:t>quelques</a:t>
            </a:r>
            <a:r>
              <a:rPr lang="en-CA" kern="100" dirty="0">
                <a:latin typeface="Calibri" panose="020F0502020204030204" pitchFamily="34" charset="0"/>
                <a:ea typeface="Aptos" panose="020B0004020202020204" pitchFamily="34" charset="0"/>
                <a:cs typeface="Calibri" panose="020F0502020204030204" pitchFamily="34" charset="0"/>
              </a:rPr>
              <a:t> minutes.)</a:t>
            </a:r>
            <a:endParaRPr lang="fr-CA" kern="100" dirty="0">
              <a:effectLst/>
              <a:latin typeface="Calibri" panose="020F0502020204030204" pitchFamily="34" charset="0"/>
              <a:ea typeface="Aptos" panose="020B0004020202020204" pitchFamily="34" charset="0"/>
              <a:cs typeface="Calibri" panose="020F0502020204030204" pitchFamily="34" charset="0"/>
            </a:endParaRPr>
          </a:p>
          <a:p>
            <a:pPr marL="0" lvl="0" indent="0">
              <a:buFont typeface="Symbol" panose="05050102010706020507" pitchFamily="18" charset="2"/>
              <a:buNone/>
            </a:pPr>
            <a:endParaRPr lang="fr-CA" kern="100" dirty="0">
              <a:latin typeface="Calibri" panose="020F0502020204030204" pitchFamily="34" charset="0"/>
              <a:ea typeface="Aptos" panose="020B0004020202020204" pitchFamily="34" charset="0"/>
              <a:cs typeface="Calibri" panose="020F0502020204030204" pitchFamily="34" charset="0"/>
            </a:endParaRPr>
          </a:p>
          <a:p>
            <a:pPr marL="0" lvl="0" indent="0">
              <a:buFont typeface="Symbol" panose="05050102010706020507" pitchFamily="18" charset="2"/>
              <a:buNone/>
            </a:pPr>
            <a:r>
              <a:rPr lang="fr-CA" kern="100" dirty="0">
                <a:effectLst/>
                <a:latin typeface="Calibri" panose="020F0502020204030204" pitchFamily="34" charset="0"/>
                <a:ea typeface="Aptos" panose="020B0004020202020204" pitchFamily="34" charset="0"/>
                <a:cs typeface="Calibri" panose="020F0502020204030204" pitchFamily="34" charset="0"/>
              </a:rPr>
              <a:t>Vous pouvez également leur demander de relever les questions « actives » (qui font encore l’objet d’un débat) et celles qui sont « résolues ». Il peut s’agir de cerner le </a:t>
            </a:r>
            <a:r>
              <a:rPr lang="fr-CA" i="1" kern="100" dirty="0">
                <a:effectLst/>
                <a:latin typeface="Calibri" panose="020F0502020204030204" pitchFamily="34" charset="0"/>
                <a:ea typeface="Aptos" panose="020B0004020202020204" pitchFamily="34" charset="0"/>
                <a:cs typeface="Calibri" panose="020F0502020204030204" pitchFamily="34" charset="0"/>
              </a:rPr>
              <a:t>consensus </a:t>
            </a:r>
            <a:r>
              <a:rPr lang="fr-CA" kern="100" dirty="0">
                <a:effectLst/>
                <a:latin typeface="Calibri" panose="020F0502020204030204" pitchFamily="34" charset="0"/>
                <a:ea typeface="Aptos" panose="020B0004020202020204" pitchFamily="34" charset="0"/>
                <a:cs typeface="Calibri" panose="020F0502020204030204" pitchFamily="34" charset="0"/>
              </a:rPr>
              <a:t>sur une question (p. ex. il n’y a aucun doute scientifique quant au fait que les champignons soient ou non moisissures), mais les questions peuvent également être considérées comme « résolues » sur la base des valeurs de notre société ou du bon sens : « Est-ce une bonne idée de manger des champignons vénéneux? » serait un exemple de question </a:t>
            </a:r>
            <a:r>
              <a:rPr lang="fr-CA" i="1" kern="100" dirty="0">
                <a:effectLst/>
                <a:latin typeface="Calibri" panose="020F0502020204030204" pitchFamily="34" charset="0"/>
                <a:ea typeface="Aptos" panose="020B0004020202020204" pitchFamily="34" charset="0"/>
                <a:cs typeface="Calibri" panose="020F0502020204030204" pitchFamily="34" charset="0"/>
              </a:rPr>
              <a:t>résolue</a:t>
            </a:r>
            <a:r>
              <a:rPr lang="fr-CA" kern="100" dirty="0">
                <a:effectLst/>
                <a:latin typeface="Calibri" panose="020F0502020204030204" pitchFamily="34" charset="0"/>
                <a:ea typeface="Aptos" panose="020B0004020202020204" pitchFamily="34" charset="0"/>
                <a:cs typeface="Calibri" panose="020F0502020204030204" pitchFamily="34" charset="0"/>
              </a:rPr>
              <a:t>.</a:t>
            </a:r>
          </a:p>
          <a:p>
            <a:pPr marL="0" lvl="0" indent="0">
              <a:buFont typeface="Symbol" panose="05050102010706020507" pitchFamily="18" charset="2"/>
              <a:buNone/>
            </a:pPr>
            <a:endParaRPr lang="fr-CA" kern="100" dirty="0">
              <a:latin typeface="Calibri" panose="020F0502020204030204" pitchFamily="34" charset="0"/>
              <a:ea typeface="Aptos" panose="020B0004020202020204" pitchFamily="34" charset="0"/>
              <a:cs typeface="Calibri" panose="020F0502020204030204" pitchFamily="34" charset="0"/>
            </a:endParaRPr>
          </a:p>
          <a:p>
            <a:pPr marL="0" lvl="0" indent="0">
              <a:buFont typeface="Symbol" panose="05050102010706020507" pitchFamily="18" charset="2"/>
              <a:buNone/>
            </a:pPr>
            <a:r>
              <a:rPr lang="fr-CA" kern="100" dirty="0">
                <a:effectLst/>
                <a:latin typeface="Calibri" panose="020F0502020204030204" pitchFamily="34" charset="0"/>
                <a:ea typeface="Aptos" panose="020B0004020202020204" pitchFamily="34" charset="0"/>
                <a:cs typeface="Calibri" panose="020F0502020204030204" pitchFamily="34" charset="0"/>
              </a:rPr>
              <a:t>Cependant, il est important de ne pas valoriser un certain type de question par rapport à un autre. Les questions factuelles et les questions fermées sont les briques qui construisent les arguments des questions d’opinion et des questions ouvertes.</a:t>
            </a:r>
          </a:p>
          <a:p>
            <a:pPr marL="0" lvl="0" indent="0">
              <a:buFont typeface="Symbol" panose="05050102010706020507" pitchFamily="18" charset="2"/>
              <a:buNone/>
            </a:pPr>
            <a:endParaRPr lang="fr-CA" kern="100" dirty="0">
              <a:latin typeface="Calibri" panose="020F0502020204030204" pitchFamily="34" charset="0"/>
              <a:ea typeface="Aptos" panose="020B0004020202020204" pitchFamily="34" charset="0"/>
              <a:cs typeface="Calibri" panose="020F0502020204030204" pitchFamily="34" charset="0"/>
            </a:endParaRPr>
          </a:p>
          <a:p>
            <a:pPr marL="0" lvl="0" indent="0">
              <a:buFont typeface="Symbol" panose="05050102010706020507" pitchFamily="18" charset="2"/>
              <a:buNone/>
            </a:pPr>
            <a:r>
              <a:rPr lang="fr-CA" kern="100" dirty="0">
                <a:effectLst/>
                <a:latin typeface="Calibri" panose="020F0502020204030204" pitchFamily="34" charset="0"/>
                <a:ea typeface="Aptos" panose="020B0004020202020204" pitchFamily="34" charset="0"/>
                <a:cs typeface="Calibri" panose="020F0502020204030204" pitchFamily="34" charset="0"/>
              </a:rPr>
              <a:t>Quelle que soit la catégorie utilisée, il est important que les élèves comprennent les différences entre ces catégories.</a:t>
            </a:r>
            <a:r>
              <a:rPr lang="fr-CA" kern="100" dirty="0">
                <a:effectLst/>
                <a:highlight>
                  <a:srgbClr val="00FF00"/>
                </a:highlight>
                <a:latin typeface="Calibri" panose="020F0502020204030204" pitchFamily="34" charset="0"/>
                <a:ea typeface="Aptos" panose="020B0004020202020204" pitchFamily="34" charset="0"/>
                <a:cs typeface="Calibri" panose="020F0502020204030204" pitchFamily="34" charset="0"/>
              </a:rPr>
              <a:t> </a:t>
            </a:r>
            <a:endParaRPr lang="fr-CA" kern="100" dirty="0">
              <a:effectLst/>
              <a:latin typeface="Calibri" panose="020F0502020204030204" pitchFamily="34" charset="0"/>
              <a:ea typeface="Aptos" panose="020B0004020202020204" pitchFamily="34" charset="0"/>
              <a:cs typeface="Calibri" panose="020F0502020204030204" pitchFamily="34" charset="0"/>
            </a:endParaRPr>
          </a:p>
          <a:p>
            <a:pPr marL="0" lvl="0" indent="0">
              <a:buFont typeface="Symbol" panose="05050102010706020507" pitchFamily="18" charset="2"/>
              <a:buNone/>
            </a:pPr>
            <a:endParaRPr lang="fr-CA" i="0" kern="100" dirty="0">
              <a:effectLst/>
              <a:latin typeface="Calibri" panose="020F0502020204030204" pitchFamily="34" charset="0"/>
              <a:ea typeface="Aptos" panose="020B0004020202020204" pitchFamily="34" charset="0"/>
              <a:cs typeface="Calibri" panose="020F0502020204030204" pitchFamily="34" charset="0"/>
            </a:endParaRPr>
          </a:p>
          <a:p>
            <a:pPr marL="0" lvl="0" indent="0">
              <a:buFont typeface="Symbol" panose="05050102010706020507" pitchFamily="18" charset="2"/>
              <a:buNone/>
            </a:pPr>
            <a:endParaRPr lang="fr-CA" kern="100" dirty="0">
              <a:effectLst/>
              <a:latin typeface="Calibri" panose="020F0502020204030204" pitchFamily="34" charset="0"/>
              <a:ea typeface="Aptos" panose="020B000402020202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fld id="{7A9361FC-8CBD-49F8-A9B4-4DABEA9D8DF8}" type="slidenum">
              <a:rPr lang="en-CA" smtClean="0"/>
              <a:t>23</a:t>
            </a:fld>
            <a:endParaRPr lang="en-CA"/>
          </a:p>
        </p:txBody>
      </p:sp>
    </p:spTree>
    <p:extLst>
      <p:ext uri="{BB962C8B-B14F-4D97-AF65-F5344CB8AC3E}">
        <p14:creationId xmlns:p14="http://schemas.microsoft.com/office/powerpoint/2010/main" val="184597351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fr-CA" kern="100">
                <a:effectLst/>
                <a:latin typeface="Calibri"/>
                <a:ea typeface="Aptos" panose="020B0004020202020204" pitchFamily="34" charset="0"/>
                <a:cs typeface="Calibri"/>
              </a:rPr>
              <a:t>En fonction de l’usage que vous souhaitez faire des questions, vous pouve</a:t>
            </a:r>
            <a:r>
              <a:rPr lang="fr-CA" kern="100">
                <a:latin typeface="Calibri"/>
                <a:ea typeface="Aptos" panose="020B0004020202020204" pitchFamily="34" charset="0"/>
                <a:cs typeface="Calibri"/>
              </a:rPr>
              <a:t>z leur demander de les convertir en questions du type de celles qui vous intéressent le plus, par exemple en transformant des questions fermées en questions ouvertes. </a:t>
            </a:r>
            <a:r>
              <a:rPr lang="fr-CA" kern="100"/>
              <a:t>Par exemple, au lieu de demander « Les champignons sont-ils comestibles ? », nous pouvons demander « Comment pouvons-nous savoir si les champignons peuvent être consommés sans danger ? »</a:t>
            </a:r>
            <a:endParaRPr lang="en-CA" kern="100">
              <a:solidFill>
                <a:srgbClr val="00B050"/>
              </a:solidFill>
              <a:latin typeface="Calibri"/>
              <a:ea typeface="Aptos" panose="020B0004020202020204" pitchFamily="34" charset="0"/>
              <a:cs typeface="Calibri"/>
            </a:endParaRPr>
          </a:p>
          <a:p>
            <a:pPr marL="0" lvl="0" indent="0">
              <a:buFont typeface="Symbol" panose="05050102010706020507" pitchFamily="18" charset="2"/>
              <a:buNone/>
            </a:pPr>
            <a:endParaRPr lang="fr-CA" kern="100">
              <a:latin typeface="Calibri" panose="020F0502020204030204" pitchFamily="34" charset="0"/>
              <a:ea typeface="Aptos" panose="020B0004020202020204" pitchFamily="34" charset="0"/>
              <a:cs typeface="Calibri" panose="020F0502020204030204" pitchFamily="34" charset="0"/>
            </a:endParaRPr>
          </a:p>
          <a:p>
            <a:pPr marL="0" lvl="0" indent="0">
              <a:buFont typeface="Symbol" panose="05050102010706020507" pitchFamily="18" charset="2"/>
              <a:buNone/>
            </a:pPr>
            <a:r>
              <a:rPr lang="fr-CA" kern="100">
                <a:latin typeface="Calibri" panose="020F0502020204030204" pitchFamily="34" charset="0"/>
                <a:ea typeface="Aptos" panose="020B0004020202020204" pitchFamily="34" charset="0"/>
                <a:cs typeface="Calibri" panose="020F0502020204030204" pitchFamily="34" charset="0"/>
              </a:rPr>
              <a:t>Si vous envisagez de le faire, demandez-leur de s’entraîner d’abord avec une liste de questions à convertir.</a:t>
            </a:r>
          </a:p>
          <a:p>
            <a:pPr marL="0" lvl="0" indent="0">
              <a:buFont typeface="Symbol" panose="05050102010706020507" pitchFamily="18" charset="2"/>
              <a:buNone/>
            </a:pPr>
            <a:endParaRPr lang="fr-CA" kern="100">
              <a:effectLst/>
              <a:latin typeface="Calibri" panose="020F0502020204030204" pitchFamily="34" charset="0"/>
              <a:ea typeface="Aptos" panose="020B0004020202020204" pitchFamily="34" charset="0"/>
              <a:cs typeface="Calibri" panose="020F0502020204030204" pitchFamily="34" charset="0"/>
            </a:endParaRPr>
          </a:p>
          <a:p>
            <a:pPr marL="0" lvl="0" indent="0">
              <a:buFont typeface="Symbol" panose="05050102010706020507" pitchFamily="18" charset="2"/>
              <a:buNone/>
            </a:pPr>
            <a:r>
              <a:rPr lang="fr-CA" kern="100">
                <a:effectLst/>
                <a:latin typeface="Calibri" panose="020F0502020204030204" pitchFamily="34" charset="0"/>
                <a:ea typeface="Aptos" panose="020B0004020202020204" pitchFamily="34" charset="0"/>
                <a:cs typeface="Calibri" panose="020F0502020204030204" pitchFamily="34" charset="0"/>
              </a:rPr>
              <a:t>Nous pouvons également transformer les questions résolues en questions actives : plutôt que de demander « Tout le monde devrait-il avoir droit à la liberté d’expression? », par exemple, nous pourrions demander « Comment pouvons-nous équilibrer le droit à la liberté d’expression avec d’autres droits? ».</a:t>
            </a:r>
          </a:p>
          <a:p>
            <a:endParaRPr lang="fr-CA">
              <a:latin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fld id="{7A9361FC-8CBD-49F8-A9B4-4DABEA9D8DF8}" type="slidenum">
              <a:rPr lang="en-CA" smtClean="0"/>
              <a:t>24</a:t>
            </a:fld>
            <a:endParaRPr lang="en-CA"/>
          </a:p>
        </p:txBody>
      </p:sp>
    </p:spTree>
    <p:extLst>
      <p:ext uri="{BB962C8B-B14F-4D97-AF65-F5344CB8AC3E}">
        <p14:creationId xmlns:p14="http://schemas.microsoft.com/office/powerpoint/2010/main" val="67027924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lvl="0" indent="0">
              <a:buFont typeface="Symbol" panose="05050102010706020507" pitchFamily="18" charset="2"/>
              <a:buNone/>
            </a:pPr>
            <a:r>
              <a:rPr lang="fr-CA" kern="100">
                <a:effectLst/>
                <a:latin typeface="Calibri" panose="020F0502020204030204" pitchFamily="34" charset="0"/>
                <a:ea typeface="Aptos" panose="020B0004020202020204" pitchFamily="34" charset="0"/>
                <a:cs typeface="Calibri" panose="020F0502020204030204" pitchFamily="34" charset="0"/>
              </a:rPr>
              <a:t>Maintenant que nous n’avons que les types de questions qui nous intéressent, demandez aux élèves de les classer par ordre de priorité. </a:t>
            </a:r>
          </a:p>
          <a:p>
            <a:pPr marL="0" lvl="0" indent="0">
              <a:buFont typeface="Symbol" panose="05050102010706020507" pitchFamily="18" charset="2"/>
              <a:buNone/>
            </a:pPr>
            <a:endParaRPr lang="fr-CA" kern="100">
              <a:latin typeface="Calibri" panose="020F0502020204030204" pitchFamily="34" charset="0"/>
              <a:ea typeface="Aptos" panose="020B0004020202020204" pitchFamily="34" charset="0"/>
              <a:cs typeface="Calibri" panose="020F0502020204030204" pitchFamily="34" charset="0"/>
            </a:endParaRPr>
          </a:p>
          <a:p>
            <a:pPr marL="0" lvl="0" indent="0">
              <a:buFont typeface="Symbol" panose="05050102010706020507" pitchFamily="18" charset="2"/>
              <a:buNone/>
            </a:pPr>
            <a:r>
              <a:rPr lang="fr-CA" kern="100">
                <a:effectLst/>
                <a:latin typeface="Calibri" panose="020F0502020204030204" pitchFamily="34" charset="0"/>
                <a:ea typeface="Aptos" panose="020B0004020202020204" pitchFamily="34" charset="0"/>
                <a:cs typeface="Calibri" panose="020F0502020204030204" pitchFamily="34" charset="0"/>
              </a:rPr>
              <a:t>Elles pourraient être organisées en fonction des sujets qui suscitent le plus de curiosité, celles qui semblent les plus importantes, celles auxquelles il faut répondre pour pouvoir répondre à d’autres questions, etc.</a:t>
            </a:r>
          </a:p>
          <a:p>
            <a:pPr marL="0" lvl="0" indent="0">
              <a:buFont typeface="Symbol" panose="05050102010706020507" pitchFamily="18" charset="2"/>
              <a:buNone/>
            </a:pPr>
            <a:endParaRPr lang="fr-CA" kern="100">
              <a:latin typeface="Calibri" panose="020F0502020204030204" pitchFamily="34" charset="0"/>
              <a:ea typeface="Aptos" panose="020B0004020202020204" pitchFamily="34" charset="0"/>
              <a:cs typeface="Calibri" panose="020F0502020204030204" pitchFamily="34" charset="0"/>
            </a:endParaRPr>
          </a:p>
          <a:p>
            <a:pPr marL="0" lvl="0" indent="0">
              <a:buFont typeface="Symbol" panose="05050102010706020507" pitchFamily="18" charset="2"/>
              <a:buNone/>
            </a:pPr>
            <a:r>
              <a:rPr lang="fr-CA" kern="100">
                <a:effectLst/>
                <a:latin typeface="Calibri" panose="020F0502020204030204" pitchFamily="34" charset="0"/>
                <a:ea typeface="Aptos" panose="020B0004020202020204" pitchFamily="34" charset="0"/>
                <a:cs typeface="Calibri" panose="020F0502020204030204" pitchFamily="34" charset="0"/>
              </a:rPr>
              <a:t>Une fois qu’ils les ont classées par ordre de priorité, donnez aux élèves le moyen et l’occasion d’étudier les questions les plus importantes, par exemple en leur confiant un livre ou en leur demandant de réaliser un projet de recherche.</a:t>
            </a:r>
          </a:p>
          <a:p>
            <a:pPr marL="0" lvl="0" indent="0">
              <a:buFont typeface="Symbol" panose="05050102010706020507" pitchFamily="18" charset="2"/>
              <a:buNone/>
            </a:pPr>
            <a:endParaRPr lang="fr-CA" kern="100">
              <a:latin typeface="Calibri" panose="020F0502020204030204" pitchFamily="34" charset="0"/>
              <a:ea typeface="Aptos" panose="020B0004020202020204" pitchFamily="34" charset="0"/>
              <a:cs typeface="Calibri" panose="020F0502020204030204" pitchFamily="34" charset="0"/>
            </a:endParaRPr>
          </a:p>
          <a:p>
            <a:pPr marL="0" lvl="0" indent="0">
              <a:buFont typeface="Symbol" panose="05050102010706020507" pitchFamily="18" charset="2"/>
              <a:buNone/>
            </a:pPr>
            <a:r>
              <a:rPr lang="fr-CA" kern="100">
                <a:effectLst/>
                <a:latin typeface="Calibri" panose="020F0502020204030204" pitchFamily="34" charset="0"/>
                <a:ea typeface="Aptos" panose="020B0004020202020204" pitchFamily="34" charset="0"/>
                <a:cs typeface="Calibri" panose="020F0502020204030204" pitchFamily="34" charset="0"/>
              </a:rPr>
              <a:t>Dans la section suivante, nous verrons comment les élèves peuvent utiliser des faits et des opinions pour construire des arguments.</a:t>
            </a:r>
          </a:p>
          <a:p>
            <a:pPr marL="0" lvl="0" indent="0">
              <a:spcAft>
                <a:spcPts val="800"/>
              </a:spcAft>
              <a:buFont typeface="Symbol" panose="05050102010706020507" pitchFamily="18" charset="2"/>
              <a:buNone/>
            </a:pPr>
            <a:endParaRPr lang="fr-CA" kern="100">
              <a:effectLst/>
              <a:latin typeface="Calibri" panose="020F0502020204030204" pitchFamily="34" charset="0"/>
              <a:ea typeface="Aptos" panose="020B0004020202020204" pitchFamily="34" charset="0"/>
              <a:cs typeface="Calibri" panose="020F0502020204030204" pitchFamily="34" charset="0"/>
            </a:endParaRPr>
          </a:p>
          <a:p>
            <a:endParaRPr lang="fr-CA">
              <a:latin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fld id="{7A9361FC-8CBD-49F8-A9B4-4DABEA9D8DF8}" type="slidenum">
              <a:rPr lang="fr-CA" smtClean="0">
                <a:latin typeface="Calibri" panose="020F0502020204030204" pitchFamily="34" charset="0"/>
                <a:cs typeface="Calibri" panose="020F0502020204030204" pitchFamily="34" charset="0"/>
              </a:rPr>
              <a:pPr/>
              <a:t>25</a:t>
            </a:fld>
            <a:endParaRPr lang="fr-CA">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411601707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fr-CA">
                <a:latin typeface="Calibri" panose="020F0502020204030204" pitchFamily="34" charset="0"/>
                <a:cs typeface="Calibri" panose="020F0502020204030204" pitchFamily="34" charset="0"/>
              </a:rPr>
              <a:t>Que les élèves développent des arguments ou étudient simplement des questions factuelles, il est important de leur donner l’occasion de partager ce qu’ils ont appris en l’enseignant à d’autres : « </a:t>
            </a:r>
            <a:r>
              <a:rPr lang="fr-CA" sz="1200">
                <a:effectLst/>
                <a:latin typeface="Calibri" panose="020F0502020204030204" pitchFamily="34" charset="0"/>
                <a:ea typeface="Calibri" panose="020F0502020204030204" pitchFamily="34" charset="0"/>
                <a:cs typeface="Times New Roman" panose="02020603050405020304" pitchFamily="18" charset="0"/>
              </a:rPr>
              <a:t>Il ne suffit pas de posséder un grand nombre de connaissances factuelles pour générer des questions de recherche plus globales qui créent de nouvelles connaissances. Enseigner aux autres constitue une stratégie puissante pour produire un apprentissage approfondi et durable qui permet de générer des questions de recherche. »</a:t>
            </a:r>
            <a:endParaRPr lang="fr-CA">
              <a:latin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fld id="{7A9361FC-8CBD-49F8-A9B4-4DABEA9D8DF8}" type="slidenum">
              <a:rPr lang="en-CA" smtClean="0"/>
              <a:t>26</a:t>
            </a:fld>
            <a:endParaRPr lang="en-CA"/>
          </a:p>
        </p:txBody>
      </p:sp>
    </p:spTree>
    <p:extLst>
      <p:ext uri="{BB962C8B-B14F-4D97-AF65-F5344CB8AC3E}">
        <p14:creationId xmlns:p14="http://schemas.microsoft.com/office/powerpoint/2010/main" val="344638514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a:xfrm>
            <a:off x="685800" y="4400549"/>
            <a:ext cx="5486400" cy="6896342"/>
          </a:xfrm>
        </p:spPr>
        <p:txBody>
          <a:bodyPr/>
          <a:lstStyle/>
          <a:p>
            <a:r>
              <a:rPr lang="fr-CA" dirty="0">
                <a:latin typeface="Calibri" panose="020F0502020204030204" pitchFamily="34" charset="0"/>
                <a:cs typeface="Calibri" panose="020F0502020204030204" pitchFamily="34" charset="0"/>
              </a:rPr>
              <a:t>Essayons maintenant ce processus en utilisant trois des thèmes de la prochaine section, soit les données probantes, les arguments et l’érosion de la confiance. Ce n’est pas grave si vous n’êtes pas sûr de la signification de ces trois éléments : c’est en fait une partie de l’exercice.</a:t>
            </a:r>
          </a:p>
          <a:p>
            <a:endParaRPr lang="fr-CA" dirty="0">
              <a:latin typeface="Calibri" panose="020F0502020204030204" pitchFamily="34" charset="0"/>
              <a:cs typeface="Calibri" panose="020F0502020204030204" pitchFamily="34" charset="0"/>
            </a:endParaRPr>
          </a:p>
          <a:p>
            <a:r>
              <a:rPr lang="fr-CA" dirty="0">
                <a:highlight>
                  <a:srgbClr val="800080"/>
                </a:highlight>
                <a:latin typeface="Calibri" panose="020F0502020204030204" pitchFamily="34" charset="0"/>
                <a:cs typeface="Calibri" panose="020F0502020204030204" pitchFamily="34" charset="0"/>
              </a:rPr>
              <a:t>[Pour une présentation en personne] Travaillez avec un camarade pour trouver, à tour de rôle, le plus grand nombre de questions possible et énumérez-les à voix haute pendant trois minutes. N’oubliez pas qu’il n’y a pas de mauvaises questions! Lorsque ce n’est pas votre tour de trouver des questions, notez celles de votre camarade.</a:t>
            </a:r>
          </a:p>
          <a:p>
            <a:endParaRPr lang="fr-CA" dirty="0">
              <a:highlight>
                <a:srgbClr val="800080"/>
              </a:highlight>
              <a:latin typeface="Calibri" panose="020F0502020204030204" pitchFamily="34" charset="0"/>
              <a:cs typeface="Calibri" panose="020F0502020204030204" pitchFamily="34" charset="0"/>
            </a:endParaRPr>
          </a:p>
          <a:p>
            <a:r>
              <a:rPr lang="fr-CA" dirty="0">
                <a:latin typeface="Calibri" panose="020F0502020204030204" pitchFamily="34" charset="0"/>
                <a:cs typeface="Calibri" panose="020F0502020204030204" pitchFamily="34" charset="0"/>
              </a:rPr>
              <a:t>[Pour une présentation à distance] Activez une application d’enregistrement vocal sur votre ordinateur ou téléphone et donnez à voix haute le plus grand nombre de questions possible sur ces trois sujets pendant trois minutes. N’oubliez pas qu’il n’y a pas de mauvaises questions!</a:t>
            </a:r>
          </a:p>
          <a:p>
            <a:endParaRPr lang="fr-CA" dirty="0">
              <a:latin typeface="Calibri" panose="020F0502020204030204" pitchFamily="34" charset="0"/>
              <a:cs typeface="Calibri" panose="020F0502020204030204" pitchFamily="34" charset="0"/>
            </a:endParaRPr>
          </a:p>
          <a:p>
            <a:r>
              <a:rPr lang="fr-CA" dirty="0">
                <a:latin typeface="Calibri" panose="020F0502020204030204" pitchFamily="34" charset="0"/>
                <a:cs typeface="Calibri" panose="020F0502020204030204" pitchFamily="34" charset="0"/>
              </a:rPr>
              <a:t>[Lorsque les participants ont terminé cette étape] : Maintenant, parcourez votre liste et transformez en questions tous les énoncés qui ne sont pas formulés comme des questions. Cette partie devrait vous prendre environ deux minutes.</a:t>
            </a:r>
          </a:p>
          <a:p>
            <a:endParaRPr lang="fr-CA" dirty="0">
              <a:latin typeface="Calibri" panose="020F0502020204030204" pitchFamily="34" charset="0"/>
              <a:cs typeface="Calibri" panose="020F0502020204030204" pitchFamily="34" charset="0"/>
            </a:endParaRPr>
          </a:p>
          <a:p>
            <a:r>
              <a:rPr lang="fr-CA" dirty="0">
                <a:latin typeface="Calibri" panose="020F0502020204030204" pitchFamily="34" charset="0"/>
                <a:cs typeface="Calibri" panose="020F0502020204030204" pitchFamily="34" charset="0"/>
              </a:rPr>
              <a:t>[Lorsque les participants ont terminé cette étape] : Relevez maintenant les questions </a:t>
            </a:r>
            <a:r>
              <a:rPr lang="fr-CA" i="1" dirty="0">
                <a:latin typeface="Calibri" panose="020F0502020204030204" pitchFamily="34" charset="0"/>
                <a:cs typeface="Calibri" panose="020F0502020204030204" pitchFamily="34" charset="0"/>
              </a:rPr>
              <a:t>fermées</a:t>
            </a:r>
            <a:r>
              <a:rPr lang="fr-CA" dirty="0">
                <a:latin typeface="Calibri" panose="020F0502020204030204" pitchFamily="34" charset="0"/>
                <a:cs typeface="Calibri" panose="020F0502020204030204" pitchFamily="34" charset="0"/>
              </a:rPr>
              <a:t>, auxquelles vous pouvez répondre par « oui » ou « non », et les questions </a:t>
            </a:r>
            <a:r>
              <a:rPr lang="fr-CA" i="1" dirty="0">
                <a:latin typeface="Calibri" panose="020F0502020204030204" pitchFamily="34" charset="0"/>
                <a:cs typeface="Calibri" panose="020F0502020204030204" pitchFamily="34" charset="0"/>
              </a:rPr>
              <a:t>ouvertes</a:t>
            </a:r>
            <a:r>
              <a:rPr lang="fr-CA" dirty="0">
                <a:latin typeface="Calibri" panose="020F0502020204030204" pitchFamily="34" charset="0"/>
                <a:cs typeface="Calibri" panose="020F0502020204030204" pitchFamily="34" charset="0"/>
              </a:rPr>
              <a:t>. (N’oubliez pas qu’il n’y a rien de mal à poser des questions fermées. Nous les classons simplement en catégories.)</a:t>
            </a:r>
          </a:p>
          <a:p>
            <a:endParaRPr lang="fr-CA" dirty="0">
              <a:latin typeface="Calibri" panose="020F0502020204030204" pitchFamily="34" charset="0"/>
              <a:cs typeface="Calibri" panose="020F0502020204030204" pitchFamily="34" charset="0"/>
            </a:endParaRPr>
          </a:p>
          <a:p>
            <a:r>
              <a:rPr lang="fr-CA" dirty="0">
                <a:latin typeface="Calibri" panose="020F0502020204030204" pitchFamily="34" charset="0"/>
                <a:cs typeface="Calibri" panose="020F0502020204030204" pitchFamily="34" charset="0"/>
              </a:rPr>
              <a:t>[Lorsque les participants ont terminé cette étape] : Parcourez maintenant votre liste de questions </a:t>
            </a:r>
            <a:r>
              <a:rPr lang="fr-CA" i="1" dirty="0">
                <a:latin typeface="Calibri" panose="020F0502020204030204" pitchFamily="34" charset="0"/>
                <a:cs typeface="Calibri" panose="020F0502020204030204" pitchFamily="34" charset="0"/>
              </a:rPr>
              <a:t>ouvertes</a:t>
            </a:r>
            <a:r>
              <a:rPr lang="fr-CA" dirty="0">
                <a:latin typeface="Calibri" panose="020F0502020204030204" pitchFamily="34" charset="0"/>
                <a:cs typeface="Calibri" panose="020F0502020204030204" pitchFamily="34" charset="0"/>
              </a:rPr>
              <a:t> et classez-les en ordre de priorité. Nous allons utiliser une méthode plus simple que celle qui consiste à les classer par ordre de priorité et classerons chacune d’elles dans la catégorie des </a:t>
            </a:r>
            <a:r>
              <a:rPr lang="fr-CA" i="1" dirty="0">
                <a:latin typeface="Calibri" panose="020F0502020204030204" pitchFamily="34" charset="0"/>
                <a:cs typeface="Calibri" panose="020F0502020204030204" pitchFamily="34" charset="0"/>
              </a:rPr>
              <a:t>grandes</a:t>
            </a:r>
            <a:r>
              <a:rPr lang="fr-CA" dirty="0">
                <a:latin typeface="Calibri" panose="020F0502020204030204" pitchFamily="34" charset="0"/>
                <a:cs typeface="Calibri" panose="020F0502020204030204" pitchFamily="34" charset="0"/>
              </a:rPr>
              <a:t> questions qu’il est vraiment important de connaître, dans la catégorie des questions </a:t>
            </a:r>
            <a:r>
              <a:rPr lang="fr-CA" i="1" dirty="0">
                <a:latin typeface="Calibri" panose="020F0502020204030204" pitchFamily="34" charset="0"/>
                <a:cs typeface="Calibri" panose="020F0502020204030204" pitchFamily="34" charset="0"/>
              </a:rPr>
              <a:t>intermédiaires </a:t>
            </a:r>
            <a:r>
              <a:rPr lang="fr-CA" dirty="0">
                <a:latin typeface="Calibri" panose="020F0502020204030204" pitchFamily="34" charset="0"/>
                <a:cs typeface="Calibri" panose="020F0502020204030204" pitchFamily="34" charset="0"/>
              </a:rPr>
              <a:t>qui suscitent votre curiosité, mais qui ne sont peut-être pas essentielles, et dans la catégorie des questions </a:t>
            </a:r>
            <a:r>
              <a:rPr lang="fr-CA" i="1" dirty="0">
                <a:latin typeface="Calibri" panose="020F0502020204030204" pitchFamily="34" charset="0"/>
                <a:cs typeface="Calibri" panose="020F0502020204030204" pitchFamily="34" charset="0"/>
              </a:rPr>
              <a:t>mineures</a:t>
            </a:r>
            <a:r>
              <a:rPr lang="fr-CA" dirty="0">
                <a:latin typeface="Calibri" panose="020F0502020204030204" pitchFamily="34" charset="0"/>
                <a:cs typeface="Calibri" panose="020F0502020204030204" pitchFamily="34" charset="0"/>
              </a:rPr>
              <a:t>.</a:t>
            </a:r>
          </a:p>
          <a:p>
            <a:endParaRPr lang="fr-CA" i="0" u="none" dirty="0">
              <a:highlight>
                <a:srgbClr val="FFFF00"/>
              </a:highlight>
              <a:latin typeface="Calibri" panose="020F0502020204030204" pitchFamily="34" charset="0"/>
              <a:cs typeface="Calibri" panose="020F0502020204030204" pitchFamily="34" charset="0"/>
            </a:endParaRPr>
          </a:p>
          <a:p>
            <a:r>
              <a:rPr lang="fr-CA" dirty="0">
                <a:highlight>
                  <a:srgbClr val="800080"/>
                </a:highlight>
                <a:latin typeface="Calibri" panose="020F0502020204030204" pitchFamily="34" charset="0"/>
                <a:cs typeface="Calibri" panose="020F0502020204030204" pitchFamily="34" charset="0"/>
              </a:rPr>
              <a:t>[Lorsque les participants ont terminé cette étape, pour une présentation en personne] : J’aimerais maintenant que chacun partage deux de ses grandes questions.</a:t>
            </a:r>
          </a:p>
          <a:p>
            <a:endParaRPr lang="fr-CA" i="0" u="none" dirty="0">
              <a:highlight>
                <a:srgbClr val="800080"/>
              </a:highlight>
              <a:latin typeface="Calibri" panose="020F0502020204030204" pitchFamily="34" charset="0"/>
              <a:cs typeface="Calibri" panose="020F0502020204030204" pitchFamily="34" charset="0"/>
            </a:endParaRPr>
          </a:p>
          <a:p>
            <a:r>
              <a:rPr lang="fr-CA" dirty="0">
                <a:highlight>
                  <a:srgbClr val="800080"/>
                </a:highlight>
                <a:latin typeface="Calibri" panose="020F0502020204030204" pitchFamily="34" charset="0"/>
                <a:cs typeface="Calibri" panose="020F0502020204030204" pitchFamily="34" charset="0"/>
              </a:rPr>
              <a:t>[Lorsque les participants ont terminé cette étape, pour une présentation à distance] : J’aimerais maintenant que chacun partage deux de ses grandes questions.</a:t>
            </a:r>
          </a:p>
          <a:p>
            <a:endParaRPr lang="fr-CA" dirty="0">
              <a:latin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fld id="{7A9361FC-8CBD-49F8-A9B4-4DABEA9D8DF8}" type="slidenum">
              <a:rPr lang="en-CA" smtClean="0"/>
              <a:t>27</a:t>
            </a:fld>
            <a:endParaRPr lang="en-CA"/>
          </a:p>
        </p:txBody>
      </p:sp>
    </p:spTree>
    <p:extLst>
      <p:ext uri="{BB962C8B-B14F-4D97-AF65-F5344CB8AC3E}">
        <p14:creationId xmlns:p14="http://schemas.microsoft.com/office/powerpoint/2010/main" val="6840642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fr-CA">
                <a:latin typeface="Calibri" panose="020F0502020204030204" pitchFamily="34" charset="0"/>
                <a:cs typeface="Calibri" panose="020F0502020204030204" pitchFamily="34" charset="0"/>
              </a:rPr>
              <a:t>Le deuxième aspect de la pensée critique, et celui auquel les gens pensent le plus souvent, est la formulation et l’analyse d’arguments.</a:t>
            </a:r>
          </a:p>
        </p:txBody>
      </p:sp>
      <p:sp>
        <p:nvSpPr>
          <p:cNvPr id="4" name="Slide Number Placeholder 3"/>
          <p:cNvSpPr>
            <a:spLocks noGrp="1"/>
          </p:cNvSpPr>
          <p:nvPr>
            <p:ph type="sldNum" sz="quarter" idx="5"/>
          </p:nvPr>
        </p:nvSpPr>
        <p:spPr/>
        <p:txBody>
          <a:bodyPr/>
          <a:lstStyle/>
          <a:p>
            <a:fld id="{7A9361FC-8CBD-49F8-A9B4-4DABEA9D8DF8}" type="slidenum">
              <a:rPr lang="en-CA" smtClean="0"/>
              <a:t>28</a:t>
            </a:fld>
            <a:endParaRPr lang="en-CA"/>
          </a:p>
        </p:txBody>
      </p:sp>
    </p:spTree>
    <p:extLst>
      <p:ext uri="{BB962C8B-B14F-4D97-AF65-F5344CB8AC3E}">
        <p14:creationId xmlns:p14="http://schemas.microsoft.com/office/powerpoint/2010/main" val="84459800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fr-CA">
                <a:effectLst/>
                <a:latin typeface="Calibri" panose="020F0502020204030204" pitchFamily="34" charset="0"/>
                <a:ea typeface="Calibri" panose="020F0502020204030204" pitchFamily="34" charset="0"/>
                <a:cs typeface="Times New Roman" panose="02020603050405020304" pitchFamily="18" charset="0"/>
              </a:rPr>
              <a:t>Pour favoriser la pensée critique, nous devons prendre l’habitude de demander aux élèves de donner des raisons et des justifications. Faire suivre la question, même la plus simple, de la question « Comment le savez-vous? » invite les élèves à une réflexion plus avancée et permet de passer d’une réponse « juste » à une réponse </a:t>
            </a:r>
            <a:r>
              <a:rPr lang="fr-CA" i="1">
                <a:effectLst/>
                <a:latin typeface="Calibri" panose="020F0502020204030204" pitchFamily="34" charset="0"/>
                <a:ea typeface="Calibri" panose="020F0502020204030204" pitchFamily="34" charset="0"/>
                <a:cs typeface="Times New Roman" panose="02020603050405020304" pitchFamily="18" charset="0"/>
              </a:rPr>
              <a:t>justifiée</a:t>
            </a:r>
            <a:r>
              <a:rPr lang="fr-CA">
                <a:effectLst/>
                <a:latin typeface="Calibri" panose="020F0502020204030204" pitchFamily="34" charset="0"/>
                <a:ea typeface="Calibri" panose="020F0502020204030204" pitchFamily="34" charset="0"/>
                <a:cs typeface="Times New Roman" panose="02020603050405020304" pitchFamily="18" charset="0"/>
              </a:rPr>
              <a:t>, et favorise une discussion plus constructive en classe.</a:t>
            </a:r>
          </a:p>
        </p:txBody>
      </p:sp>
      <p:sp>
        <p:nvSpPr>
          <p:cNvPr id="4" name="Slide Number Placeholder 3"/>
          <p:cNvSpPr>
            <a:spLocks noGrp="1"/>
          </p:cNvSpPr>
          <p:nvPr>
            <p:ph type="sldNum" sz="quarter" idx="5"/>
          </p:nvPr>
        </p:nvSpPr>
        <p:spPr/>
        <p:txBody>
          <a:bodyPr/>
          <a:lstStyle/>
          <a:p>
            <a:fld id="{7A9361FC-8CBD-49F8-A9B4-4DABEA9D8DF8}" type="slidenum">
              <a:rPr lang="en-CA" smtClean="0"/>
              <a:t>29</a:t>
            </a:fld>
            <a:endParaRPr lang="en-CA"/>
          </a:p>
        </p:txBody>
      </p:sp>
    </p:spTree>
    <p:extLst>
      <p:ext uri="{BB962C8B-B14F-4D97-AF65-F5344CB8AC3E}">
        <p14:creationId xmlns:p14="http://schemas.microsoft.com/office/powerpoint/2010/main" val="327156552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fr-CA" dirty="0">
                <a:latin typeface="Calibri" panose="020F0502020204030204" pitchFamily="34" charset="0"/>
                <a:cs typeface="Calibri" panose="020F0502020204030204" pitchFamily="34" charset="0"/>
              </a:rPr>
              <a:t>Qu’est-ce que la pensée critique?</a:t>
            </a:r>
          </a:p>
          <a:p>
            <a:endParaRPr lang="fr-CA" dirty="0">
              <a:latin typeface="Calibri" panose="020F0502020204030204" pitchFamily="34" charset="0"/>
              <a:cs typeface="Calibri" panose="020F0502020204030204" pitchFamily="34" charset="0"/>
            </a:endParaRPr>
          </a:p>
          <a:p>
            <a:r>
              <a:rPr lang="fr-CA" dirty="0">
                <a:latin typeface="Calibri" panose="020F0502020204030204" pitchFamily="34" charset="0"/>
                <a:cs typeface="Calibri" panose="020F0502020204030204" pitchFamily="34" charset="0"/>
              </a:rPr>
              <a:t>Avant de répondre à cette question, nous devons examiner une autre question encore plus fondamentale : qu’est-ce que la </a:t>
            </a:r>
            <a:r>
              <a:rPr lang="fr-CA" i="1" dirty="0">
                <a:latin typeface="Calibri" panose="020F0502020204030204" pitchFamily="34" charset="0"/>
                <a:cs typeface="Calibri" panose="020F0502020204030204" pitchFamily="34" charset="0"/>
              </a:rPr>
              <a:t>pensée</a:t>
            </a:r>
            <a:r>
              <a:rPr lang="fr-CA" dirty="0">
                <a:latin typeface="Calibri" panose="020F0502020204030204" pitchFamily="34" charset="0"/>
                <a:cs typeface="Calibri" panose="020F0502020204030204" pitchFamily="34" charset="0"/>
              </a:rPr>
              <a:t>?</a:t>
            </a:r>
          </a:p>
          <a:p>
            <a:endParaRPr lang="fr-CA" dirty="0">
              <a:latin typeface="Calibri" panose="020F0502020204030204" pitchFamily="34" charset="0"/>
              <a:cs typeface="Calibri" panose="020F0502020204030204" pitchFamily="34" charset="0"/>
            </a:endParaRPr>
          </a:p>
          <a:p>
            <a:endParaRPr lang="fr-CA" dirty="0">
              <a:latin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fld id="{7A9361FC-8CBD-49F8-A9B4-4DABEA9D8DF8}" type="slidenum">
              <a:rPr lang="en-CA" smtClean="0"/>
              <a:t>3</a:t>
            </a:fld>
            <a:endParaRPr lang="en-CA"/>
          </a:p>
        </p:txBody>
      </p:sp>
    </p:spTree>
    <p:extLst>
      <p:ext uri="{BB962C8B-B14F-4D97-AF65-F5344CB8AC3E}">
        <p14:creationId xmlns:p14="http://schemas.microsoft.com/office/powerpoint/2010/main" val="157975246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a:xfrm>
            <a:off x="685800" y="4400549"/>
            <a:ext cx="5486400" cy="4284663"/>
          </a:xfrm>
        </p:spPr>
        <p:txBody>
          <a:bodyPr/>
          <a:lstStyle/>
          <a:p>
            <a:pPr marL="0" lvl="0" indent="0">
              <a:buFont typeface="Symbol" panose="05050102010706020507" pitchFamily="18" charset="2"/>
              <a:buNone/>
            </a:pPr>
            <a:r>
              <a:rPr lang="fr-CA" i="0" kern="100" dirty="0">
                <a:effectLst/>
                <a:latin typeface="Calibri" panose="020F0502020204030204" pitchFamily="34" charset="0"/>
                <a:ea typeface="Aptos" panose="020B0004020202020204" pitchFamily="34" charset="0"/>
                <a:cs typeface="Calibri" panose="020F0502020204030204" pitchFamily="34" charset="0"/>
              </a:rPr>
              <a:t>Pour comprendre ce que nous entendons par </a:t>
            </a:r>
            <a:r>
              <a:rPr lang="fr-CA" i="1" kern="100" dirty="0">
                <a:effectLst/>
                <a:latin typeface="Calibri" panose="020F0502020204030204" pitchFamily="34" charset="0"/>
                <a:ea typeface="Aptos" panose="020B0004020202020204" pitchFamily="34" charset="0"/>
                <a:cs typeface="Calibri" panose="020F0502020204030204" pitchFamily="34" charset="0"/>
              </a:rPr>
              <a:t>arguments</a:t>
            </a:r>
            <a:r>
              <a:rPr lang="fr-CA" kern="100" dirty="0">
                <a:effectLst/>
                <a:latin typeface="Calibri" panose="020F0502020204030204" pitchFamily="34" charset="0"/>
                <a:ea typeface="Aptos" panose="020B0004020202020204" pitchFamily="34" charset="0"/>
                <a:cs typeface="Calibri" panose="020F0502020204030204" pitchFamily="34" charset="0"/>
              </a:rPr>
              <a:t>, voyons la distinction entre les </a:t>
            </a:r>
            <a:r>
              <a:rPr lang="fr-CA" i="1" kern="100" dirty="0">
                <a:effectLst/>
                <a:latin typeface="Calibri" panose="020F0502020204030204" pitchFamily="34" charset="0"/>
                <a:ea typeface="Aptos" panose="020B0004020202020204" pitchFamily="34" charset="0"/>
                <a:cs typeface="Calibri" panose="020F0502020204030204" pitchFamily="34" charset="0"/>
              </a:rPr>
              <a:t>faits</a:t>
            </a:r>
            <a:r>
              <a:rPr lang="fr-CA" kern="100" dirty="0">
                <a:effectLst/>
                <a:latin typeface="Calibri" panose="020F0502020204030204" pitchFamily="34" charset="0"/>
                <a:ea typeface="Aptos" panose="020B0004020202020204" pitchFamily="34" charset="0"/>
                <a:cs typeface="Calibri" panose="020F0502020204030204" pitchFamily="34" charset="0"/>
              </a:rPr>
              <a:t> et les </a:t>
            </a:r>
            <a:r>
              <a:rPr lang="fr-CA" i="1" kern="100" dirty="0">
                <a:effectLst/>
                <a:latin typeface="Calibri" panose="020F0502020204030204" pitchFamily="34" charset="0"/>
                <a:ea typeface="Aptos" panose="020B0004020202020204" pitchFamily="34" charset="0"/>
                <a:cs typeface="Calibri" panose="020F0502020204030204" pitchFamily="34" charset="0"/>
              </a:rPr>
              <a:t>opinions</a:t>
            </a:r>
            <a:r>
              <a:rPr lang="fr-CA" kern="100" dirty="0">
                <a:effectLst/>
                <a:latin typeface="Calibri" panose="020F0502020204030204" pitchFamily="34" charset="0"/>
                <a:ea typeface="Aptos" panose="020B0004020202020204" pitchFamily="34" charset="0"/>
                <a:cs typeface="Calibri" panose="020F0502020204030204" pitchFamily="34" charset="0"/>
              </a:rPr>
              <a:t>.</a:t>
            </a:r>
          </a:p>
          <a:p>
            <a:pPr marL="0" lvl="0" indent="0">
              <a:buFont typeface="Symbol" panose="05050102010706020507" pitchFamily="18" charset="2"/>
              <a:buNone/>
            </a:pPr>
            <a:endParaRPr lang="fr-CA" i="0" kern="100" dirty="0">
              <a:latin typeface="Calibri" panose="020F0502020204030204" pitchFamily="34" charset="0"/>
              <a:ea typeface="Aptos" panose="020B0004020202020204" pitchFamily="34" charset="0"/>
              <a:cs typeface="Calibri" panose="020F0502020204030204" pitchFamily="34" charset="0"/>
            </a:endParaRPr>
          </a:p>
          <a:p>
            <a:pPr marL="0" lvl="0" indent="0">
              <a:buFont typeface="Symbol" panose="05050102010706020507" pitchFamily="18" charset="2"/>
              <a:buNone/>
            </a:pPr>
            <a:r>
              <a:rPr lang="fr-CA" kern="100" dirty="0">
                <a:effectLst/>
                <a:latin typeface="Calibri" panose="020F0502020204030204" pitchFamily="34" charset="0"/>
                <a:ea typeface="Aptos" panose="020B0004020202020204" pitchFamily="34" charset="0"/>
                <a:cs typeface="Calibri" panose="020F0502020204030204" pitchFamily="34" charset="0"/>
              </a:rPr>
              <a:t>Les élèves ne comprennent souvent pas la différence entre les deux.</a:t>
            </a:r>
          </a:p>
          <a:p>
            <a:endParaRPr lang="en-CA" kern="100" dirty="0">
              <a:latin typeface="Calibri" panose="020F0502020204030204" pitchFamily="34" charset="0"/>
              <a:ea typeface="Aptos" panose="020B0004020202020204" pitchFamily="34" charset="0"/>
              <a:cs typeface="Calibri" panose="020F0502020204030204" pitchFamily="34" charset="0"/>
            </a:endParaRPr>
          </a:p>
          <a:p>
            <a:pPr marL="0" lvl="0" indent="0">
              <a:buFont typeface="Symbol" panose="05050102010706020507" pitchFamily="18" charset="2"/>
              <a:buNone/>
            </a:pPr>
            <a:r>
              <a:rPr lang="fr-CA" kern="100" dirty="0">
                <a:effectLst/>
                <a:latin typeface="Calibri" panose="020F0502020204030204" pitchFamily="34" charset="0"/>
                <a:ea typeface="Aptos" panose="020B0004020202020204" pitchFamily="34" charset="0"/>
                <a:cs typeface="Calibri" panose="020F0502020204030204" pitchFamily="34" charset="0"/>
              </a:rPr>
              <a:t>Un fait n’est pas nécessairement quelque chose de vrai, mais quelque chose dont on peut </a:t>
            </a:r>
            <a:r>
              <a:rPr lang="fr-CA" i="1" kern="100" dirty="0">
                <a:effectLst/>
                <a:latin typeface="Calibri" panose="020F0502020204030204" pitchFamily="34" charset="0"/>
                <a:ea typeface="Aptos" panose="020B0004020202020204" pitchFamily="34" charset="0"/>
                <a:cs typeface="Calibri" panose="020F0502020204030204" pitchFamily="34" charset="0"/>
              </a:rPr>
              <a:t>prouver </a:t>
            </a:r>
            <a:r>
              <a:rPr lang="fr-CA" kern="100" dirty="0">
                <a:effectLst/>
                <a:latin typeface="Calibri" panose="020F0502020204030204" pitchFamily="34" charset="0"/>
                <a:ea typeface="Aptos" panose="020B0004020202020204" pitchFamily="34" charset="0"/>
                <a:cs typeface="Calibri" panose="020F0502020204030204" pitchFamily="34" charset="0"/>
              </a:rPr>
              <a:t>la véracité ou la fausseté : par exemple, bien que l’affirmation « la lune est faite de fromage vert » ne soit pas vraie, il s’agit tout de même d’un énoncé de fait.</a:t>
            </a:r>
          </a:p>
          <a:p>
            <a:pPr marL="0" lvl="0" indent="0">
              <a:buFont typeface="Symbol" panose="05050102010706020507" pitchFamily="18" charset="2"/>
              <a:buNone/>
            </a:pPr>
            <a:endParaRPr lang="fr-CA" i="0" kern="100" dirty="0">
              <a:latin typeface="Calibri" panose="020F0502020204030204" pitchFamily="34" charset="0"/>
              <a:ea typeface="Aptos" panose="020B0004020202020204" pitchFamily="34" charset="0"/>
              <a:cs typeface="Calibri" panose="020F0502020204030204" pitchFamily="34" charset="0"/>
            </a:endParaRPr>
          </a:p>
          <a:p>
            <a:pPr marL="0" lvl="0" indent="0">
              <a:buFont typeface="Symbol" panose="05050102010706020507" pitchFamily="18" charset="2"/>
              <a:buNone/>
            </a:pPr>
            <a:r>
              <a:rPr lang="fr-CA" kern="100" dirty="0">
                <a:effectLst/>
                <a:latin typeface="Calibri" panose="020F0502020204030204" pitchFamily="34" charset="0"/>
                <a:ea typeface="Aptos" panose="020B0004020202020204" pitchFamily="34" charset="0"/>
                <a:cs typeface="Calibri" panose="020F0502020204030204" pitchFamily="34" charset="0"/>
              </a:rPr>
              <a:t>Une</a:t>
            </a:r>
            <a:r>
              <a:rPr lang="fr-CA" i="0" kern="100" dirty="0">
                <a:effectLst/>
                <a:latin typeface="Calibri" panose="020F0502020204030204" pitchFamily="34" charset="0"/>
                <a:ea typeface="Aptos" panose="020B0004020202020204" pitchFamily="34" charset="0"/>
                <a:cs typeface="Calibri" panose="020F0502020204030204" pitchFamily="34" charset="0"/>
              </a:rPr>
              <a:t> </a:t>
            </a:r>
            <a:r>
              <a:rPr lang="fr-CA" i="1" kern="100" dirty="0">
                <a:effectLst/>
                <a:latin typeface="Calibri" panose="020F0502020204030204" pitchFamily="34" charset="0"/>
                <a:ea typeface="Aptos" panose="020B0004020202020204" pitchFamily="34" charset="0"/>
                <a:cs typeface="Calibri" panose="020F0502020204030204" pitchFamily="34" charset="0"/>
              </a:rPr>
              <a:t>opinion</a:t>
            </a:r>
            <a:r>
              <a:rPr lang="fr-CA" kern="100" dirty="0">
                <a:effectLst/>
                <a:latin typeface="Calibri" panose="020F0502020204030204" pitchFamily="34" charset="0"/>
                <a:ea typeface="Aptos" panose="020B0004020202020204" pitchFamily="34" charset="0"/>
                <a:cs typeface="Calibri" panose="020F0502020204030204" pitchFamily="34" charset="0"/>
              </a:rPr>
              <a:t> est une chose qui </a:t>
            </a:r>
            <a:r>
              <a:rPr lang="fr-CA" i="1" kern="100" dirty="0">
                <a:effectLst/>
                <a:latin typeface="Calibri" panose="020F0502020204030204" pitchFamily="34" charset="0"/>
                <a:ea typeface="Aptos" panose="020B0004020202020204" pitchFamily="34" charset="0"/>
                <a:cs typeface="Calibri" panose="020F0502020204030204" pitchFamily="34" charset="0"/>
              </a:rPr>
              <a:t>ne peut pas</a:t>
            </a:r>
            <a:r>
              <a:rPr lang="fr-CA" kern="100" dirty="0">
                <a:effectLst/>
                <a:latin typeface="Calibri" panose="020F0502020204030204" pitchFamily="34" charset="0"/>
                <a:ea typeface="Aptos" panose="020B0004020202020204" pitchFamily="34" charset="0"/>
                <a:cs typeface="Calibri" panose="020F0502020204030204" pitchFamily="34" charset="0"/>
              </a:rPr>
              <a:t> être prouvée de manière concluante comme étant vraie ou fausse. L’affirmation « Le fromage de lune est le </a:t>
            </a:r>
            <a:r>
              <a:rPr lang="fr-CA" i="1" kern="100" dirty="0">
                <a:effectLst/>
                <a:latin typeface="Calibri" panose="020F0502020204030204" pitchFamily="34" charset="0"/>
                <a:ea typeface="Aptos" panose="020B0004020202020204" pitchFamily="34" charset="0"/>
                <a:cs typeface="Calibri" panose="020F0502020204030204" pitchFamily="34" charset="0"/>
              </a:rPr>
              <a:t>meilleur</a:t>
            </a:r>
            <a:r>
              <a:rPr lang="fr-CA" kern="100" dirty="0">
                <a:effectLst/>
                <a:latin typeface="Calibri" panose="020F0502020204030204" pitchFamily="34" charset="0"/>
                <a:ea typeface="Aptos" panose="020B0004020202020204" pitchFamily="34" charset="0"/>
                <a:cs typeface="Calibri" panose="020F0502020204030204" pitchFamily="34" charset="0"/>
              </a:rPr>
              <a:t> fromage » est, par exemple, une opinion.</a:t>
            </a:r>
          </a:p>
          <a:p>
            <a:pPr marL="0" lvl="0" indent="0">
              <a:buFont typeface="Symbol" panose="05050102010706020507" pitchFamily="18" charset="2"/>
              <a:buNone/>
            </a:pPr>
            <a:endParaRPr lang="fr-CA" i="0" kern="100" dirty="0">
              <a:latin typeface="Calibri" panose="020F0502020204030204" pitchFamily="34" charset="0"/>
              <a:ea typeface="Aptos" panose="020B0004020202020204" pitchFamily="34" charset="0"/>
              <a:cs typeface="Calibri" panose="020F0502020204030204" pitchFamily="34" charset="0"/>
            </a:endParaRPr>
          </a:p>
          <a:p>
            <a:r>
              <a:rPr lang="en-CA" kern="100" dirty="0">
                <a:latin typeface="Calibri" panose="020F0502020204030204" pitchFamily="34" charset="0"/>
                <a:cs typeface="Calibri" panose="020F0502020204030204" pitchFamily="34" charset="0"/>
              </a:rPr>
              <a:t>Un argument, </a:t>
            </a:r>
            <a:r>
              <a:rPr lang="en-CA" kern="100" dirty="0" err="1">
                <a:latin typeface="Calibri" panose="020F0502020204030204" pitchFamily="34" charset="0"/>
                <a:cs typeface="Calibri" panose="020F0502020204030204" pitchFamily="34" charset="0"/>
              </a:rPr>
              <a:t>c’est</a:t>
            </a:r>
            <a:r>
              <a:rPr lang="en-CA" kern="100" dirty="0">
                <a:latin typeface="Calibri" panose="020F0502020204030204" pitchFamily="34" charset="0"/>
                <a:cs typeface="Calibri" panose="020F0502020204030204" pitchFamily="34" charset="0"/>
              </a:rPr>
              <a:t> </a:t>
            </a:r>
            <a:r>
              <a:rPr lang="en-CA" kern="100" dirty="0" err="1">
                <a:latin typeface="Calibri" panose="020F0502020204030204" pitchFamily="34" charset="0"/>
                <a:cs typeface="Calibri" panose="020F0502020204030204" pitchFamily="34" charset="0"/>
              </a:rPr>
              <a:t>quand</a:t>
            </a:r>
            <a:r>
              <a:rPr lang="en-CA" kern="100" dirty="0">
                <a:latin typeface="Calibri" panose="020F0502020204030204" pitchFamily="34" charset="0"/>
                <a:cs typeface="Calibri" panose="020F0502020204030204" pitchFamily="34" charset="0"/>
              </a:rPr>
              <a:t> nous </a:t>
            </a:r>
            <a:r>
              <a:rPr lang="en-CA" kern="100" dirty="0" err="1">
                <a:latin typeface="Calibri" panose="020F0502020204030204" pitchFamily="34" charset="0"/>
                <a:cs typeface="Calibri" panose="020F0502020204030204" pitchFamily="34" charset="0"/>
              </a:rPr>
              <a:t>avons</a:t>
            </a:r>
            <a:r>
              <a:rPr lang="en-CA" kern="100" dirty="0">
                <a:latin typeface="Calibri" panose="020F0502020204030204" pitchFamily="34" charset="0"/>
                <a:cs typeface="Calibri" panose="020F0502020204030204" pitchFamily="34" charset="0"/>
              </a:rPr>
              <a:t> des </a:t>
            </a:r>
            <a:r>
              <a:rPr lang="en-CA" kern="100" dirty="0" err="1">
                <a:latin typeface="Calibri" panose="020F0502020204030204" pitchFamily="34" charset="0"/>
                <a:cs typeface="Calibri" panose="020F0502020204030204" pitchFamily="34" charset="0"/>
              </a:rPr>
              <a:t>faits</a:t>
            </a:r>
            <a:r>
              <a:rPr lang="en-CA" kern="100" dirty="0">
                <a:latin typeface="Calibri" panose="020F0502020204030204" pitchFamily="34" charset="0"/>
                <a:cs typeface="Calibri" panose="020F0502020204030204" pitchFamily="34" charset="0"/>
              </a:rPr>
              <a:t> que nous </a:t>
            </a:r>
            <a:r>
              <a:rPr lang="en-CA" kern="100" dirty="0" err="1">
                <a:latin typeface="Calibri" panose="020F0502020204030204" pitchFamily="34" charset="0"/>
                <a:cs typeface="Calibri" panose="020F0502020204030204" pitchFamily="34" charset="0"/>
              </a:rPr>
              <a:t>avons</a:t>
            </a:r>
            <a:r>
              <a:rPr lang="en-CA" kern="100" dirty="0">
                <a:latin typeface="Calibri" panose="020F0502020204030204" pitchFamily="34" charset="0"/>
                <a:cs typeface="Calibri" panose="020F0502020204030204" pitchFamily="34" charset="0"/>
              </a:rPr>
              <a:t> de </a:t>
            </a:r>
            <a:r>
              <a:rPr lang="en-CA" kern="100" dirty="0" err="1">
                <a:latin typeface="Calibri" panose="020F0502020204030204" pitchFamily="34" charset="0"/>
                <a:cs typeface="Calibri" panose="020F0502020204030204" pitchFamily="34" charset="0"/>
              </a:rPr>
              <a:t>bonnes</a:t>
            </a:r>
            <a:r>
              <a:rPr lang="en-CA" kern="100" dirty="0">
                <a:latin typeface="Calibri" panose="020F0502020204030204" pitchFamily="34" charset="0"/>
                <a:cs typeface="Calibri" panose="020F0502020204030204" pitchFamily="34" charset="0"/>
              </a:rPr>
              <a:t> raisons de </a:t>
            </a:r>
            <a:r>
              <a:rPr lang="en-CA" kern="100" dirty="0" err="1">
                <a:latin typeface="Calibri" panose="020F0502020204030204" pitchFamily="34" charset="0"/>
                <a:cs typeface="Calibri" panose="020F0502020204030204" pitchFamily="34" charset="0"/>
              </a:rPr>
              <a:t>penser</a:t>
            </a:r>
            <a:r>
              <a:rPr lang="en-CA" kern="100" dirty="0">
                <a:latin typeface="Calibri" panose="020F0502020204030204" pitchFamily="34" charset="0"/>
                <a:cs typeface="Calibri" panose="020F0502020204030204" pitchFamily="34" charset="0"/>
              </a:rPr>
              <a:t> </a:t>
            </a:r>
            <a:r>
              <a:rPr lang="en-CA" kern="100" dirty="0" err="1">
                <a:latin typeface="Calibri" panose="020F0502020204030204" pitchFamily="34" charset="0"/>
                <a:cs typeface="Calibri" panose="020F0502020204030204" pitchFamily="34" charset="0"/>
              </a:rPr>
              <a:t>être</a:t>
            </a:r>
            <a:r>
              <a:rPr lang="en-CA" kern="100" dirty="0">
                <a:latin typeface="Calibri" panose="020F0502020204030204" pitchFamily="34" charset="0"/>
                <a:cs typeface="Calibri" panose="020F0502020204030204" pitchFamily="34" charset="0"/>
              </a:rPr>
              <a:t> </a:t>
            </a:r>
            <a:r>
              <a:rPr lang="en-CA" kern="100" dirty="0" err="1">
                <a:latin typeface="Calibri" panose="020F0502020204030204" pitchFamily="34" charset="0"/>
                <a:cs typeface="Calibri" panose="020F0502020204030204" pitchFamily="34" charset="0"/>
              </a:rPr>
              <a:t>vrais</a:t>
            </a:r>
            <a:r>
              <a:rPr lang="en-CA" kern="100" dirty="0">
                <a:latin typeface="Calibri" panose="020F0502020204030204" pitchFamily="34" charset="0"/>
                <a:cs typeface="Calibri" panose="020F0502020204030204" pitchFamily="34" charset="0"/>
              </a:rPr>
              <a:t>, et que nous les </a:t>
            </a:r>
            <a:r>
              <a:rPr lang="en-CA" kern="100" dirty="0" err="1">
                <a:latin typeface="Calibri" panose="020F0502020204030204" pitchFamily="34" charset="0"/>
                <a:cs typeface="Calibri" panose="020F0502020204030204" pitchFamily="34" charset="0"/>
              </a:rPr>
              <a:t>utilisons</a:t>
            </a:r>
            <a:r>
              <a:rPr lang="en-CA" kern="100" dirty="0">
                <a:latin typeface="Calibri" panose="020F0502020204030204" pitchFamily="34" charset="0"/>
                <a:cs typeface="Calibri" panose="020F0502020204030204" pitchFamily="34" charset="0"/>
              </a:rPr>
              <a:t> pour </a:t>
            </a:r>
            <a:r>
              <a:rPr lang="en-CA" kern="100" dirty="0" err="1">
                <a:latin typeface="Calibri" panose="020F0502020204030204" pitchFamily="34" charset="0"/>
                <a:cs typeface="Calibri" panose="020F0502020204030204" pitchFamily="34" charset="0"/>
              </a:rPr>
              <a:t>étayer</a:t>
            </a:r>
            <a:r>
              <a:rPr lang="en-CA" kern="100" dirty="0">
                <a:latin typeface="Calibri" panose="020F0502020204030204" pitchFamily="34" charset="0"/>
                <a:cs typeface="Calibri" panose="020F0502020204030204" pitchFamily="34" charset="0"/>
              </a:rPr>
              <a:t> </a:t>
            </a:r>
            <a:r>
              <a:rPr lang="en-CA" kern="100" dirty="0" err="1">
                <a:latin typeface="Calibri" panose="020F0502020204030204" pitchFamily="34" charset="0"/>
                <a:cs typeface="Calibri" panose="020F0502020204030204" pitchFamily="34" charset="0"/>
              </a:rPr>
              <a:t>une</a:t>
            </a:r>
            <a:r>
              <a:rPr lang="en-CA" kern="100" dirty="0">
                <a:latin typeface="Calibri" panose="020F0502020204030204" pitchFamily="34" charset="0"/>
                <a:cs typeface="Calibri" panose="020F0502020204030204" pitchFamily="34" charset="0"/>
              </a:rPr>
              <a:t> opinion</a:t>
            </a:r>
            <a:r>
              <a:rPr lang="en-CA" kern="100" dirty="0">
                <a:latin typeface="Calibri" panose="020F0502020204030204" pitchFamily="34" charset="0"/>
                <a:ea typeface="Aptos" panose="020B0004020202020204" pitchFamily="34" charset="0"/>
                <a:cs typeface="Calibri" panose="020F0502020204030204" pitchFamily="34" charset="0"/>
              </a:rPr>
              <a:t>. </a:t>
            </a:r>
            <a:r>
              <a:rPr lang="fr-CA" kern="100" dirty="0">
                <a:effectLst/>
                <a:latin typeface="Calibri" panose="020F0502020204030204" pitchFamily="34" charset="0"/>
                <a:ea typeface="Aptos" panose="020B0004020202020204" pitchFamily="34" charset="0"/>
                <a:cs typeface="Calibri" panose="020F0502020204030204" pitchFamily="34" charset="0"/>
              </a:rPr>
              <a:t>Lorsque nous utilisons des faits pour étayer une opinion, c’est ce que nous appelons un </a:t>
            </a:r>
            <a:r>
              <a:rPr lang="fr-CA" i="1" kern="100" dirty="0">
                <a:effectLst/>
                <a:latin typeface="Calibri" panose="020F0502020204030204" pitchFamily="34" charset="0"/>
                <a:ea typeface="Aptos" panose="020B0004020202020204" pitchFamily="34" charset="0"/>
                <a:cs typeface="Calibri" panose="020F0502020204030204" pitchFamily="34" charset="0"/>
              </a:rPr>
              <a:t>argument</a:t>
            </a:r>
            <a:r>
              <a:rPr lang="fr-CA" kern="100" dirty="0">
                <a:effectLst/>
                <a:latin typeface="Calibri" panose="020F0502020204030204" pitchFamily="34" charset="0"/>
                <a:ea typeface="Aptos" panose="020B0004020202020204" pitchFamily="34" charset="0"/>
                <a:cs typeface="Calibri" panose="020F0502020204030204" pitchFamily="34" charset="0"/>
              </a:rPr>
              <a:t>. Toutes les opinions ne peuvent pas être étayées par des arguments : si une personne n’aime pas le fromage de lune, tous les faits du monde ne la convaincront pas de changer d’avis. Mais dans d’autres cas, pa</a:t>
            </a:r>
            <a:r>
              <a:rPr lang="fr-CA" kern="100" dirty="0">
                <a:latin typeface="Calibri" panose="020F0502020204030204" pitchFamily="34" charset="0"/>
                <a:ea typeface="Aptos" panose="020B0004020202020204" pitchFamily="34" charset="0"/>
                <a:cs typeface="Calibri" panose="020F0502020204030204" pitchFamily="34" charset="0"/>
              </a:rPr>
              <a:t>r exemple « Nous devrions envoyer des fusées sur la lune pour récolter le fromage », nous pouvons utiliser des faits pour construire un argument persuasif.</a:t>
            </a:r>
            <a:endParaRPr lang="fr-CA" dirty="0">
              <a:latin typeface="Calibri" panose="020F0502020204030204" pitchFamily="34" charset="0"/>
              <a:cs typeface="Calibri" panose="020F0502020204030204" pitchFamily="34" charset="0"/>
            </a:endParaRPr>
          </a:p>
          <a:p>
            <a:pPr marL="0" lvl="0" indent="0">
              <a:buFont typeface="Symbol" panose="05050102010706020507" pitchFamily="18" charset="2"/>
              <a:buNone/>
            </a:pPr>
            <a:endParaRPr lang="fr-CA" kern="100" dirty="0">
              <a:effectLst/>
              <a:latin typeface="Calibri" panose="020F0502020204030204" pitchFamily="34" charset="0"/>
              <a:ea typeface="Aptos" panose="020B0004020202020204" pitchFamily="34" charset="0"/>
              <a:cs typeface="Calibri" panose="020F0502020204030204" pitchFamily="34" charset="0"/>
            </a:endParaRPr>
          </a:p>
          <a:p>
            <a:endParaRPr lang="fr-CA" dirty="0">
              <a:latin typeface="Calibri" panose="020F0502020204030204" pitchFamily="34" charset="0"/>
              <a:cs typeface="Calibri" panose="020F0502020204030204" pitchFamily="34" charset="0"/>
            </a:endParaRPr>
          </a:p>
          <a:p>
            <a:endParaRPr lang="fr-CA" dirty="0">
              <a:latin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fld id="{7A9361FC-8CBD-49F8-A9B4-4DABEA9D8DF8}" type="slidenum">
              <a:rPr lang="en-CA" smtClean="0"/>
              <a:t>30</a:t>
            </a:fld>
            <a:endParaRPr lang="en-CA"/>
          </a:p>
        </p:txBody>
      </p:sp>
    </p:spTree>
    <p:extLst>
      <p:ext uri="{BB962C8B-B14F-4D97-AF65-F5344CB8AC3E}">
        <p14:creationId xmlns:p14="http://schemas.microsoft.com/office/powerpoint/2010/main" val="297547578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fr-CA">
                <a:latin typeface="Calibri" panose="020F0502020204030204" pitchFamily="34" charset="0"/>
                <a:cs typeface="Calibri" panose="020F0502020204030204" pitchFamily="34" charset="0"/>
              </a:rPr>
              <a:t>Examinons quatre aspects de la formulation et de l’analyse d’arguments :</a:t>
            </a:r>
          </a:p>
          <a:p>
            <a:endParaRPr lang="fr-CA">
              <a:latin typeface="Calibri" panose="020F0502020204030204" pitchFamily="34" charset="0"/>
              <a:cs typeface="Calibri" panose="020F0502020204030204" pitchFamily="34" charset="0"/>
            </a:endParaRPr>
          </a:p>
          <a:p>
            <a:pPr marL="171450" indent="-171450">
              <a:buFont typeface="Arial" panose="020B0604020202020204" pitchFamily="34" charset="0"/>
              <a:buChar char="•"/>
            </a:pPr>
            <a:r>
              <a:rPr lang="fr-CA">
                <a:latin typeface="Calibri" panose="020F0502020204030204" pitchFamily="34" charset="0"/>
                <a:cs typeface="Calibri" panose="020F0502020204030204" pitchFamily="34" charset="0"/>
              </a:rPr>
              <a:t>la distinction entre des arguments </a:t>
            </a:r>
            <a:r>
              <a:rPr lang="fr-CA" i="1">
                <a:latin typeface="Calibri" panose="020F0502020204030204" pitchFamily="34" charset="0"/>
                <a:cs typeface="Calibri" panose="020F0502020204030204" pitchFamily="34" charset="0"/>
              </a:rPr>
              <a:t>déductifs</a:t>
            </a:r>
            <a:r>
              <a:rPr lang="fr-CA">
                <a:latin typeface="Calibri" panose="020F0502020204030204" pitchFamily="34" charset="0"/>
                <a:cs typeface="Calibri" panose="020F0502020204030204" pitchFamily="34" charset="0"/>
              </a:rPr>
              <a:t> et </a:t>
            </a:r>
            <a:r>
              <a:rPr lang="fr-CA" i="1">
                <a:latin typeface="Calibri" panose="020F0502020204030204" pitchFamily="34" charset="0"/>
                <a:cs typeface="Calibri" panose="020F0502020204030204" pitchFamily="34" charset="0"/>
              </a:rPr>
              <a:t>inductifs</a:t>
            </a:r>
            <a:r>
              <a:rPr lang="fr-CA">
                <a:latin typeface="Calibri" panose="020F0502020204030204" pitchFamily="34" charset="0"/>
                <a:cs typeface="Calibri" panose="020F0502020204030204" pitchFamily="34" charset="0"/>
              </a:rPr>
              <a:t>;</a:t>
            </a:r>
          </a:p>
          <a:p>
            <a:pPr marL="171450" indent="-171450">
              <a:buFont typeface="Arial" panose="020B0604020202020204" pitchFamily="34" charset="0"/>
              <a:buChar char="•"/>
            </a:pPr>
            <a:endParaRPr lang="fr-CA">
              <a:latin typeface="Calibri" panose="020F0502020204030204" pitchFamily="34" charset="0"/>
              <a:cs typeface="Calibri" panose="020F0502020204030204" pitchFamily="34" charset="0"/>
            </a:endParaRPr>
          </a:p>
          <a:p>
            <a:pPr marL="171450" indent="-171450">
              <a:buFont typeface="Arial" panose="020B0604020202020204" pitchFamily="34" charset="0"/>
              <a:buChar char="•"/>
            </a:pPr>
            <a:r>
              <a:rPr lang="fr-CA">
                <a:latin typeface="Calibri" panose="020F0502020204030204" pitchFamily="34" charset="0"/>
                <a:cs typeface="Calibri" panose="020F0502020204030204" pitchFamily="34" charset="0"/>
              </a:rPr>
              <a:t>reconnaître les arguments sans fondement;</a:t>
            </a:r>
          </a:p>
          <a:p>
            <a:pPr marL="171450" indent="-171450">
              <a:buFont typeface="Arial" panose="020B0604020202020204" pitchFamily="34" charset="0"/>
              <a:buChar char="•"/>
            </a:pPr>
            <a:endParaRPr lang="fr-CA" i="0">
              <a:latin typeface="Calibri" panose="020F0502020204030204" pitchFamily="34" charset="0"/>
              <a:cs typeface="Calibri" panose="020F0502020204030204" pitchFamily="34" charset="0"/>
            </a:endParaRPr>
          </a:p>
          <a:p>
            <a:pPr marL="171450" indent="-171450">
              <a:buFont typeface="Arial" panose="020B0604020202020204" pitchFamily="34" charset="0"/>
              <a:buChar char="•"/>
            </a:pPr>
            <a:r>
              <a:rPr lang="fr-CA" i="0">
                <a:latin typeface="Calibri" panose="020F0502020204030204" pitchFamily="34" charset="0"/>
                <a:cs typeface="Calibri" panose="020F0502020204030204" pitchFamily="34" charset="0"/>
              </a:rPr>
              <a:t>de quelle façon nous pouvons développer (échafaudage) la capacité des élèves de formuler et d’analyser des arguments;</a:t>
            </a:r>
          </a:p>
          <a:p>
            <a:pPr marL="171450" indent="-171450">
              <a:buFont typeface="Arial" panose="020B0604020202020204" pitchFamily="34" charset="0"/>
              <a:buChar char="•"/>
            </a:pPr>
            <a:endParaRPr lang="fr-CA">
              <a:latin typeface="Calibri" panose="020F0502020204030204" pitchFamily="34" charset="0"/>
              <a:cs typeface="Calibri" panose="020F0502020204030204" pitchFamily="34" charset="0"/>
            </a:endParaRPr>
          </a:p>
          <a:p>
            <a:pPr marL="171450" indent="-171450">
              <a:buFont typeface="Arial" panose="020B0604020202020204" pitchFamily="34" charset="0"/>
              <a:buChar char="•"/>
            </a:pPr>
            <a:r>
              <a:rPr lang="fr-CA" i="0">
                <a:latin typeface="Calibri" panose="020F0502020204030204" pitchFamily="34" charset="0"/>
                <a:cs typeface="Calibri" panose="020F0502020204030204" pitchFamily="34" charset="0"/>
              </a:rPr>
              <a:t>comment nous pouvons éviter de nous enraciner dans notre position lors d’une discussion.</a:t>
            </a:r>
          </a:p>
          <a:p>
            <a:endParaRPr lang="fr-CA">
              <a:latin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fld id="{7A9361FC-8CBD-49F8-A9B4-4DABEA9D8DF8}" type="slidenum">
              <a:rPr lang="en-CA" smtClean="0"/>
              <a:t>31</a:t>
            </a:fld>
            <a:endParaRPr lang="en-CA"/>
          </a:p>
        </p:txBody>
      </p:sp>
    </p:spTree>
    <p:extLst>
      <p:ext uri="{BB962C8B-B14F-4D97-AF65-F5344CB8AC3E}">
        <p14:creationId xmlns:p14="http://schemas.microsoft.com/office/powerpoint/2010/main" val="230281052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spcBef>
                <a:spcPts val="0"/>
              </a:spcBef>
              <a:spcAft>
                <a:spcPts val="0"/>
              </a:spcAft>
              <a:buClrTx/>
              <a:buSzTx/>
              <a:buFontTx/>
              <a:buNone/>
              <a:tabLst/>
              <a:defRPr/>
            </a:pPr>
            <a:r>
              <a:rPr lang="fr-CA" kern="100">
                <a:effectLst/>
                <a:latin typeface="Calibri" panose="020F0502020204030204" pitchFamily="34" charset="0"/>
                <a:ea typeface="Aptos" panose="020B0004020202020204" pitchFamily="34" charset="0"/>
                <a:cs typeface="Calibri" panose="020F0502020204030204" pitchFamily="34" charset="0"/>
              </a:rPr>
              <a:t>Il existe deux types d’arguments : les arguments déductifs et les arguments inductifs.</a:t>
            </a:r>
          </a:p>
          <a:p>
            <a:pPr marL="0" marR="0" lvl="0" indent="0" algn="l" defTabSz="914400" rtl="0" eaLnBrk="1" fontAlgn="auto" latinLnBrk="0" hangingPunct="1">
              <a:spcBef>
                <a:spcPts val="0"/>
              </a:spcBef>
              <a:spcAft>
                <a:spcPts val="0"/>
              </a:spcAft>
              <a:buClrTx/>
              <a:buSzTx/>
              <a:buFontTx/>
              <a:buNone/>
              <a:tabLst/>
              <a:defRPr/>
            </a:pPr>
            <a:endParaRPr lang="fr-CA" kern="100">
              <a:latin typeface="Calibri" panose="020F0502020204030204" pitchFamily="34" charset="0"/>
              <a:ea typeface="Aptos" panose="020B0004020202020204" pitchFamily="34" charset="0"/>
              <a:cs typeface="Calibri" panose="020F0502020204030204" pitchFamily="34" charset="0"/>
            </a:endParaRPr>
          </a:p>
          <a:p>
            <a:pPr marL="0" marR="0" lvl="0" indent="0" algn="l" defTabSz="914400" rtl="0" eaLnBrk="1" fontAlgn="auto" latinLnBrk="0" hangingPunct="1">
              <a:spcBef>
                <a:spcPts val="0"/>
              </a:spcBef>
              <a:spcAft>
                <a:spcPts val="0"/>
              </a:spcAft>
              <a:buClrTx/>
              <a:buSzTx/>
              <a:buFontTx/>
              <a:buNone/>
              <a:tabLst/>
              <a:defRPr/>
            </a:pPr>
            <a:r>
              <a:rPr lang="fr-CA" kern="100">
                <a:effectLst/>
                <a:latin typeface="Calibri" panose="020F0502020204030204" pitchFamily="34" charset="0"/>
                <a:ea typeface="Aptos" panose="020B0004020202020204" pitchFamily="34" charset="0"/>
                <a:cs typeface="Calibri" panose="020F0502020204030204" pitchFamily="34" charset="0"/>
              </a:rPr>
              <a:t>Dans les arguments </a:t>
            </a:r>
            <a:r>
              <a:rPr lang="fr-CA" i="1" kern="100">
                <a:effectLst/>
                <a:latin typeface="Calibri" panose="020F0502020204030204" pitchFamily="34" charset="0"/>
                <a:ea typeface="Aptos" panose="020B0004020202020204" pitchFamily="34" charset="0"/>
                <a:cs typeface="Calibri" panose="020F0502020204030204" pitchFamily="34" charset="0"/>
              </a:rPr>
              <a:t>déductifs</a:t>
            </a:r>
            <a:r>
              <a:rPr lang="fr-CA" kern="100">
                <a:effectLst/>
                <a:latin typeface="Calibri" panose="020F0502020204030204" pitchFamily="34" charset="0"/>
                <a:ea typeface="Aptos" panose="020B0004020202020204" pitchFamily="34" charset="0"/>
                <a:cs typeface="Calibri" panose="020F0502020204030204" pitchFamily="34" charset="0"/>
              </a:rPr>
              <a:t>, si les prémisses sont vraies, la conclusion </a:t>
            </a:r>
            <a:r>
              <a:rPr lang="fr-CA" i="1" kern="100">
                <a:effectLst/>
                <a:latin typeface="Calibri" panose="020F0502020204030204" pitchFamily="34" charset="0"/>
                <a:ea typeface="Aptos" panose="020B0004020202020204" pitchFamily="34" charset="0"/>
                <a:cs typeface="Calibri" panose="020F0502020204030204" pitchFamily="34" charset="0"/>
              </a:rPr>
              <a:t>doit </a:t>
            </a:r>
            <a:r>
              <a:rPr lang="fr-CA" kern="100">
                <a:effectLst/>
                <a:latin typeface="Calibri" panose="020F0502020204030204" pitchFamily="34" charset="0"/>
                <a:ea typeface="Aptos" panose="020B0004020202020204" pitchFamily="34" charset="0"/>
                <a:cs typeface="Calibri" panose="020F0502020204030204" pitchFamily="34" charset="0"/>
              </a:rPr>
              <a:t>l’être aussi. Ils reposent donc sur des prémisses dont nous pouvons supposer qu’elles sont vraies dans tous les cas ou qu’il est impossible de prouver qu’elles sont fausses.</a:t>
            </a:r>
          </a:p>
          <a:p>
            <a:pPr marL="0" marR="0" lvl="0" indent="0" algn="l" defTabSz="914400" rtl="0" eaLnBrk="1" fontAlgn="auto" latinLnBrk="0" hangingPunct="1">
              <a:spcBef>
                <a:spcPts val="0"/>
              </a:spcBef>
              <a:spcAft>
                <a:spcPts val="0"/>
              </a:spcAft>
              <a:buClrTx/>
              <a:buSzTx/>
              <a:buFontTx/>
              <a:buNone/>
              <a:tabLst/>
              <a:defRPr/>
            </a:pPr>
            <a:endParaRPr lang="fr-CA" i="1" kern="100">
              <a:latin typeface="Calibri" panose="020F0502020204030204" pitchFamily="34" charset="0"/>
              <a:ea typeface="Aptos" panose="020B0004020202020204" pitchFamily="34" charset="0"/>
              <a:cs typeface="Calibri" panose="020F0502020204030204" pitchFamily="34" charset="0"/>
            </a:endParaRPr>
          </a:p>
          <a:p>
            <a:pPr marL="0" marR="0" lvl="0" indent="0" algn="l" defTabSz="914400" rtl="0" eaLnBrk="1" fontAlgn="auto" latinLnBrk="0" hangingPunct="1">
              <a:spcBef>
                <a:spcPts val="0"/>
              </a:spcBef>
              <a:spcAft>
                <a:spcPts val="0"/>
              </a:spcAft>
              <a:buClrTx/>
              <a:buSzTx/>
              <a:buFontTx/>
              <a:buNone/>
              <a:tabLst/>
              <a:defRPr/>
            </a:pPr>
            <a:r>
              <a:rPr lang="fr-CA" kern="100">
                <a:latin typeface="Calibri" panose="020F0502020204030204" pitchFamily="34" charset="0"/>
                <a:ea typeface="Aptos" panose="020B0004020202020204" pitchFamily="34" charset="0"/>
                <a:cs typeface="Calibri" panose="020F0502020204030204" pitchFamily="34" charset="0"/>
              </a:rPr>
              <a:t>L</a:t>
            </a:r>
            <a:r>
              <a:rPr lang="fr-CA" kern="100">
                <a:effectLst/>
                <a:latin typeface="Calibri" panose="020F0502020204030204" pitchFamily="34" charset="0"/>
                <a:ea typeface="Aptos" panose="020B0004020202020204" pitchFamily="34" charset="0"/>
                <a:cs typeface="Calibri" panose="020F0502020204030204" pitchFamily="34" charset="0"/>
              </a:rPr>
              <a:t>es arguments </a:t>
            </a:r>
            <a:r>
              <a:rPr lang="fr-CA" i="1" kern="100">
                <a:effectLst/>
                <a:latin typeface="Calibri" panose="020F0502020204030204" pitchFamily="34" charset="0"/>
                <a:ea typeface="Aptos" panose="020B0004020202020204" pitchFamily="34" charset="0"/>
                <a:cs typeface="Calibri" panose="020F0502020204030204" pitchFamily="34" charset="0"/>
              </a:rPr>
              <a:t>inductifs</a:t>
            </a:r>
            <a:r>
              <a:rPr lang="fr-CA" kern="100">
                <a:effectLst/>
                <a:latin typeface="Calibri" panose="020F0502020204030204" pitchFamily="34" charset="0"/>
                <a:ea typeface="Aptos" panose="020B0004020202020204" pitchFamily="34" charset="0"/>
                <a:cs typeface="Calibri" panose="020F0502020204030204" pitchFamily="34" charset="0"/>
              </a:rPr>
              <a:t> reposent sur des prémisses qui sont </a:t>
            </a:r>
            <a:r>
              <a:rPr lang="fr-CA" i="1" kern="100">
                <a:effectLst/>
                <a:latin typeface="Calibri" panose="020F0502020204030204" pitchFamily="34" charset="0"/>
                <a:ea typeface="Aptos" panose="020B0004020202020204" pitchFamily="34" charset="0"/>
                <a:cs typeface="Calibri" panose="020F0502020204030204" pitchFamily="34" charset="0"/>
              </a:rPr>
              <a:t>probablement</a:t>
            </a:r>
            <a:r>
              <a:rPr lang="fr-CA" kern="100">
                <a:effectLst/>
                <a:latin typeface="Calibri" panose="020F0502020204030204" pitchFamily="34" charset="0"/>
                <a:ea typeface="Aptos" panose="020B0004020202020204" pitchFamily="34" charset="0"/>
                <a:cs typeface="Calibri" panose="020F0502020204030204" pitchFamily="34" charset="0"/>
              </a:rPr>
              <a:t> ou </a:t>
            </a:r>
            <a:r>
              <a:rPr lang="fr-CA" i="1" kern="100">
                <a:effectLst/>
                <a:latin typeface="Calibri" panose="020F0502020204030204" pitchFamily="34" charset="0"/>
                <a:ea typeface="Aptos" panose="020B0004020202020204" pitchFamily="34" charset="0"/>
                <a:cs typeface="Calibri" panose="020F0502020204030204" pitchFamily="34" charset="0"/>
              </a:rPr>
              <a:t>généralement</a:t>
            </a:r>
            <a:r>
              <a:rPr lang="fr-CA" kern="100">
                <a:effectLst/>
                <a:latin typeface="Calibri" panose="020F0502020204030204" pitchFamily="34" charset="0"/>
                <a:ea typeface="Aptos" panose="020B0004020202020204" pitchFamily="34" charset="0"/>
                <a:cs typeface="Calibri" panose="020F0502020204030204" pitchFamily="34" charset="0"/>
              </a:rPr>
              <a:t> vraies, et fournissent donc des preuves solides, mais non définitives, de la conclusion.</a:t>
            </a:r>
          </a:p>
          <a:p>
            <a:endParaRPr lang="fr-CA">
              <a:latin typeface="Calibri" panose="020F0502020204030204" pitchFamily="34" charset="0"/>
              <a:cs typeface="Calibri" panose="020F0502020204030204" pitchFamily="34" charset="0"/>
            </a:endParaRPr>
          </a:p>
          <a:p>
            <a:endParaRPr lang="fr-CA">
              <a:latin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fld id="{7A9361FC-8CBD-49F8-A9B4-4DABEA9D8DF8}" type="slidenum">
              <a:rPr lang="en-CA" smtClean="0"/>
              <a:t>32</a:t>
            </a:fld>
            <a:endParaRPr lang="en-CA"/>
          </a:p>
        </p:txBody>
      </p:sp>
    </p:spTree>
    <p:extLst>
      <p:ext uri="{BB962C8B-B14F-4D97-AF65-F5344CB8AC3E}">
        <p14:creationId xmlns:p14="http://schemas.microsoft.com/office/powerpoint/2010/main" val="409565829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fr-CA" kern="100">
                <a:effectLst/>
                <a:latin typeface="Calibri" panose="020F0502020204030204" pitchFamily="34" charset="0"/>
                <a:ea typeface="Aptos" panose="020B0004020202020204" pitchFamily="34" charset="0"/>
                <a:cs typeface="Calibri" panose="020F0502020204030204" pitchFamily="34" charset="0"/>
              </a:rPr>
              <a:t>Par exemple, si nous savons avec certitude que tous les oiseaux proviennent d’œufs et que les merles sont bel et bien des oiseaux, nous pouvons avancer l’argument </a:t>
            </a:r>
            <a:r>
              <a:rPr lang="fr-CA" i="1" kern="100">
                <a:effectLst/>
                <a:latin typeface="Calibri" panose="020F0502020204030204" pitchFamily="34" charset="0"/>
                <a:ea typeface="Aptos" panose="020B0004020202020204" pitchFamily="34" charset="0"/>
                <a:cs typeface="Calibri" panose="020F0502020204030204" pitchFamily="34" charset="0"/>
              </a:rPr>
              <a:t>déductif </a:t>
            </a:r>
            <a:r>
              <a:rPr lang="fr-CA" kern="100">
                <a:effectLst/>
                <a:latin typeface="Calibri" panose="020F0502020204030204" pitchFamily="34" charset="0"/>
                <a:ea typeface="Aptos" panose="020B0004020202020204" pitchFamily="34" charset="0"/>
                <a:cs typeface="Calibri" panose="020F0502020204030204" pitchFamily="34" charset="0"/>
              </a:rPr>
              <a:t>suivant.</a:t>
            </a:r>
          </a:p>
          <a:p>
            <a:endParaRPr lang="fr-CA" kern="100">
              <a:effectLst/>
              <a:latin typeface="Calibri" panose="020F0502020204030204" pitchFamily="34" charset="0"/>
              <a:ea typeface="Aptos" panose="020B0004020202020204" pitchFamily="34" charset="0"/>
              <a:cs typeface="Calibri" panose="020F0502020204030204" pitchFamily="34" charset="0"/>
            </a:endParaRPr>
          </a:p>
          <a:p>
            <a:pPr marL="171450" lvl="0" indent="-171450">
              <a:buFont typeface="Arial" panose="020B0604020202020204" pitchFamily="34" charset="0"/>
              <a:buChar char="•"/>
            </a:pPr>
            <a:r>
              <a:rPr lang="fr-CA" kern="100">
                <a:effectLst/>
                <a:latin typeface="Calibri" panose="020F0502020204030204" pitchFamily="34" charset="0"/>
                <a:ea typeface="Aptos" panose="020B0004020202020204" pitchFamily="34" charset="0"/>
                <a:cs typeface="Calibri" panose="020F0502020204030204" pitchFamily="34" charset="0"/>
              </a:rPr>
              <a:t>Les </a:t>
            </a:r>
            <a:r>
              <a:rPr lang="fr-CA" kern="100">
                <a:latin typeface="Calibri" panose="020F0502020204030204" pitchFamily="34" charset="0"/>
                <a:ea typeface="Aptos" panose="020B0004020202020204" pitchFamily="34" charset="0"/>
                <a:cs typeface="Calibri" panose="020F0502020204030204" pitchFamily="34" charset="0"/>
              </a:rPr>
              <a:t>oiseaux proviennent d’œufs.</a:t>
            </a:r>
            <a:r>
              <a:rPr lang="fr-CA" kern="100">
                <a:effectLst/>
                <a:latin typeface="Calibri" panose="020F0502020204030204" pitchFamily="34" charset="0"/>
                <a:ea typeface="Aptos" panose="020B0004020202020204" pitchFamily="34" charset="0"/>
                <a:cs typeface="Calibri" panose="020F0502020204030204" pitchFamily="34" charset="0"/>
              </a:rPr>
              <a:t> </a:t>
            </a:r>
            <a:endParaRPr lang="fr-CA" kern="100">
              <a:latin typeface="Calibri" panose="020F0502020204030204" pitchFamily="34" charset="0"/>
              <a:ea typeface="Aptos" panose="020B0004020202020204" pitchFamily="34" charset="0"/>
              <a:cs typeface="Calibri" panose="020F0502020204030204" pitchFamily="34" charset="0"/>
            </a:endParaRPr>
          </a:p>
          <a:p>
            <a:pPr marL="171450" lvl="0" indent="-171450">
              <a:buFont typeface="Arial" panose="020B0604020202020204" pitchFamily="34" charset="0"/>
              <a:buChar char="•"/>
            </a:pPr>
            <a:r>
              <a:rPr lang="fr-CA" kern="100">
                <a:effectLst/>
                <a:latin typeface="Calibri" panose="020F0502020204030204" pitchFamily="34" charset="0"/>
                <a:ea typeface="Aptos" panose="020B0004020202020204" pitchFamily="34" charset="0"/>
                <a:cs typeface="Calibri" panose="020F0502020204030204" pitchFamily="34" charset="0"/>
              </a:rPr>
              <a:t>Les merles sont des oiseaux.</a:t>
            </a:r>
          </a:p>
          <a:p>
            <a:pPr marL="171450" lvl="0" indent="-171450">
              <a:buFont typeface="Arial" panose="020B0604020202020204" pitchFamily="34" charset="0"/>
              <a:buChar char="•"/>
            </a:pPr>
            <a:r>
              <a:rPr lang="fr-CA" kern="100">
                <a:latin typeface="Calibri" panose="020F0502020204030204" pitchFamily="34" charset="0"/>
                <a:ea typeface="Aptos" panose="020B0004020202020204" pitchFamily="34" charset="0"/>
                <a:cs typeface="Calibri" panose="020F0502020204030204" pitchFamily="34" charset="0"/>
              </a:rPr>
              <a:t>Par conséquent, les merles proviennent d’œufs.</a:t>
            </a:r>
            <a:endParaRPr lang="fr-CA">
              <a:latin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fld id="{7A9361FC-8CBD-49F8-A9B4-4DABEA9D8DF8}" type="slidenum">
              <a:rPr lang="en-CA" smtClean="0"/>
              <a:t>33</a:t>
            </a:fld>
            <a:endParaRPr lang="en-CA"/>
          </a:p>
        </p:txBody>
      </p:sp>
    </p:spTree>
    <p:extLst>
      <p:ext uri="{BB962C8B-B14F-4D97-AF65-F5344CB8AC3E}">
        <p14:creationId xmlns:p14="http://schemas.microsoft.com/office/powerpoint/2010/main" val="268425439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fr-CA" kern="100">
                <a:latin typeface="Calibri" panose="020F0502020204030204" pitchFamily="34" charset="0"/>
                <a:ea typeface="Aptos" panose="020B0004020202020204" pitchFamily="34" charset="0"/>
                <a:cs typeface="Calibri" panose="020F0502020204030204" pitchFamily="34" charset="0"/>
              </a:rPr>
              <a:t>Toutefois, s’il est question de reptiles ou de mammifères, nous ne pouvons pas être aussi catégoriques : certains reptiles naissent vivants et certains mammifères (monotrèmes) proviennent d’œufs. Nous ne pouvons donc qu’avancer des arguments inductifs.</a:t>
            </a:r>
            <a:r>
              <a:rPr lang="fr-CA" kern="100">
                <a:effectLst/>
                <a:latin typeface="Calibri" panose="020F0502020204030204" pitchFamily="34" charset="0"/>
                <a:ea typeface="Aptos" panose="020B0004020202020204" pitchFamily="34" charset="0"/>
                <a:cs typeface="Calibri" panose="020F0502020204030204" pitchFamily="34" charset="0"/>
              </a:rPr>
              <a:t> </a:t>
            </a:r>
          </a:p>
          <a:p>
            <a:endParaRPr lang="fr-CA" kern="100">
              <a:effectLst/>
              <a:latin typeface="Calibri" panose="020F0502020204030204" pitchFamily="34" charset="0"/>
              <a:ea typeface="Aptos" panose="020B0004020202020204" pitchFamily="34" charset="0"/>
              <a:cs typeface="Calibri" panose="020F0502020204030204" pitchFamily="34" charset="0"/>
            </a:endParaRPr>
          </a:p>
          <a:p>
            <a:pPr marL="342900" lvl="0" indent="-342900">
              <a:buFont typeface="Symbol" panose="05050102010706020507" pitchFamily="18" charset="2"/>
              <a:buChar char=""/>
            </a:pPr>
            <a:r>
              <a:rPr lang="fr-CA" i="1" kern="100">
                <a:effectLst/>
                <a:latin typeface="Calibri" panose="020F0502020204030204" pitchFamily="34" charset="0"/>
                <a:ea typeface="Aptos" panose="020B0004020202020204" pitchFamily="34" charset="0"/>
                <a:cs typeface="Calibri" panose="020F0502020204030204" pitchFamily="34" charset="0"/>
              </a:rPr>
              <a:t>La plupart</a:t>
            </a:r>
            <a:r>
              <a:rPr lang="fr-CA" kern="100">
                <a:effectLst/>
                <a:latin typeface="Calibri" panose="020F0502020204030204" pitchFamily="34" charset="0"/>
                <a:ea typeface="Aptos" panose="020B0004020202020204" pitchFamily="34" charset="0"/>
                <a:cs typeface="Calibri" panose="020F0502020204030204" pitchFamily="34" charset="0"/>
              </a:rPr>
              <a:t> des reptiles proviennent d’œufs.</a:t>
            </a:r>
          </a:p>
          <a:p>
            <a:pPr marL="342900" lvl="0" indent="-342900">
              <a:buFont typeface="Symbol" panose="05050102010706020507" pitchFamily="18" charset="2"/>
              <a:buChar char=""/>
            </a:pPr>
            <a:r>
              <a:rPr lang="fr-CA" kern="100">
                <a:effectLst/>
                <a:latin typeface="Calibri" panose="020F0502020204030204" pitchFamily="34" charset="0"/>
                <a:ea typeface="Aptos" panose="020B0004020202020204" pitchFamily="34" charset="0"/>
                <a:cs typeface="Calibri" panose="020F0502020204030204" pitchFamily="34" charset="0"/>
              </a:rPr>
              <a:t>Les alligators </a:t>
            </a:r>
            <a:r>
              <a:rPr lang="fr-CA" kern="100">
                <a:latin typeface="Calibri" panose="020F0502020204030204" pitchFamily="34" charset="0"/>
                <a:ea typeface="Aptos" panose="020B0004020202020204" pitchFamily="34" charset="0"/>
                <a:cs typeface="Calibri" panose="020F0502020204030204" pitchFamily="34" charset="0"/>
              </a:rPr>
              <a:t>sont des </a:t>
            </a:r>
            <a:r>
              <a:rPr lang="fr-CA" kern="100">
                <a:effectLst/>
                <a:latin typeface="Calibri" panose="020F0502020204030204" pitchFamily="34" charset="0"/>
                <a:ea typeface="Aptos" panose="020B0004020202020204" pitchFamily="34" charset="0"/>
                <a:cs typeface="Calibri" panose="020F0502020204030204" pitchFamily="34" charset="0"/>
              </a:rPr>
              <a:t>reptiles.</a:t>
            </a:r>
          </a:p>
          <a:p>
            <a:pPr marL="342900" lvl="0" indent="-342900">
              <a:buFont typeface="Symbol" panose="05050102010706020507" pitchFamily="18" charset="2"/>
              <a:buChar char=""/>
            </a:pPr>
            <a:r>
              <a:rPr lang="fr-CA" kern="100">
                <a:effectLst/>
                <a:latin typeface="Calibri" panose="020F0502020204030204" pitchFamily="34" charset="0"/>
                <a:ea typeface="Aptos" panose="020B0004020202020204" pitchFamily="34" charset="0"/>
                <a:cs typeface="Calibri" panose="020F0502020204030204" pitchFamily="34" charset="0"/>
              </a:rPr>
              <a:t>Par conséquent, les alligators proviennent </a:t>
            </a:r>
            <a:r>
              <a:rPr lang="fr-CA" i="1" kern="100">
                <a:effectLst/>
                <a:latin typeface="Calibri" panose="020F0502020204030204" pitchFamily="34" charset="0"/>
                <a:ea typeface="Aptos" panose="020B0004020202020204" pitchFamily="34" charset="0"/>
                <a:cs typeface="Calibri" panose="020F0502020204030204" pitchFamily="34" charset="0"/>
              </a:rPr>
              <a:t>probablement </a:t>
            </a:r>
            <a:r>
              <a:rPr lang="fr-CA" kern="100">
                <a:effectLst/>
                <a:latin typeface="Calibri" panose="020F0502020204030204" pitchFamily="34" charset="0"/>
                <a:ea typeface="Aptos" panose="020B0004020202020204" pitchFamily="34" charset="0"/>
                <a:cs typeface="Calibri" panose="020F0502020204030204" pitchFamily="34" charset="0"/>
              </a:rPr>
              <a:t>d’œufs.</a:t>
            </a:r>
          </a:p>
        </p:txBody>
      </p:sp>
      <p:sp>
        <p:nvSpPr>
          <p:cNvPr id="4" name="Slide Number Placeholder 3"/>
          <p:cNvSpPr>
            <a:spLocks noGrp="1"/>
          </p:cNvSpPr>
          <p:nvPr>
            <p:ph type="sldNum" sz="quarter" idx="5"/>
          </p:nvPr>
        </p:nvSpPr>
        <p:spPr/>
        <p:txBody>
          <a:bodyPr/>
          <a:lstStyle/>
          <a:p>
            <a:fld id="{7A9361FC-8CBD-49F8-A9B4-4DABEA9D8DF8}" type="slidenum">
              <a:rPr lang="en-CA" smtClean="0"/>
              <a:t>34</a:t>
            </a:fld>
            <a:endParaRPr lang="en-CA"/>
          </a:p>
        </p:txBody>
      </p:sp>
    </p:spTree>
    <p:extLst>
      <p:ext uri="{BB962C8B-B14F-4D97-AF65-F5344CB8AC3E}">
        <p14:creationId xmlns:p14="http://schemas.microsoft.com/office/powerpoint/2010/main" val="264172810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buClrTx/>
              <a:buSzTx/>
              <a:buFontTx/>
              <a:buNone/>
              <a:tabLst/>
              <a:defRPr/>
            </a:pPr>
            <a:r>
              <a:rPr lang="fr-CA" kern="100">
                <a:latin typeface="Calibri" panose="020F0502020204030204" pitchFamily="34" charset="0"/>
                <a:ea typeface="Aptos" panose="020B0004020202020204" pitchFamily="34" charset="0"/>
                <a:cs typeface="Calibri" panose="020F0502020204030204" pitchFamily="34" charset="0"/>
              </a:rPr>
              <a:t>La plupart des questions que nous étudions, quelle que soit la matière, sont inductives et non déductives puisque nous pouvons rarement affirmer qu’une chose est certaine à 100 % : même si tous les mammifères que nous connaissons naissent vivants, il est toujours possible que nous trouvions un </a:t>
            </a:r>
            <a:r>
              <a:rPr lang="fr-CA">
                <a:latin typeface="Calibri" panose="020F0502020204030204" pitchFamily="34" charset="0"/>
                <a:cs typeface="Calibri" panose="020F0502020204030204" pitchFamily="34" charset="0"/>
              </a:rPr>
              <a:t>ornithorynque.</a:t>
            </a:r>
          </a:p>
          <a:p>
            <a:pPr marL="0" marR="0" lvl="0" indent="0" algn="l" defTabSz="914400" rtl="0" eaLnBrk="1" fontAlgn="auto" latinLnBrk="0" hangingPunct="1">
              <a:buClrTx/>
              <a:buSzTx/>
              <a:buFontTx/>
              <a:buNone/>
              <a:tabLst/>
              <a:defRPr/>
            </a:pPr>
            <a:endParaRPr lang="fr-CA" kern="100">
              <a:latin typeface="Calibri" panose="020F0502020204030204" pitchFamily="34" charset="0"/>
              <a:ea typeface="Aptos" panose="020B0004020202020204" pitchFamily="34" charset="0"/>
              <a:cs typeface="Calibri" panose="020F0502020204030204" pitchFamily="34" charset="0"/>
            </a:endParaRPr>
          </a:p>
          <a:p>
            <a:pPr marL="0" marR="0" lvl="0" indent="0" algn="l" defTabSz="914400" rtl="0" eaLnBrk="1" fontAlgn="auto" latinLnBrk="0" hangingPunct="1">
              <a:buClrTx/>
              <a:buSzTx/>
              <a:buFontTx/>
              <a:buNone/>
              <a:tabLst/>
              <a:defRPr/>
            </a:pPr>
            <a:r>
              <a:rPr lang="fr-CA" kern="100">
                <a:latin typeface="Calibri" panose="020F0502020204030204" pitchFamily="34" charset="0"/>
                <a:ea typeface="Aptos" panose="020B0004020202020204" pitchFamily="34" charset="0"/>
                <a:cs typeface="Calibri" panose="020F0502020204030204" pitchFamily="34" charset="0"/>
              </a:rPr>
              <a:t>C’est pourquoi nous disons que les scientifiques (et les autres personnes qui étudient des questions inductives) « ne disent pas que leur théorie est juste. Ils disent simplement qu’elle n’est pas fausse… pour le moment. »</a:t>
            </a:r>
          </a:p>
          <a:p>
            <a:pPr marL="0" marR="0" lvl="0" indent="0" algn="l" defTabSz="914400" rtl="0" eaLnBrk="1" fontAlgn="auto" latinLnBrk="0" hangingPunct="1">
              <a:buClrTx/>
              <a:buSzTx/>
              <a:buFontTx/>
              <a:buNone/>
              <a:tabLst/>
              <a:defRPr/>
            </a:pPr>
            <a:endParaRPr lang="fr-CA" kern="100">
              <a:effectLst/>
              <a:latin typeface="Calibri" panose="020F0502020204030204" pitchFamily="34" charset="0"/>
              <a:ea typeface="Aptos" panose="020B0004020202020204" pitchFamily="34" charset="0"/>
              <a:cs typeface="Calibri" panose="020F0502020204030204" pitchFamily="34" charset="0"/>
            </a:endParaRPr>
          </a:p>
          <a:p>
            <a:pPr marL="0" marR="0" lvl="0" indent="0" algn="l" defTabSz="914400" rtl="0" eaLnBrk="1" fontAlgn="auto" latinLnBrk="0" hangingPunct="1">
              <a:buClrTx/>
              <a:buSzTx/>
              <a:buFontTx/>
              <a:buNone/>
              <a:tabLst/>
              <a:defRPr/>
            </a:pPr>
            <a:r>
              <a:rPr lang="fr-CA" kern="100">
                <a:latin typeface="Calibri" panose="020F0502020204030204" pitchFamily="34" charset="0"/>
                <a:ea typeface="Aptos" panose="020B0004020202020204" pitchFamily="34" charset="0"/>
                <a:cs typeface="Calibri" panose="020F0502020204030204" pitchFamily="34" charset="0"/>
              </a:rPr>
              <a:t>Nous pouvons utiliser des arguments déductifs pour parler des </a:t>
            </a:r>
            <a:r>
              <a:rPr lang="fr-CA" i="1" kern="100">
                <a:latin typeface="Calibri" panose="020F0502020204030204" pitchFamily="34" charset="0"/>
                <a:ea typeface="Aptos" panose="020B0004020202020204" pitchFamily="34" charset="0"/>
                <a:cs typeface="Calibri" panose="020F0502020204030204" pitchFamily="34" charset="0"/>
              </a:rPr>
              <a:t>principes </a:t>
            </a:r>
            <a:r>
              <a:rPr lang="fr-CA" kern="100">
                <a:latin typeface="Calibri" panose="020F0502020204030204" pitchFamily="34" charset="0"/>
                <a:ea typeface="Aptos" panose="020B0004020202020204" pitchFamily="34" charset="0"/>
                <a:cs typeface="Calibri" panose="020F0502020204030204" pitchFamily="34" charset="0"/>
              </a:rPr>
              <a:t>dont la société a convenu qu’ils étaient vrais, ainsi que des faits qui sont si bien établis que nous pouvons les considérer comme prouvés. (Une façon d’envisager le </a:t>
            </a:r>
            <a:r>
              <a:rPr lang="fr-CA" i="1" kern="100">
                <a:latin typeface="Calibri" panose="020F0502020204030204" pitchFamily="34" charset="0"/>
                <a:ea typeface="Aptos" panose="020B0004020202020204" pitchFamily="34" charset="0"/>
                <a:cs typeface="Calibri" panose="020F0502020204030204" pitchFamily="34" charset="0"/>
              </a:rPr>
              <a:t>consensus </a:t>
            </a:r>
            <a:r>
              <a:rPr lang="fr-CA" kern="100">
                <a:latin typeface="Calibri" panose="020F0502020204030204" pitchFamily="34" charset="0"/>
                <a:ea typeface="Aptos" panose="020B0004020202020204" pitchFamily="34" charset="0"/>
                <a:cs typeface="Calibri" panose="020F0502020204030204" pitchFamily="34" charset="0"/>
              </a:rPr>
              <a:t>dans un domaine consiste à le considérer comme les prémisses pour lesquelles il existe suffisamment de preuves </a:t>
            </a:r>
            <a:r>
              <a:rPr lang="fr-CA" i="1" kern="100">
                <a:latin typeface="Calibri" panose="020F0502020204030204" pitchFamily="34" charset="0"/>
                <a:ea typeface="Aptos" panose="020B0004020202020204" pitchFamily="34" charset="0"/>
                <a:cs typeface="Calibri" panose="020F0502020204030204" pitchFamily="34" charset="0"/>
              </a:rPr>
              <a:t>inductives </a:t>
            </a:r>
            <a:r>
              <a:rPr lang="fr-CA" kern="100">
                <a:latin typeface="Calibri" panose="020F0502020204030204" pitchFamily="34" charset="0"/>
                <a:ea typeface="Aptos" panose="020B0004020202020204" pitchFamily="34" charset="0"/>
                <a:cs typeface="Calibri" panose="020F0502020204030204" pitchFamily="34" charset="0"/>
              </a:rPr>
              <a:t>pour que nous puissions les utiliser pour formuler des arguments </a:t>
            </a:r>
            <a:r>
              <a:rPr lang="fr-CA" i="1" kern="100">
                <a:latin typeface="Calibri" panose="020F0502020204030204" pitchFamily="34" charset="0"/>
                <a:ea typeface="Aptos" panose="020B0004020202020204" pitchFamily="34" charset="0"/>
                <a:cs typeface="Calibri" panose="020F0502020204030204" pitchFamily="34" charset="0"/>
              </a:rPr>
              <a:t>déductifs</a:t>
            </a:r>
            <a:r>
              <a:rPr lang="fr-CA" kern="100">
                <a:latin typeface="Calibri" panose="020F0502020204030204" pitchFamily="34" charset="0"/>
                <a:ea typeface="Aptos" panose="020B0004020202020204" pitchFamily="34" charset="0"/>
                <a:cs typeface="Calibri" panose="020F0502020204030204" pitchFamily="34" charset="0"/>
              </a:rPr>
              <a:t>.)</a:t>
            </a:r>
          </a:p>
          <a:p>
            <a:pPr marL="0" marR="0" lvl="0" indent="0" algn="l" defTabSz="914400" rtl="0" eaLnBrk="1" fontAlgn="auto" latinLnBrk="0" hangingPunct="1">
              <a:buClrTx/>
              <a:buSzTx/>
              <a:buFontTx/>
              <a:buNone/>
              <a:tabLst/>
              <a:defRPr/>
            </a:pPr>
            <a:endParaRPr lang="fr-CA" kern="100">
              <a:effectLst/>
              <a:latin typeface="Calibri" panose="020F0502020204030204" pitchFamily="34" charset="0"/>
              <a:ea typeface="Aptos" panose="020B0004020202020204" pitchFamily="34" charset="0"/>
              <a:cs typeface="Calibri" panose="020F0502020204030204" pitchFamily="34" charset="0"/>
            </a:endParaRPr>
          </a:p>
          <a:p>
            <a:pPr marL="0" marR="0" lvl="0" indent="0" algn="l" defTabSz="914400" rtl="0" eaLnBrk="1" fontAlgn="auto" latinLnBrk="0" hangingPunct="1">
              <a:buClrTx/>
              <a:buSzTx/>
              <a:buFontTx/>
              <a:buNone/>
              <a:tabLst/>
              <a:defRPr/>
            </a:pPr>
            <a:r>
              <a:rPr lang="fr-CA" kern="100">
                <a:latin typeface="Calibri" panose="020F0502020204030204" pitchFamily="34" charset="0"/>
                <a:ea typeface="Aptos" panose="020B0004020202020204" pitchFamily="34" charset="0"/>
                <a:cs typeface="Calibri" panose="020F0502020204030204" pitchFamily="34" charset="0"/>
              </a:rPr>
              <a:t>Il est essentiel de comprendre la différence entre les arguments déductifs et inductifs pour pouvoir les analyser. De nombreux arguments avancés contre des théories scientifiques bien établies, comme l’évolution ou le changement climatique d’origine humaine, reposent sur le fait qu’elles sont considérées comme des arguments déductifs plutôt qu’inductifs.</a:t>
            </a:r>
            <a:endParaRPr lang="fr-CA">
              <a:latin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fld id="{7A9361FC-8CBD-49F8-A9B4-4DABEA9D8DF8}" type="slidenum">
              <a:rPr lang="en-CA" smtClean="0"/>
              <a:t>35</a:t>
            </a:fld>
            <a:endParaRPr lang="en-CA"/>
          </a:p>
        </p:txBody>
      </p:sp>
    </p:spTree>
    <p:extLst>
      <p:ext uri="{BB962C8B-B14F-4D97-AF65-F5344CB8AC3E}">
        <p14:creationId xmlns:p14="http://schemas.microsoft.com/office/powerpoint/2010/main" val="31870823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fr-CA" kern="100">
                <a:effectLst/>
                <a:latin typeface="Calibri" panose="020F0502020204030204" pitchFamily="34" charset="0"/>
                <a:ea typeface="Aptos" panose="020B0004020202020204" pitchFamily="34" charset="0"/>
                <a:cs typeface="Calibri" panose="020F0502020204030204" pitchFamily="34" charset="0"/>
              </a:rPr>
              <a:t>Il existe donc deux types d’arguments sans fondement que nous pouvons apprendre aux élèves à reconnaître : ceux dont les prémisses sont fausses (dans un argument déductif) ou peu vraisemblables (dans un argument inductif), et ceux dont la conclusion ne découle pas raisonnablement des prémisses.</a:t>
            </a:r>
          </a:p>
          <a:p>
            <a:endParaRPr lang="fr-CA">
              <a:latin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fld id="{7A9361FC-8CBD-49F8-A9B4-4DABEA9D8DF8}" type="slidenum">
              <a:rPr lang="en-CA" smtClean="0"/>
              <a:t>36</a:t>
            </a:fld>
            <a:endParaRPr lang="en-CA"/>
          </a:p>
        </p:txBody>
      </p:sp>
    </p:spTree>
    <p:extLst>
      <p:ext uri="{BB962C8B-B14F-4D97-AF65-F5344CB8AC3E}">
        <p14:creationId xmlns:p14="http://schemas.microsoft.com/office/powerpoint/2010/main" val="168029749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fr-CA" kern="100">
                <a:effectLst/>
                <a:latin typeface="Calibri" panose="020F0502020204030204" pitchFamily="34" charset="0"/>
                <a:ea typeface="Aptos" panose="020B0004020202020204" pitchFamily="34" charset="0"/>
                <a:cs typeface="Calibri" panose="020F0502020204030204" pitchFamily="34" charset="0"/>
              </a:rPr>
              <a:t>Les arguments inductifs ne reposant pas sur des prémisses absolument vraies ou fausses, nous devons poser des questions plus générales à leur sujet, comme :</a:t>
            </a:r>
          </a:p>
          <a:p>
            <a:endParaRPr lang="fr-CA" kern="100">
              <a:effectLst/>
              <a:latin typeface="Calibri" panose="020F0502020204030204" pitchFamily="34" charset="0"/>
              <a:ea typeface="Aptos" panose="020B0004020202020204" pitchFamily="34" charset="0"/>
              <a:cs typeface="Calibri" panose="020F0502020204030204" pitchFamily="34" charset="0"/>
            </a:endParaRPr>
          </a:p>
          <a:p>
            <a:pPr marL="342900" lvl="0" indent="-342900">
              <a:buFont typeface="Symbol" panose="05050102010706020507" pitchFamily="18" charset="2"/>
              <a:buChar char=""/>
            </a:pPr>
            <a:r>
              <a:rPr lang="fr-CA" kern="100">
                <a:effectLst/>
                <a:latin typeface="Calibri" panose="020F0502020204030204" pitchFamily="34" charset="0"/>
                <a:ea typeface="Aptos" panose="020B0004020202020204" pitchFamily="34" charset="0"/>
                <a:cs typeface="Calibri" panose="020F0502020204030204" pitchFamily="34" charset="0"/>
              </a:rPr>
              <a:t>reflètent-elles un échantillon suffisamment large (p. ex. avons-nous pris en compte suffisamment d’espèces de mammifères avant de décider que la plupart des ours donnent naissance à des petits vivants)?</a:t>
            </a:r>
          </a:p>
        </p:txBody>
      </p:sp>
      <p:sp>
        <p:nvSpPr>
          <p:cNvPr id="4" name="Slide Number Placeholder 3"/>
          <p:cNvSpPr>
            <a:spLocks noGrp="1"/>
          </p:cNvSpPr>
          <p:nvPr>
            <p:ph type="sldNum" sz="quarter" idx="5"/>
          </p:nvPr>
        </p:nvSpPr>
        <p:spPr/>
        <p:txBody>
          <a:bodyPr/>
          <a:lstStyle/>
          <a:p>
            <a:fld id="{7A9361FC-8CBD-49F8-A9B4-4DABEA9D8DF8}" type="slidenum">
              <a:rPr lang="en-CA" smtClean="0"/>
              <a:t>37</a:t>
            </a:fld>
            <a:endParaRPr lang="en-CA"/>
          </a:p>
        </p:txBody>
      </p:sp>
    </p:spTree>
    <p:extLst>
      <p:ext uri="{BB962C8B-B14F-4D97-AF65-F5344CB8AC3E}">
        <p14:creationId xmlns:p14="http://schemas.microsoft.com/office/powerpoint/2010/main" val="273903515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spcBef>
                <a:spcPts val="0"/>
              </a:spcBef>
              <a:spcAft>
                <a:spcPts val="0"/>
              </a:spcAft>
              <a:buClrTx/>
              <a:buSzTx/>
              <a:buFontTx/>
              <a:buNone/>
              <a:tabLst/>
              <a:defRPr/>
            </a:pPr>
            <a:r>
              <a:rPr lang="fr-CA" kern="100">
                <a:effectLst/>
                <a:latin typeface="Calibri" panose="020F0502020204030204" pitchFamily="34" charset="0"/>
                <a:ea typeface="Aptos" panose="020B0004020202020204" pitchFamily="34" charset="0"/>
                <a:cs typeface="Calibri" panose="020F0502020204030204" pitchFamily="34" charset="0"/>
              </a:rPr>
              <a:t>L’échantillon est-il représentatif? (Vous obtiendrez une réponse trompeuse si votre seul échantillon est constitué d’un ornithorynque et d’un échidné.) Inversement, nous voulons nous assurer que nous ne comptons pas les éléments de l’échantillon plus d’une fois.</a:t>
            </a:r>
            <a:endParaRPr lang="fr-CA">
              <a:latin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fld id="{7A9361FC-8CBD-49F8-A9B4-4DABEA9D8DF8}" type="slidenum">
              <a:rPr lang="en-CA" smtClean="0"/>
              <a:t>38</a:t>
            </a:fld>
            <a:endParaRPr lang="en-CA"/>
          </a:p>
        </p:txBody>
      </p:sp>
    </p:spTree>
    <p:extLst>
      <p:ext uri="{BB962C8B-B14F-4D97-AF65-F5344CB8AC3E}">
        <p14:creationId xmlns:p14="http://schemas.microsoft.com/office/powerpoint/2010/main" val="149800648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fr-CA">
                <a:latin typeface="Calibri" panose="020F0502020204030204" pitchFamily="34" charset="0"/>
                <a:cs typeface="Calibri" panose="020F0502020204030204" pitchFamily="34" charset="0"/>
              </a:rPr>
              <a:t>La plupart du temps, nous ne recueillons pas de preuves nous-mêmes, mais des informations provenant d’autres personnes.</a:t>
            </a:r>
          </a:p>
          <a:p>
            <a:endParaRPr lang="fr-CA">
              <a:latin typeface="Calibri" panose="020F0502020204030204" pitchFamily="34" charset="0"/>
              <a:cs typeface="Calibri" panose="020F0502020204030204" pitchFamily="34" charset="0"/>
            </a:endParaRPr>
          </a:p>
          <a:p>
            <a:r>
              <a:rPr lang="fr-CA">
                <a:latin typeface="Calibri" panose="020F0502020204030204" pitchFamily="34" charset="0"/>
                <a:cs typeface="Calibri" panose="020F0502020204030204" pitchFamily="34" charset="0"/>
              </a:rPr>
              <a:t>C’est pourquoi il est essentiel de s’assurer que les élèves comprennent l’idée des sources fiables et de leur apprendre à déterminer si une source est un expert ou une autorité sur le sujet.</a:t>
            </a:r>
          </a:p>
          <a:p>
            <a:endParaRPr lang="fr-CA">
              <a:latin typeface="Calibri" panose="020F0502020204030204" pitchFamily="34" charset="0"/>
              <a:cs typeface="Calibri" panose="020F0502020204030204" pitchFamily="34" charset="0"/>
            </a:endParaRPr>
          </a:p>
          <a:p>
            <a:r>
              <a:rPr lang="fr-CA">
                <a:latin typeface="Calibri" panose="020F0502020204030204" pitchFamily="34" charset="0"/>
                <a:cs typeface="Calibri" panose="020F0502020204030204" pitchFamily="34" charset="0"/>
              </a:rPr>
              <a:t>Nous verrons plus tard dans l’atelier comment procéder.</a:t>
            </a:r>
          </a:p>
        </p:txBody>
      </p:sp>
      <p:sp>
        <p:nvSpPr>
          <p:cNvPr id="4" name="Slide Number Placeholder 3"/>
          <p:cNvSpPr>
            <a:spLocks noGrp="1"/>
          </p:cNvSpPr>
          <p:nvPr>
            <p:ph type="sldNum" sz="quarter" idx="5"/>
          </p:nvPr>
        </p:nvSpPr>
        <p:spPr/>
        <p:txBody>
          <a:bodyPr/>
          <a:lstStyle/>
          <a:p>
            <a:fld id="{7A9361FC-8CBD-49F8-A9B4-4DABEA9D8DF8}" type="slidenum">
              <a:rPr lang="en-CA" smtClean="0"/>
              <a:t>39</a:t>
            </a:fld>
            <a:endParaRPr lang="en-CA"/>
          </a:p>
        </p:txBody>
      </p:sp>
    </p:spTree>
    <p:extLst>
      <p:ext uri="{BB962C8B-B14F-4D97-AF65-F5344CB8AC3E}">
        <p14:creationId xmlns:p14="http://schemas.microsoft.com/office/powerpoint/2010/main" val="216441335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fr-CA" dirty="0">
                <a:latin typeface="Calibri" panose="020F0502020204030204" pitchFamily="34" charset="0"/>
                <a:cs typeface="Calibri" panose="020F0502020204030204" pitchFamily="34" charset="0"/>
              </a:rPr>
              <a:t>Dans cette section, nous commencerons par examiner comment nous parvenons à de nouvelles idées et croyances.</a:t>
            </a:r>
            <a:endParaRPr lang="fr-CA" i="0" dirty="0">
              <a:latin typeface="Calibri" panose="020F0502020204030204" pitchFamily="34" charset="0"/>
              <a:cs typeface="Calibri" panose="020F0502020204030204" pitchFamily="34" charset="0"/>
            </a:endParaRPr>
          </a:p>
          <a:p>
            <a:endParaRPr lang="fr-CA" i="0" dirty="0">
              <a:latin typeface="Calibri" panose="020F0502020204030204" pitchFamily="34" charset="0"/>
              <a:cs typeface="Calibri" panose="020F0502020204030204" pitchFamily="34" charset="0"/>
            </a:endParaRPr>
          </a:p>
          <a:p>
            <a:r>
              <a:rPr lang="fr-CA" dirty="0">
                <a:latin typeface="Calibri" panose="020F0502020204030204" pitchFamily="34" charset="0"/>
                <a:cs typeface="Calibri" panose="020F0502020204030204" pitchFamily="34" charset="0"/>
              </a:rPr>
              <a:t>Nous verrons ensuite les raisons pour lesquelles nous devons apprendre la pensée critique.</a:t>
            </a:r>
          </a:p>
          <a:p>
            <a:endParaRPr lang="fr-CA" i="0" dirty="0">
              <a:latin typeface="Calibri" panose="020F0502020204030204" pitchFamily="34" charset="0"/>
              <a:cs typeface="Calibri" panose="020F0502020204030204" pitchFamily="34" charset="0"/>
            </a:endParaRPr>
          </a:p>
          <a:p>
            <a:r>
              <a:rPr lang="fr-CA" dirty="0">
                <a:latin typeface="Calibri" panose="020F0502020204030204" pitchFamily="34" charset="0"/>
                <a:cs typeface="Calibri" panose="020F0502020204030204" pitchFamily="34" charset="0"/>
              </a:rPr>
              <a:t>Et nous définirons exactement ce que nous entendons par </a:t>
            </a:r>
            <a:r>
              <a:rPr lang="fr-CA" i="1" dirty="0">
                <a:latin typeface="Calibri" panose="020F0502020204030204" pitchFamily="34" charset="0"/>
                <a:cs typeface="Calibri" panose="020F0502020204030204" pitchFamily="34" charset="0"/>
              </a:rPr>
              <a:t>pensée critique</a:t>
            </a:r>
            <a:r>
              <a:rPr lang="fr-CA" dirty="0">
                <a:latin typeface="Calibri" panose="020F0502020204030204" pitchFamily="34" charset="0"/>
                <a:cs typeface="Calibri" panose="020F0502020204030204" pitchFamily="34" charset="0"/>
              </a:rPr>
              <a:t>.</a:t>
            </a:r>
          </a:p>
          <a:p>
            <a:endParaRPr lang="fr-CA" i="0" dirty="0">
              <a:latin typeface="Calibri" panose="020F0502020204030204" pitchFamily="34" charset="0"/>
              <a:cs typeface="Calibri" panose="020F0502020204030204" pitchFamily="34" charset="0"/>
            </a:endParaRPr>
          </a:p>
          <a:p>
            <a:endParaRPr lang="fr-CA" i="0" dirty="0">
              <a:latin typeface="Calibri" panose="020F0502020204030204" pitchFamily="34" charset="0"/>
              <a:cs typeface="Calibri" panose="020F0502020204030204" pitchFamily="34" charset="0"/>
            </a:endParaRPr>
          </a:p>
          <a:p>
            <a:endParaRPr lang="fr-CA" dirty="0">
              <a:latin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fld id="{7A9361FC-8CBD-49F8-A9B4-4DABEA9D8DF8}" type="slidenum">
              <a:rPr lang="en-CA" smtClean="0"/>
              <a:t>4</a:t>
            </a:fld>
            <a:endParaRPr lang="en-CA"/>
          </a:p>
        </p:txBody>
      </p:sp>
    </p:spTree>
    <p:extLst>
      <p:ext uri="{BB962C8B-B14F-4D97-AF65-F5344CB8AC3E}">
        <p14:creationId xmlns:p14="http://schemas.microsoft.com/office/powerpoint/2010/main" val="277699892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buClrTx/>
              <a:buSzTx/>
              <a:buFontTx/>
              <a:buNone/>
              <a:tabLst/>
              <a:defRPr/>
            </a:pPr>
            <a:r>
              <a:rPr lang="fr-CA" kern="100">
                <a:latin typeface="Calibri" panose="020F0502020204030204" pitchFamily="34" charset="0"/>
                <a:ea typeface="Aptos" panose="020B0004020202020204" pitchFamily="34" charset="0"/>
                <a:cs typeface="Calibri" panose="020F0502020204030204" pitchFamily="34" charset="0"/>
              </a:rPr>
              <a:t>Nous devons aussi nous demander si des preuves contraires cruciales ont été omises. (Avons-nous exclu les mammifères qui pondent des œufs?)</a:t>
            </a:r>
          </a:p>
          <a:p>
            <a:pPr marL="0" marR="0" lvl="0" indent="0" algn="l" defTabSz="914400" rtl="0" eaLnBrk="1" fontAlgn="auto" latinLnBrk="0" hangingPunct="1">
              <a:buClrTx/>
              <a:buSzTx/>
              <a:buFontTx/>
              <a:buNone/>
              <a:tabLst/>
              <a:defRPr/>
            </a:pPr>
            <a:endParaRPr lang="fr-CA" kern="100">
              <a:latin typeface="Calibri" panose="020F0502020204030204" pitchFamily="34" charset="0"/>
              <a:cs typeface="Calibri" panose="020F0502020204030204" pitchFamily="34" charset="0"/>
            </a:endParaRPr>
          </a:p>
          <a:p>
            <a:pPr marL="0" marR="0" lvl="0" indent="0" algn="l" defTabSz="914400" rtl="0" eaLnBrk="1" fontAlgn="auto" latinLnBrk="0" hangingPunct="1">
              <a:buClrTx/>
              <a:buSzTx/>
              <a:buFontTx/>
              <a:buNone/>
              <a:tabLst/>
              <a:defRPr/>
            </a:pPr>
            <a:r>
              <a:rPr lang="fr-CA" kern="100">
                <a:latin typeface="Calibri" panose="020F0502020204030204" pitchFamily="34" charset="0"/>
                <a:cs typeface="Calibri" panose="020F0502020204030204" pitchFamily="34" charset="0"/>
              </a:rPr>
              <a:t>Nos partis pris nous poussent à faire un </a:t>
            </a:r>
            <a:r>
              <a:rPr lang="fr-CA" i="1" kern="100">
                <a:latin typeface="Calibri" panose="020F0502020204030204" pitchFamily="34" charset="0"/>
                <a:cs typeface="Calibri" panose="020F0502020204030204" pitchFamily="34" charset="0"/>
              </a:rPr>
              <a:t>choix sélectif</a:t>
            </a:r>
            <a:r>
              <a:rPr lang="fr-CA" kern="100">
                <a:latin typeface="Calibri" panose="020F0502020204030204" pitchFamily="34" charset="0"/>
                <a:cs typeface="Calibri" panose="020F0502020204030204" pitchFamily="34" charset="0"/>
              </a:rPr>
              <a:t>, c’est-à-dire à ne retenir que les éléments de preuve ou les sources d’information qui soutiennent notre point de vue.</a:t>
            </a:r>
            <a:endParaRPr lang="fr-CA" i="0">
              <a:latin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fld id="{7A9361FC-8CBD-49F8-A9B4-4DABEA9D8DF8}" type="slidenum">
              <a:rPr lang="en-CA" smtClean="0"/>
              <a:t>40</a:t>
            </a:fld>
            <a:endParaRPr lang="en-CA"/>
          </a:p>
        </p:txBody>
      </p:sp>
    </p:spTree>
    <p:extLst>
      <p:ext uri="{BB962C8B-B14F-4D97-AF65-F5344CB8AC3E}">
        <p14:creationId xmlns:p14="http://schemas.microsoft.com/office/powerpoint/2010/main" val="348280134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buClrTx/>
              <a:buSzTx/>
              <a:buFontTx/>
              <a:buNone/>
              <a:tabLst/>
              <a:defRPr/>
            </a:pPr>
            <a:r>
              <a:rPr lang="fr-CA" kern="100" dirty="0">
                <a:effectLst/>
                <a:latin typeface="Calibri" panose="020F0502020204030204" pitchFamily="34" charset="0"/>
                <a:ea typeface="Aptos" panose="020B0004020202020204" pitchFamily="34" charset="0"/>
                <a:cs typeface="Calibri" panose="020F0502020204030204" pitchFamily="34" charset="0"/>
              </a:rPr>
              <a:t>L’autre problème que pose un argument n’est pas que les prémisses sont fausses, mais qu’elles ne soutiennent pas réellement la conclusion.</a:t>
            </a:r>
          </a:p>
          <a:p>
            <a:pPr marL="0" marR="0" lvl="0" indent="0" algn="l" defTabSz="914400" rtl="0" eaLnBrk="1" fontAlgn="auto" latinLnBrk="0" hangingPunct="1">
              <a:buClrTx/>
              <a:buSzTx/>
              <a:buFontTx/>
              <a:buNone/>
              <a:tabLst/>
              <a:defRPr/>
            </a:pPr>
            <a:endParaRPr lang="fr-CA" kern="100" dirty="0">
              <a:effectLst/>
              <a:highlight>
                <a:srgbClr val="FFFF00"/>
              </a:highlight>
              <a:latin typeface="Calibri" panose="020F0502020204030204" pitchFamily="34" charset="0"/>
              <a:ea typeface="Aptos" panose="020B0004020202020204" pitchFamily="34" charset="0"/>
              <a:cs typeface="Calibri" panose="020F0502020204030204" pitchFamily="34" charset="0"/>
            </a:endParaRPr>
          </a:p>
          <a:p>
            <a:pPr marL="0" marR="0" lvl="0" indent="0" algn="l" defTabSz="914400" rtl="0" eaLnBrk="1" fontAlgn="auto" latinLnBrk="0" hangingPunct="1">
              <a:buClrTx/>
              <a:buSzTx/>
              <a:buFontTx/>
              <a:buNone/>
              <a:tabLst/>
              <a:defRPr/>
            </a:pPr>
            <a:r>
              <a:rPr lang="fr-CA" kern="100" dirty="0">
                <a:effectLst/>
                <a:latin typeface="Calibri" panose="020F0502020204030204" pitchFamily="34" charset="0"/>
                <a:ea typeface="Aptos" panose="020B0004020202020204" pitchFamily="34" charset="0"/>
                <a:cs typeface="Calibri" panose="020F0502020204030204" pitchFamily="34" charset="0"/>
              </a:rPr>
              <a:t>C’est pourquoi il est important que les élèves comprennent la différence entre les arguments déductifs et inductifs. Un argument déductif doit être « à l’épreuve de tout » : si la conclusion ne découle pas </a:t>
            </a:r>
            <a:r>
              <a:rPr lang="fr-CA" i="1" kern="100" dirty="0">
                <a:effectLst/>
                <a:latin typeface="Calibri" panose="020F0502020204030204" pitchFamily="34" charset="0"/>
                <a:ea typeface="Aptos" panose="020B0004020202020204" pitchFamily="34" charset="0"/>
                <a:cs typeface="Calibri" panose="020F0502020204030204" pitchFamily="34" charset="0"/>
              </a:rPr>
              <a:t>absolument </a:t>
            </a:r>
            <a:r>
              <a:rPr lang="fr-CA" kern="100" dirty="0">
                <a:effectLst/>
                <a:latin typeface="Calibri" panose="020F0502020204030204" pitchFamily="34" charset="0"/>
                <a:ea typeface="Aptos" panose="020B0004020202020204" pitchFamily="34" charset="0"/>
                <a:cs typeface="Calibri" panose="020F0502020204030204" pitchFamily="34" charset="0"/>
              </a:rPr>
              <a:t>des prémisses, l’argument ne fonctionne pas.</a:t>
            </a:r>
          </a:p>
          <a:p>
            <a:pPr marL="0" marR="0" lvl="0" indent="0" algn="l" defTabSz="914400" rtl="0" eaLnBrk="1" fontAlgn="auto" latinLnBrk="0" hangingPunct="1">
              <a:buClrTx/>
              <a:buSzTx/>
              <a:buFontTx/>
              <a:buNone/>
              <a:tabLst/>
              <a:defRPr/>
            </a:pPr>
            <a:endParaRPr lang="fr-CA" kern="100" dirty="0">
              <a:latin typeface="Calibri" panose="020F0502020204030204" pitchFamily="34" charset="0"/>
              <a:ea typeface="Aptos" panose="020B0004020202020204" pitchFamily="34" charset="0"/>
              <a:cs typeface="Calibri" panose="020F0502020204030204" pitchFamily="34" charset="0"/>
            </a:endParaRPr>
          </a:p>
          <a:p>
            <a:pPr marL="0" marR="0" lvl="0" indent="0" algn="l" defTabSz="914400" rtl="0" eaLnBrk="1" fontAlgn="auto" latinLnBrk="0" hangingPunct="1">
              <a:buClrTx/>
              <a:buSzTx/>
              <a:buFontTx/>
              <a:buNone/>
              <a:tabLst/>
              <a:defRPr/>
            </a:pPr>
            <a:r>
              <a:rPr lang="fr-CA" kern="100" dirty="0">
                <a:effectLst/>
                <a:latin typeface="Calibri" panose="020F0502020204030204" pitchFamily="34" charset="0"/>
                <a:ea typeface="Aptos" panose="020B0004020202020204" pitchFamily="34" charset="0"/>
                <a:cs typeface="Calibri" panose="020F0502020204030204" pitchFamily="34" charset="0"/>
              </a:rPr>
              <a:t>Mais pour les arguments inductifs, nous devons penser davantage à des termes comme « la plupart » et « probablement ». Quelle part du total représent</a:t>
            </a:r>
            <a:r>
              <a:rPr lang="fr-CA" kern="100" dirty="0">
                <a:latin typeface="Calibri" panose="020F0502020204030204" pitchFamily="34" charset="0"/>
                <a:ea typeface="Aptos" panose="020B0004020202020204" pitchFamily="34" charset="0"/>
                <a:cs typeface="Calibri" panose="020F0502020204030204" pitchFamily="34" charset="0"/>
              </a:rPr>
              <a:t>e « la plupart »? Quelle est la « probabilité » de la conclusion finale?</a:t>
            </a:r>
            <a:endParaRPr lang="fr-CA" kern="100" dirty="0">
              <a:effectLst/>
              <a:latin typeface="Calibri" panose="020F0502020204030204" pitchFamily="34" charset="0"/>
              <a:ea typeface="Aptos" panose="020B0004020202020204" pitchFamily="34" charset="0"/>
              <a:cs typeface="Calibri" panose="020F0502020204030204" pitchFamily="34" charset="0"/>
            </a:endParaRPr>
          </a:p>
          <a:p>
            <a:pPr marL="0" marR="0" lvl="0" indent="0" algn="l" defTabSz="914400" rtl="0" eaLnBrk="1" fontAlgn="auto" latinLnBrk="0" hangingPunct="1">
              <a:buClrTx/>
              <a:buSzTx/>
              <a:buFontTx/>
              <a:buNone/>
              <a:tabLst/>
              <a:defRPr/>
            </a:pPr>
            <a:endParaRPr lang="fr-CA" kern="100" dirty="0">
              <a:effectLst/>
              <a:latin typeface="Calibri" panose="020F0502020204030204" pitchFamily="34" charset="0"/>
              <a:ea typeface="Aptos" panose="020B0004020202020204" pitchFamily="34" charset="0"/>
              <a:cs typeface="Calibri" panose="020F0502020204030204" pitchFamily="34" charset="0"/>
            </a:endParaRPr>
          </a:p>
          <a:p>
            <a:pPr marL="0" marR="0" lvl="0" indent="0" algn="l" defTabSz="914400" rtl="0" eaLnBrk="1" fontAlgn="auto" latinLnBrk="0" hangingPunct="1">
              <a:buClrTx/>
              <a:buSzTx/>
              <a:buFontTx/>
              <a:buNone/>
              <a:tabLst/>
              <a:defRPr/>
            </a:pPr>
            <a:endParaRPr lang="fr-CA" kern="100" dirty="0">
              <a:effectLst/>
              <a:latin typeface="Calibri" panose="020F0502020204030204" pitchFamily="34" charset="0"/>
              <a:ea typeface="Aptos" panose="020B0004020202020204" pitchFamily="34" charset="0"/>
              <a:cs typeface="Calibri" panose="020F0502020204030204" pitchFamily="34" charset="0"/>
            </a:endParaRPr>
          </a:p>
          <a:p>
            <a:pPr marL="0" marR="0" lvl="0" indent="0" algn="l" defTabSz="914400" rtl="0" eaLnBrk="1" fontAlgn="auto" latinLnBrk="0" hangingPunct="1">
              <a:buClrTx/>
              <a:buSzTx/>
              <a:buFontTx/>
              <a:buNone/>
              <a:tabLst/>
              <a:defRPr/>
            </a:pPr>
            <a:endParaRPr lang="fr-CA" kern="100" dirty="0">
              <a:effectLst/>
              <a:latin typeface="Calibri" panose="020F0502020204030204" pitchFamily="34" charset="0"/>
              <a:ea typeface="Aptos" panose="020B0004020202020204" pitchFamily="34" charset="0"/>
              <a:cs typeface="Calibri" panose="020F0502020204030204" pitchFamily="34" charset="0"/>
            </a:endParaRPr>
          </a:p>
          <a:p>
            <a:endParaRPr lang="fr-CA" dirty="0">
              <a:latin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fld id="{7A9361FC-8CBD-49F8-A9B4-4DABEA9D8DF8}" type="slidenum">
              <a:rPr lang="en-CA" smtClean="0"/>
              <a:t>41</a:t>
            </a:fld>
            <a:endParaRPr lang="en-CA"/>
          </a:p>
        </p:txBody>
      </p:sp>
    </p:spTree>
    <p:extLst>
      <p:ext uri="{BB962C8B-B14F-4D97-AF65-F5344CB8AC3E}">
        <p14:creationId xmlns:p14="http://schemas.microsoft.com/office/powerpoint/2010/main" val="179546264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buClrTx/>
              <a:buSzTx/>
              <a:buFontTx/>
              <a:buNone/>
              <a:tabLst/>
              <a:defRPr/>
            </a:pPr>
            <a:r>
              <a:rPr lang="fr-CA" kern="100">
                <a:effectLst/>
                <a:latin typeface="Calibri" panose="020F0502020204030204" pitchFamily="34" charset="0"/>
                <a:ea typeface="Aptos" panose="020B0004020202020204" pitchFamily="34" charset="0"/>
                <a:cs typeface="Calibri" panose="020F0502020204030204" pitchFamily="34" charset="0"/>
              </a:rPr>
              <a:t>Le problème est que nous ne disposons souvent pas d’un contexte suffisant pour pouvoir répondre à ces questions. Par conséquent, nous sommes susceptibles de nous rabattre sur nos partis pris et nos raccourcis de pensée.</a:t>
            </a:r>
          </a:p>
          <a:p>
            <a:pPr marL="0" marR="0" lvl="0" indent="0" algn="l" defTabSz="914400" rtl="0" eaLnBrk="1" fontAlgn="auto" latinLnBrk="0" hangingPunct="1">
              <a:buClrTx/>
              <a:buSzTx/>
              <a:buFontTx/>
              <a:buNone/>
              <a:tabLst/>
              <a:defRPr/>
            </a:pPr>
            <a:endParaRPr lang="fr-CA" kern="100">
              <a:latin typeface="Calibri" panose="020F0502020204030204" pitchFamily="34" charset="0"/>
              <a:ea typeface="Aptos" panose="020B0004020202020204" pitchFamily="34" charset="0"/>
              <a:cs typeface="Calibri" panose="020F0502020204030204" pitchFamily="34" charset="0"/>
            </a:endParaRPr>
          </a:p>
          <a:p>
            <a:pPr marL="0" marR="0" lvl="0" indent="0" algn="l" defTabSz="914400" rtl="0" eaLnBrk="1" fontAlgn="auto" latinLnBrk="0" hangingPunct="1">
              <a:buClrTx/>
              <a:buSzTx/>
              <a:buFontTx/>
              <a:buNone/>
              <a:tabLst/>
              <a:defRPr/>
            </a:pPr>
            <a:r>
              <a:rPr lang="fr-CA" kern="100">
                <a:effectLst/>
                <a:latin typeface="Calibri" panose="020F0502020204030204" pitchFamily="34" charset="0"/>
                <a:ea typeface="Aptos" panose="020B0004020202020204" pitchFamily="34" charset="0"/>
                <a:cs typeface="Calibri" panose="020F0502020204030204" pitchFamily="34" charset="0"/>
              </a:rPr>
              <a:t>Même quelque chose d’aussi simple qu’un changemen</a:t>
            </a:r>
            <a:r>
              <a:rPr lang="fr-CA" kern="100">
                <a:latin typeface="Calibri" panose="020F0502020204030204" pitchFamily="34" charset="0"/>
                <a:ea typeface="Aptos" panose="020B0004020202020204" pitchFamily="34" charset="0"/>
                <a:cs typeface="Calibri" panose="020F0502020204030204" pitchFamily="34" charset="0"/>
              </a:rPr>
              <a:t>t de dénominateur, par exemple, peut affecter la façon dont nous interprétons les statistiques : une étude a montré que les gens considéraient les différentes causes de décès comme plus probables lorsqu’elles étaient exprimées comme étant sur 10 000 plutôt que sur 100 (p. ex. 100 sur 10 000 plutôt que 1 sur 100).</a:t>
            </a:r>
            <a:endParaRPr lang="fr-CA" kern="100">
              <a:effectLst/>
              <a:latin typeface="Calibri" panose="020F0502020204030204" pitchFamily="34" charset="0"/>
              <a:ea typeface="Aptos" panose="020B0004020202020204" pitchFamily="34" charset="0"/>
              <a:cs typeface="Calibri" panose="020F0502020204030204" pitchFamily="34" charset="0"/>
            </a:endParaRPr>
          </a:p>
          <a:p>
            <a:endParaRPr lang="fr-CA">
              <a:latin typeface="Calibri" panose="020F0502020204030204" pitchFamily="34" charset="0"/>
              <a:cs typeface="Calibri" panose="020F0502020204030204" pitchFamily="34" charset="0"/>
            </a:endParaRPr>
          </a:p>
          <a:p>
            <a:r>
              <a:rPr lang="fr-CA">
                <a:latin typeface="Calibri" panose="020F0502020204030204" pitchFamily="34" charset="0"/>
                <a:cs typeface="Calibri" panose="020F0502020204030204" pitchFamily="34" charset="0"/>
              </a:rPr>
              <a:t>Il est utile de poser alors deux questions : « Est-ce que beaucoup? » et « Par rapport à quoi? »</a:t>
            </a:r>
          </a:p>
          <a:p>
            <a:endParaRPr lang="fr-CA">
              <a:latin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fld id="{7A9361FC-8CBD-49F8-A9B4-4DABEA9D8DF8}" type="slidenum">
              <a:rPr lang="en-CA" smtClean="0"/>
              <a:t>42</a:t>
            </a:fld>
            <a:endParaRPr lang="en-CA"/>
          </a:p>
        </p:txBody>
      </p:sp>
    </p:spTree>
    <p:extLst>
      <p:ext uri="{BB962C8B-B14F-4D97-AF65-F5344CB8AC3E}">
        <p14:creationId xmlns:p14="http://schemas.microsoft.com/office/powerpoint/2010/main" val="104925912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fr-CA" kern="100">
                <a:effectLst/>
                <a:latin typeface="Calibri" panose="020F0502020204030204" pitchFamily="34" charset="0"/>
                <a:ea typeface="Aptos" panose="020B0004020202020204" pitchFamily="34" charset="0"/>
                <a:cs typeface="Calibri" panose="020F0502020204030204" pitchFamily="34" charset="0"/>
              </a:rPr>
              <a:t>En effet, les statistiques peuvent également être manipulées, intentionnellement ou non, pour donner l’impression d’être « beaucoup » ou « peu » en les présentant en termes </a:t>
            </a:r>
            <a:r>
              <a:rPr lang="fr-CA" i="1" kern="100">
                <a:effectLst/>
                <a:latin typeface="Calibri" panose="020F0502020204030204" pitchFamily="34" charset="0"/>
                <a:ea typeface="Aptos" panose="020B0004020202020204" pitchFamily="34" charset="0"/>
                <a:cs typeface="Calibri" panose="020F0502020204030204" pitchFamily="34" charset="0"/>
              </a:rPr>
              <a:t>absolus</a:t>
            </a:r>
            <a:r>
              <a:rPr lang="fr-CA" kern="100">
                <a:effectLst/>
                <a:latin typeface="Calibri" panose="020F0502020204030204" pitchFamily="34" charset="0"/>
                <a:ea typeface="Aptos" panose="020B0004020202020204" pitchFamily="34" charset="0"/>
                <a:cs typeface="Calibri" panose="020F0502020204030204" pitchFamily="34" charset="0"/>
              </a:rPr>
              <a:t> ou </a:t>
            </a:r>
            <a:r>
              <a:rPr lang="fr-CA" i="1" kern="100">
                <a:effectLst/>
                <a:latin typeface="Calibri" panose="020F0502020204030204" pitchFamily="34" charset="0"/>
                <a:ea typeface="Aptos" panose="020B0004020202020204" pitchFamily="34" charset="0"/>
                <a:cs typeface="Calibri" panose="020F0502020204030204" pitchFamily="34" charset="0"/>
              </a:rPr>
              <a:t>relatifs</a:t>
            </a:r>
            <a:r>
              <a:rPr lang="fr-CA" kern="100">
                <a:effectLst/>
                <a:latin typeface="Calibri" panose="020F0502020204030204" pitchFamily="34" charset="0"/>
                <a:ea typeface="Aptos" panose="020B0004020202020204" pitchFamily="34" charset="0"/>
                <a:cs typeface="Calibri" panose="020F0502020204030204" pitchFamily="34" charset="0"/>
              </a:rPr>
              <a:t>.</a:t>
            </a:r>
          </a:p>
          <a:p>
            <a:endParaRPr lang="fr-CA" kern="100">
              <a:latin typeface="Calibri" panose="020F0502020204030204" pitchFamily="34" charset="0"/>
              <a:ea typeface="Aptos" panose="020B0004020202020204" pitchFamily="34" charset="0"/>
              <a:cs typeface="Calibri" panose="020F0502020204030204" pitchFamily="34" charset="0"/>
            </a:endParaRPr>
          </a:p>
          <a:p>
            <a:r>
              <a:rPr lang="fr-CA" kern="100">
                <a:effectLst/>
                <a:latin typeface="Calibri" panose="020F0502020204030204" pitchFamily="34" charset="0"/>
                <a:ea typeface="Aptos" panose="020B0004020202020204" pitchFamily="34" charset="0"/>
                <a:cs typeface="Calibri" panose="020F0502020204030204" pitchFamily="34" charset="0"/>
              </a:rPr>
              <a:t>Lorsque le nombre de base est élevé, une petite hausse </a:t>
            </a:r>
            <a:r>
              <a:rPr lang="fr-CA" i="1" kern="100">
                <a:effectLst/>
                <a:latin typeface="Calibri" panose="020F0502020204030204" pitchFamily="34" charset="0"/>
                <a:ea typeface="Aptos" panose="020B0004020202020204" pitchFamily="34" charset="0"/>
                <a:cs typeface="Calibri" panose="020F0502020204030204" pitchFamily="34" charset="0"/>
              </a:rPr>
              <a:t>relative </a:t>
            </a:r>
            <a:r>
              <a:rPr lang="fr-CA" kern="100">
                <a:effectLst/>
                <a:latin typeface="Calibri" panose="020F0502020204030204" pitchFamily="34" charset="0"/>
                <a:ea typeface="Aptos" panose="020B0004020202020204" pitchFamily="34" charset="0"/>
                <a:cs typeface="Calibri" panose="020F0502020204030204" pitchFamily="34" charset="0"/>
              </a:rPr>
              <a:t>peut sembler importante si elle est exprimée en termes </a:t>
            </a:r>
            <a:r>
              <a:rPr lang="fr-CA" i="1" kern="100">
                <a:effectLst/>
                <a:latin typeface="Calibri" panose="020F0502020204030204" pitchFamily="34" charset="0"/>
                <a:ea typeface="Aptos" panose="020B0004020202020204" pitchFamily="34" charset="0"/>
                <a:cs typeface="Calibri" panose="020F0502020204030204" pitchFamily="34" charset="0"/>
              </a:rPr>
              <a:t>absolus </a:t>
            </a:r>
            <a:r>
              <a:rPr lang="fr-CA" kern="100">
                <a:effectLst/>
                <a:latin typeface="Calibri" panose="020F0502020204030204" pitchFamily="34" charset="0"/>
                <a:ea typeface="Aptos" panose="020B0004020202020204" pitchFamily="34" charset="0"/>
                <a:cs typeface="Calibri" panose="020F0502020204030204" pitchFamily="34" charset="0"/>
              </a:rPr>
              <a:t>: vider un verre dans l’océan ajoute environ huit septillions de molécules d’eau, mais en termes absolus, ce chiffre représente une augmentation insignifiante de la quantité d’eau totale dans l’océan.</a:t>
            </a:r>
          </a:p>
          <a:p>
            <a:endParaRPr lang="fr-CA">
              <a:latin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fld id="{7A9361FC-8CBD-49F8-A9B4-4DABEA9D8DF8}" type="slidenum">
              <a:rPr lang="en-CA" smtClean="0"/>
              <a:t>43</a:t>
            </a:fld>
            <a:endParaRPr lang="en-CA"/>
          </a:p>
        </p:txBody>
      </p:sp>
    </p:spTree>
    <p:extLst>
      <p:ext uri="{BB962C8B-B14F-4D97-AF65-F5344CB8AC3E}">
        <p14:creationId xmlns:p14="http://schemas.microsoft.com/office/powerpoint/2010/main" val="2053485357"/>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spcBef>
                <a:spcPts val="0"/>
              </a:spcBef>
              <a:spcAft>
                <a:spcPts val="0"/>
              </a:spcAft>
              <a:buClrTx/>
              <a:buSzTx/>
              <a:buFontTx/>
              <a:buNone/>
              <a:tabLst/>
              <a:defRPr/>
            </a:pPr>
            <a:r>
              <a:rPr lang="fr-CA" kern="100">
                <a:effectLst/>
                <a:latin typeface="Calibri" panose="020F0502020204030204" pitchFamily="34" charset="0"/>
                <a:ea typeface="Aptos" panose="020B0004020202020204" pitchFamily="34" charset="0"/>
                <a:cs typeface="Calibri" panose="020F0502020204030204" pitchFamily="34" charset="0"/>
              </a:rPr>
              <a:t>Lorsque le nombre de base est faible, de petites différences peuvent sembler</a:t>
            </a:r>
            <a:r>
              <a:rPr lang="fr-CA" i="1" kern="100">
                <a:effectLst/>
                <a:latin typeface="Calibri" panose="020F0502020204030204" pitchFamily="34" charset="0"/>
                <a:ea typeface="Aptos" panose="020B0004020202020204" pitchFamily="34" charset="0"/>
                <a:cs typeface="Calibri" panose="020F0502020204030204" pitchFamily="34" charset="0"/>
              </a:rPr>
              <a:t> relativement </a:t>
            </a:r>
            <a:r>
              <a:rPr lang="fr-CA" kern="100">
                <a:effectLst/>
                <a:latin typeface="Calibri" panose="020F0502020204030204" pitchFamily="34" charset="0"/>
                <a:ea typeface="Aptos" panose="020B0004020202020204" pitchFamily="34" charset="0"/>
                <a:cs typeface="Calibri" panose="020F0502020204030204" pitchFamily="34" charset="0"/>
              </a:rPr>
              <a:t>importantes : si un musée ne possède que deux squelettes de dinosaures, l’ajout d’un autre squelette augmente le nombre de 50 %.</a:t>
            </a:r>
            <a:endParaRPr lang="fr-CA">
              <a:latin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fld id="{7A9361FC-8CBD-49F8-A9B4-4DABEA9D8DF8}" type="slidenum">
              <a:rPr lang="en-CA" smtClean="0"/>
              <a:t>44</a:t>
            </a:fld>
            <a:endParaRPr lang="en-CA"/>
          </a:p>
        </p:txBody>
      </p:sp>
    </p:spTree>
    <p:extLst>
      <p:ext uri="{BB962C8B-B14F-4D97-AF65-F5344CB8AC3E}">
        <p14:creationId xmlns:p14="http://schemas.microsoft.com/office/powerpoint/2010/main" val="132714349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spcBef>
                <a:spcPts val="0"/>
              </a:spcBef>
              <a:spcAft>
                <a:spcPts val="0"/>
              </a:spcAft>
              <a:buClrTx/>
              <a:buSzTx/>
              <a:buFontTx/>
              <a:buNone/>
              <a:tabLst/>
              <a:defRPr/>
            </a:pPr>
            <a:r>
              <a:rPr lang="fr-CA" kern="100">
                <a:effectLst/>
                <a:latin typeface="Calibri" panose="020F0502020204030204" pitchFamily="34" charset="0"/>
                <a:ea typeface="Calibri" panose="020F0502020204030204" pitchFamily="34" charset="0"/>
                <a:cs typeface="Times New Roman" panose="02020603050405020304" pitchFamily="18" charset="0"/>
              </a:rPr>
              <a:t>En sciences, nous enseignons souvent que le consensus a changé sans expliquer </a:t>
            </a:r>
            <a:r>
              <a:rPr lang="fr-CA" i="1" kern="100">
                <a:effectLst/>
                <a:latin typeface="Calibri" panose="020F0502020204030204" pitchFamily="34" charset="0"/>
                <a:ea typeface="Calibri" panose="020F0502020204030204" pitchFamily="34" charset="0"/>
                <a:cs typeface="Times New Roman" panose="02020603050405020304" pitchFamily="18" charset="0"/>
              </a:rPr>
              <a:t>pourquoi</a:t>
            </a:r>
            <a:r>
              <a:rPr lang="fr-CA" kern="100">
                <a:effectLst/>
                <a:latin typeface="Calibri" panose="020F0502020204030204" pitchFamily="34" charset="0"/>
                <a:ea typeface="Calibri" panose="020F0502020204030204" pitchFamily="34" charset="0"/>
                <a:cs typeface="Times New Roman" panose="02020603050405020304" pitchFamily="18" charset="0"/>
              </a:rPr>
              <a:t> et </a:t>
            </a:r>
            <a:r>
              <a:rPr lang="fr-CA" i="1" kern="100">
                <a:effectLst/>
                <a:latin typeface="Calibri" panose="020F0502020204030204" pitchFamily="34" charset="0"/>
                <a:ea typeface="Calibri" panose="020F0502020204030204" pitchFamily="34" charset="0"/>
                <a:cs typeface="Times New Roman" panose="02020603050405020304" pitchFamily="18" charset="0"/>
              </a:rPr>
              <a:t>comment</a:t>
            </a:r>
            <a:r>
              <a:rPr lang="fr-CA" kern="100">
                <a:effectLst/>
                <a:latin typeface="Calibri" panose="020F0502020204030204" pitchFamily="34" charset="0"/>
                <a:ea typeface="Calibri" panose="020F0502020204030204" pitchFamily="34" charset="0"/>
                <a:cs typeface="Times New Roman" panose="02020603050405020304" pitchFamily="18" charset="0"/>
              </a:rPr>
              <a:t> </a:t>
            </a:r>
            <a:r>
              <a:rPr lang="fr-CA" kern="100">
                <a:latin typeface="Calibri" panose="020F0502020204030204" pitchFamily="34" charset="0"/>
                <a:ea typeface="Calibri" panose="020F0502020204030204" pitchFamily="34" charset="0"/>
                <a:cs typeface="Times New Roman" panose="02020603050405020304" pitchFamily="18" charset="0"/>
              </a:rPr>
              <a:t>i</a:t>
            </a:r>
            <a:r>
              <a:rPr lang="fr-CA" kern="100">
                <a:effectLst/>
                <a:latin typeface="Calibri" panose="020F0502020204030204" pitchFamily="34" charset="0"/>
                <a:ea typeface="Calibri" panose="020F0502020204030204" pitchFamily="34" charset="0"/>
                <a:cs typeface="Times New Roman" panose="02020603050405020304" pitchFamily="18" charset="0"/>
              </a:rPr>
              <a:t>l a changé. Le consensus étant essentiellement un argument inductif à grande échelle, il est essentiel d’étudier la manière dont il évolue pour aider les élèves à comprendre le fonctionnement des arguments et ce qui les rend valides ou non.</a:t>
            </a:r>
          </a:p>
          <a:p>
            <a:pPr marL="0" marR="0" lvl="0" indent="0" algn="l" defTabSz="914400" rtl="0" eaLnBrk="1" fontAlgn="auto" latinLnBrk="0" hangingPunct="1">
              <a:spcBef>
                <a:spcPts val="0"/>
              </a:spcBef>
              <a:spcAft>
                <a:spcPts val="0"/>
              </a:spcAft>
              <a:buClrTx/>
              <a:buSzTx/>
              <a:buFontTx/>
              <a:buNone/>
              <a:tabLst/>
              <a:defRPr/>
            </a:pPr>
            <a:endParaRPr lang="fr-CA" i="0" kern="100">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spcBef>
                <a:spcPts val="0"/>
              </a:spcBef>
              <a:spcAft>
                <a:spcPts val="0"/>
              </a:spcAft>
              <a:buClrTx/>
              <a:buSzTx/>
              <a:buFontTx/>
              <a:buNone/>
              <a:tabLst/>
              <a:defRPr/>
            </a:pPr>
            <a:r>
              <a:rPr lang="fr-CA" kern="100">
                <a:effectLst/>
                <a:latin typeface="Calibri" panose="020F0502020204030204" pitchFamily="34" charset="0"/>
                <a:ea typeface="Calibri" panose="020F0502020204030204" pitchFamily="34" charset="0"/>
                <a:cs typeface="Times New Roman" panose="02020603050405020304" pitchFamily="18" charset="0"/>
              </a:rPr>
              <a:t>Par exemple, les élèves peuvent ne pas réaliser qu’il n’y avait pas de consensus sur ce qui a tué les dinosaures jusqu</a:t>
            </a:r>
            <a:r>
              <a:rPr lang="fr-CA" kern="100">
                <a:latin typeface="Calibri" panose="020F0502020204030204" pitchFamily="34" charset="0"/>
                <a:ea typeface="Calibri" panose="020F0502020204030204" pitchFamily="34" charset="0"/>
                <a:cs typeface="Times New Roman" panose="02020603050405020304" pitchFamily="18" charset="0"/>
              </a:rPr>
              <a:t>’à la fin des années 1970, et que la théorie de l’impact d’une météorite ne faisait l’objet que d’un </a:t>
            </a:r>
            <a:r>
              <a:rPr lang="fr-CA" i="1" kern="100">
                <a:latin typeface="Calibri" panose="020F0502020204030204" pitchFamily="34" charset="0"/>
                <a:ea typeface="Calibri" panose="020F0502020204030204" pitchFamily="34" charset="0"/>
                <a:cs typeface="Times New Roman" panose="02020603050405020304" pitchFamily="18" charset="0"/>
              </a:rPr>
              <a:t>faible </a:t>
            </a:r>
            <a:r>
              <a:rPr lang="fr-CA" kern="100">
                <a:latin typeface="Calibri" panose="020F0502020204030204" pitchFamily="34" charset="0"/>
                <a:ea typeface="Calibri" panose="020F0502020204030204" pitchFamily="34" charset="0"/>
                <a:cs typeface="Times New Roman" panose="02020603050405020304" pitchFamily="18" charset="0"/>
              </a:rPr>
              <a:t>consensus jusqu’à ce que de meilleures preuves soient trouvées sous la forme de dépôts d’iridium qui ne pouvaient provenir que de l’espace.</a:t>
            </a:r>
            <a:endParaRPr lang="fr-CA" i="0" kern="10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7A9361FC-8CBD-49F8-A9B4-4DABEA9D8DF8}" type="slidenum">
              <a:rPr lang="en-CA" smtClean="0"/>
              <a:t>45</a:t>
            </a:fld>
            <a:endParaRPr lang="en-CA"/>
          </a:p>
        </p:txBody>
      </p:sp>
    </p:spTree>
    <p:extLst>
      <p:ext uri="{BB962C8B-B14F-4D97-AF65-F5344CB8AC3E}">
        <p14:creationId xmlns:p14="http://schemas.microsoft.com/office/powerpoint/2010/main" val="97274432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fr-CA" kern="100">
                <a:effectLst/>
                <a:latin typeface="Calibri" panose="020F0502020204030204" pitchFamily="34" charset="0"/>
                <a:ea typeface="Aptos" panose="020B0004020202020204" pitchFamily="34" charset="0"/>
                <a:cs typeface="Calibri" panose="020F0502020204030204" pitchFamily="34" charset="0"/>
              </a:rPr>
              <a:t>Fournir aux élèves des </a:t>
            </a:r>
            <a:r>
              <a:rPr lang="fr-CA" i="1" kern="100">
                <a:effectLst/>
                <a:latin typeface="Calibri" panose="020F0502020204030204" pitchFamily="34" charset="0"/>
                <a:ea typeface="Aptos" panose="020B0004020202020204" pitchFamily="34" charset="0"/>
                <a:cs typeface="Calibri" panose="020F0502020204030204" pitchFamily="34" charset="0"/>
              </a:rPr>
              <a:t>échafaudages </a:t>
            </a:r>
            <a:r>
              <a:rPr lang="fr-CA" kern="100">
                <a:effectLst/>
                <a:latin typeface="Calibri" panose="020F0502020204030204" pitchFamily="34" charset="0"/>
                <a:ea typeface="Aptos" panose="020B0004020202020204" pitchFamily="34" charset="0"/>
                <a:cs typeface="Calibri" panose="020F0502020204030204" pitchFamily="34" charset="0"/>
              </a:rPr>
              <a:t>appropriés fait également partie de la formulation et de l’analyse des arguments.</a:t>
            </a:r>
            <a:r>
              <a:rPr lang="fr-CA" i="1" kern="100">
                <a:effectLst/>
                <a:latin typeface="Calibri" panose="020F0502020204030204" pitchFamily="34" charset="0"/>
                <a:ea typeface="Aptos" panose="020B0004020202020204" pitchFamily="34" charset="0"/>
                <a:cs typeface="Calibri" panose="020F0502020204030204" pitchFamily="34" charset="0"/>
              </a:rPr>
              <a:t> </a:t>
            </a:r>
          </a:p>
          <a:p>
            <a:endParaRPr lang="fr-CA" i="1" kern="100">
              <a:latin typeface="Calibri" panose="020F0502020204030204" pitchFamily="34" charset="0"/>
              <a:ea typeface="Aptos" panose="020B0004020202020204" pitchFamily="34" charset="0"/>
              <a:cs typeface="Calibri" panose="020F0502020204030204" pitchFamily="34" charset="0"/>
            </a:endParaRPr>
          </a:p>
          <a:p>
            <a:r>
              <a:rPr lang="fr-CA" kern="100">
                <a:effectLst/>
                <a:latin typeface="Calibri" panose="020F0502020204030204" pitchFamily="34" charset="0"/>
                <a:ea typeface="Aptos" panose="020B0004020202020204" pitchFamily="34" charset="0"/>
                <a:cs typeface="Calibri" panose="020F0502020204030204" pitchFamily="34" charset="0"/>
              </a:rPr>
              <a:t>L’échafaudage peut fonctionner en limitant le choix des élèves, en évitant les étapes du processus où les élèves risquent de se sentir contrariés et en cernant les caractéristiques les plus essentielles d’une tâche.</a:t>
            </a:r>
          </a:p>
          <a:p>
            <a:endParaRPr lang="fr-CA" kern="100">
              <a:latin typeface="Calibri" panose="020F0502020204030204" pitchFamily="34" charset="0"/>
              <a:ea typeface="Aptos" panose="020B0004020202020204" pitchFamily="34" charset="0"/>
              <a:cs typeface="Calibri" panose="020F0502020204030204" pitchFamily="34" charset="0"/>
            </a:endParaRPr>
          </a:p>
          <a:p>
            <a:r>
              <a:rPr lang="fr-CA" kern="100">
                <a:effectLst/>
                <a:latin typeface="Calibri" panose="020F0502020204030204" pitchFamily="34" charset="0"/>
                <a:ea typeface="Aptos" panose="020B0004020202020204" pitchFamily="34" charset="0"/>
                <a:cs typeface="Calibri" panose="020F0502020204030204" pitchFamily="34" charset="0"/>
              </a:rPr>
              <a:t>Cependant, son objectif n’est pas de rendre une tâche </a:t>
            </a:r>
            <a:r>
              <a:rPr lang="fr-CA" i="1" kern="100">
                <a:effectLst/>
                <a:latin typeface="Calibri" panose="020F0502020204030204" pitchFamily="34" charset="0"/>
                <a:ea typeface="Aptos" panose="020B0004020202020204" pitchFamily="34" charset="0"/>
                <a:cs typeface="Calibri" panose="020F0502020204030204" pitchFamily="34" charset="0"/>
              </a:rPr>
              <a:t>plus facile</a:t>
            </a:r>
            <a:r>
              <a:rPr lang="fr-CA" kern="100">
                <a:effectLst/>
                <a:latin typeface="Calibri" panose="020F0502020204030204" pitchFamily="34" charset="0"/>
                <a:ea typeface="Aptos" panose="020B0004020202020204" pitchFamily="34" charset="0"/>
                <a:cs typeface="Calibri" panose="020F0502020204030204" pitchFamily="34" charset="0"/>
              </a:rPr>
              <a:t>, mais </a:t>
            </a:r>
            <a:r>
              <a:rPr lang="fr-CA" i="1" kern="100">
                <a:effectLst/>
                <a:latin typeface="Calibri" panose="020F0502020204030204" pitchFamily="34" charset="0"/>
                <a:ea typeface="Aptos" panose="020B0004020202020204" pitchFamily="34" charset="0"/>
                <a:cs typeface="Calibri" panose="020F0502020204030204" pitchFamily="34" charset="0"/>
              </a:rPr>
              <a:t>plus simple</a:t>
            </a:r>
            <a:r>
              <a:rPr lang="fr-CA" kern="100">
                <a:effectLst/>
                <a:latin typeface="Calibri" panose="020F0502020204030204" pitchFamily="34" charset="0"/>
                <a:ea typeface="Aptos" panose="020B0004020202020204" pitchFamily="34" charset="0"/>
                <a:cs typeface="Calibri" panose="020F0502020204030204" pitchFamily="34" charset="0"/>
              </a:rPr>
              <a:t> afin de réduire la charge cognitive, ce qui est particulièrement important lorsque les élèves apprennent à faire des tâches qui se situent à la limite de leur développement cognitif actuel (</a:t>
            </a:r>
            <a:r>
              <a:rPr lang="fr-CA" i="1" kern="100">
                <a:effectLst/>
                <a:latin typeface="Calibri" panose="020F0502020204030204" pitchFamily="34" charset="0"/>
                <a:ea typeface="Aptos" panose="020B0004020202020204" pitchFamily="34" charset="0"/>
                <a:cs typeface="Calibri" panose="020F0502020204030204" pitchFamily="34" charset="0"/>
              </a:rPr>
              <a:t>zone de développement proximal</a:t>
            </a:r>
            <a:r>
              <a:rPr lang="fr-CA" kern="100">
                <a:effectLst/>
                <a:latin typeface="Calibri" panose="020F0502020204030204" pitchFamily="34" charset="0"/>
                <a:ea typeface="Aptos" panose="020B0004020202020204" pitchFamily="34" charset="0"/>
                <a:cs typeface="Calibri" panose="020F0502020204030204" pitchFamily="34" charset="0"/>
              </a:rPr>
              <a:t>).</a:t>
            </a:r>
          </a:p>
          <a:p>
            <a:endParaRPr lang="fr-CA">
              <a:highlight>
                <a:srgbClr val="FFFF00"/>
              </a:highlight>
              <a:latin typeface="Calibri" panose="020F0502020204030204" pitchFamily="34" charset="0"/>
              <a:cs typeface="Calibri" panose="020F0502020204030204" pitchFamily="34" charset="0"/>
            </a:endParaRPr>
          </a:p>
          <a:p>
            <a:r>
              <a:rPr lang="fr-CA">
                <a:latin typeface="Calibri" panose="020F0502020204030204" pitchFamily="34" charset="0"/>
                <a:cs typeface="Calibri" panose="020F0502020204030204" pitchFamily="34" charset="0"/>
              </a:rPr>
              <a:t>L’échafaudage comporte trois éléments :</a:t>
            </a:r>
          </a:p>
          <a:p>
            <a:endParaRPr lang="fr-CA">
              <a:highlight>
                <a:srgbClr val="FFFF00"/>
              </a:highlight>
              <a:latin typeface="Calibri" panose="020F0502020204030204" pitchFamily="34" charset="0"/>
              <a:cs typeface="Calibri" panose="020F0502020204030204" pitchFamily="34" charset="0"/>
            </a:endParaRPr>
          </a:p>
          <a:p>
            <a:pPr marL="171450" indent="-171450">
              <a:buFont typeface="Arial" panose="020B0604020202020204" pitchFamily="34" charset="0"/>
              <a:buChar char="•"/>
            </a:pPr>
            <a:r>
              <a:rPr lang="fr-CA">
                <a:latin typeface="Calibri" panose="020F0502020204030204" pitchFamily="34" charset="0"/>
                <a:cs typeface="Calibri" panose="020F0502020204030204" pitchFamily="34" charset="0"/>
              </a:rPr>
              <a:t>contingence : fournir du soutien aux élèves dans l’accomplissement d’une tâche qu’ils ne seraient pas en mesure de réaliser autrement;</a:t>
            </a:r>
          </a:p>
          <a:p>
            <a:pPr marL="171450" indent="-171450">
              <a:buFont typeface="Arial" panose="020B0604020202020204" pitchFamily="34" charset="0"/>
              <a:buChar char="•"/>
            </a:pPr>
            <a:endParaRPr lang="fr-CA">
              <a:latin typeface="Calibri" panose="020F0502020204030204" pitchFamily="34" charset="0"/>
              <a:cs typeface="Calibri" panose="020F0502020204030204" pitchFamily="34" charset="0"/>
            </a:endParaRPr>
          </a:p>
          <a:p>
            <a:pPr marL="171450" indent="-171450">
              <a:buFont typeface="Arial" panose="020B0604020202020204" pitchFamily="34" charset="0"/>
              <a:buChar char="•"/>
            </a:pPr>
            <a:r>
              <a:rPr lang="fr-CA">
                <a:latin typeface="Calibri" panose="020F0502020204030204" pitchFamily="34" charset="0"/>
                <a:cs typeface="Calibri" panose="020F0502020204030204" pitchFamily="34" charset="0"/>
              </a:rPr>
              <a:t>élimination progressive : retirer ce soutien graduellement au fil du temps;</a:t>
            </a:r>
          </a:p>
          <a:p>
            <a:pPr marL="171450" indent="-171450">
              <a:buFont typeface="Arial" panose="020B0604020202020204" pitchFamily="34" charset="0"/>
              <a:buChar char="•"/>
            </a:pPr>
            <a:endParaRPr lang="fr-CA">
              <a:highlight>
                <a:srgbClr val="FFFF00"/>
              </a:highlight>
              <a:latin typeface="Calibri" panose="020F0502020204030204" pitchFamily="34" charset="0"/>
              <a:cs typeface="Calibri" panose="020F0502020204030204" pitchFamily="34" charset="0"/>
            </a:endParaRPr>
          </a:p>
          <a:p>
            <a:pPr marL="171450" indent="-171450">
              <a:buFont typeface="Arial" panose="020B0604020202020204" pitchFamily="34" charset="0"/>
              <a:buChar char="•"/>
            </a:pPr>
            <a:r>
              <a:rPr lang="fr-CA">
                <a:latin typeface="Calibri" panose="020F0502020204030204" pitchFamily="34" charset="0"/>
                <a:cs typeface="Calibri" panose="020F0502020204030204" pitchFamily="34" charset="0"/>
              </a:rPr>
              <a:t>transfert de responsabilité : laisser les élèves décider s’ils veulent ou non utiliser l’outil d’échafaudage et à quel moment. </a:t>
            </a:r>
          </a:p>
          <a:p>
            <a:endParaRPr lang="fr-CA">
              <a:latin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fld id="{7A9361FC-8CBD-49F8-A9B4-4DABEA9D8DF8}" type="slidenum">
              <a:rPr lang="en-CA" smtClean="0"/>
              <a:t>46</a:t>
            </a:fld>
            <a:endParaRPr lang="en-CA"/>
          </a:p>
        </p:txBody>
      </p:sp>
    </p:spTree>
    <p:extLst>
      <p:ext uri="{BB962C8B-B14F-4D97-AF65-F5344CB8AC3E}">
        <p14:creationId xmlns:p14="http://schemas.microsoft.com/office/powerpoint/2010/main" val="160653854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fr-CA" dirty="0">
                <a:latin typeface="Calibri" panose="020F0502020204030204" pitchFamily="34" charset="0"/>
                <a:cs typeface="Calibri" panose="020F0502020204030204" pitchFamily="34" charset="0"/>
              </a:rPr>
              <a:t>La </a:t>
            </a:r>
            <a:r>
              <a:rPr lang="fr-CA" i="1" dirty="0">
                <a:latin typeface="Calibri" panose="020F0502020204030204" pitchFamily="34" charset="0"/>
                <a:cs typeface="Calibri" panose="020F0502020204030204" pitchFamily="34" charset="0"/>
              </a:rPr>
              <a:t>grille des possibilités</a:t>
            </a:r>
            <a:r>
              <a:rPr lang="fr-CA" dirty="0">
                <a:latin typeface="Calibri" panose="020F0502020204030204" pitchFamily="34" charset="0"/>
                <a:cs typeface="Calibri" panose="020F0502020204030204" pitchFamily="34" charset="0"/>
              </a:rPr>
              <a:t> sert d’échafaudage au processus de prédiction et de prise de décision.</a:t>
            </a:r>
          </a:p>
          <a:p>
            <a:endParaRPr lang="fr-CA" i="0" dirty="0">
              <a:latin typeface="Calibri" panose="020F0502020204030204" pitchFamily="34" charset="0"/>
              <a:cs typeface="Calibri" panose="020F0502020204030204" pitchFamily="34" charset="0"/>
            </a:endParaRPr>
          </a:p>
          <a:p>
            <a:r>
              <a:rPr lang="fr-CA" i="0" dirty="0">
                <a:latin typeface="Calibri" panose="020F0502020204030204" pitchFamily="34" charset="0"/>
                <a:cs typeface="Calibri" panose="020F0502020204030204" pitchFamily="34" charset="0"/>
              </a:rPr>
              <a:t>La grille des possibilités a pour but d’attirer notre attention vers des éléments dont nous n’aurions pas réalisé l’absence : les choses que nous avions prédites, mais qui ne se sont pas produites, ou que nous n’avions pas prédites, mais qui se sont produites. Elle nous aide à surmonter nos partis pris en nous obligeant à rendre des comptes.</a:t>
            </a:r>
            <a:endParaRPr lang="fr-CA" dirty="0">
              <a:latin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fld id="{7A9361FC-8CBD-49F8-A9B4-4DABEA9D8DF8}" type="slidenum">
              <a:rPr lang="en-CA" smtClean="0"/>
              <a:t>47</a:t>
            </a:fld>
            <a:endParaRPr lang="en-CA"/>
          </a:p>
        </p:txBody>
      </p:sp>
    </p:spTree>
    <p:extLst>
      <p:ext uri="{BB962C8B-B14F-4D97-AF65-F5344CB8AC3E}">
        <p14:creationId xmlns:p14="http://schemas.microsoft.com/office/powerpoint/2010/main" val="536414379"/>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spcBef>
                <a:spcPts val="0"/>
              </a:spcBef>
              <a:spcAft>
                <a:spcPts val="0"/>
              </a:spcAft>
              <a:buClrTx/>
              <a:buSzTx/>
              <a:buFontTx/>
              <a:buNone/>
              <a:tabLst/>
              <a:defRPr/>
            </a:pPr>
            <a:r>
              <a:rPr lang="fr-CA" dirty="0">
                <a:latin typeface="Calibri" panose="020F0502020204030204" pitchFamily="34" charset="0"/>
                <a:cs typeface="Calibri" panose="020F0502020204030204" pitchFamily="34" charset="0"/>
              </a:rPr>
              <a:t>Comme l’explique le spécialiste du comportement Daniel Simons dans son ouvrage </a:t>
            </a:r>
            <a:r>
              <a:rPr lang="fr-CA" i="1" dirty="0" err="1">
                <a:latin typeface="Calibri" panose="020F0502020204030204" pitchFamily="34" charset="0"/>
                <a:cs typeface="Calibri" panose="020F0502020204030204" pitchFamily="34" charset="0"/>
              </a:rPr>
              <a:t>Nobody’s</a:t>
            </a:r>
            <a:r>
              <a:rPr lang="fr-CA" i="1" dirty="0">
                <a:latin typeface="Calibri" panose="020F0502020204030204" pitchFamily="34" charset="0"/>
                <a:cs typeface="Calibri" panose="020F0502020204030204" pitchFamily="34" charset="0"/>
              </a:rPr>
              <a:t> </a:t>
            </a:r>
            <a:r>
              <a:rPr lang="fr-CA" i="1" dirty="0" err="1">
                <a:latin typeface="Calibri" panose="020F0502020204030204" pitchFamily="34" charset="0"/>
                <a:cs typeface="Calibri" panose="020F0502020204030204" pitchFamily="34" charset="0"/>
              </a:rPr>
              <a:t>Fool</a:t>
            </a:r>
            <a:r>
              <a:rPr lang="fr-CA" i="1" dirty="0">
                <a:latin typeface="Calibri" panose="020F0502020204030204" pitchFamily="34" charset="0"/>
                <a:cs typeface="Calibri" panose="020F0502020204030204" pitchFamily="34" charset="0"/>
              </a:rPr>
              <a:t> </a:t>
            </a:r>
            <a:r>
              <a:rPr lang="fr-CA" dirty="0">
                <a:latin typeface="Calibri" panose="020F0502020204030204" pitchFamily="34" charset="0"/>
                <a:cs typeface="Calibri" panose="020F0502020204030204" pitchFamily="34" charset="0"/>
              </a:rPr>
              <a:t>: « Se demander ce qui manque, c’est comme penser à l’image de l’avion criblé de balles pour nous rappeler que nous n’observons peut-être que des survivants, et non toutes les personnes qui ont commencé la même mission ou le même objectif. Lorsque nous évoquons ces trois autres possibilités et que nous tenons compte des informations dont nous ne disposons pas, il devient souvent évident que nous n’avons qu’une coïncidence plutôt qu’une preuve. »</a:t>
            </a:r>
          </a:p>
          <a:p>
            <a:pPr>
              <a:defRPr/>
            </a:pPr>
            <a:endParaRPr lang="fr-CA" kern="100" dirty="0">
              <a:latin typeface="Calibri" panose="020F0502020204030204" pitchFamily="34" charset="0"/>
              <a:ea typeface="Aptos" panose="020B0004020202020204" pitchFamily="34" charset="0"/>
              <a:cs typeface="Calibri" panose="020F0502020204030204" pitchFamily="34" charset="0"/>
            </a:endParaRPr>
          </a:p>
          <a:p>
            <a:pPr marL="0" marR="0" lvl="0" indent="0" algn="l" defTabSz="914400" rtl="0" eaLnBrk="1" fontAlgn="auto" latinLnBrk="0" hangingPunct="1">
              <a:spcBef>
                <a:spcPts val="0"/>
              </a:spcBef>
              <a:spcAft>
                <a:spcPts val="0"/>
              </a:spcAft>
              <a:buClrTx/>
              <a:buSzTx/>
              <a:buFontTx/>
              <a:buNone/>
              <a:tabLst/>
              <a:defRPr/>
            </a:pPr>
            <a:endParaRPr lang="fr-CA" dirty="0">
              <a:latin typeface="Calibri" panose="020F0502020204030204" pitchFamily="34" charset="0"/>
              <a:cs typeface="Calibri" panose="020F0502020204030204" pitchFamily="34" charset="0"/>
            </a:endParaRPr>
          </a:p>
          <a:p>
            <a:endParaRPr lang="fr-CA" dirty="0">
              <a:latin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fld id="{7A9361FC-8CBD-49F8-A9B4-4DABEA9D8DF8}" type="slidenum">
              <a:rPr lang="en-CA" smtClean="0"/>
              <a:t>48</a:t>
            </a:fld>
            <a:endParaRPr lang="en-CA"/>
          </a:p>
        </p:txBody>
      </p:sp>
    </p:spTree>
    <p:extLst>
      <p:ext uri="{BB962C8B-B14F-4D97-AF65-F5344CB8AC3E}">
        <p14:creationId xmlns:p14="http://schemas.microsoft.com/office/powerpoint/2010/main" val="2051091929"/>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spcBef>
                <a:spcPts val="0"/>
              </a:spcBef>
              <a:spcAft>
                <a:spcPts val="0"/>
              </a:spcAft>
              <a:buClrTx/>
              <a:buSzTx/>
              <a:buFontTx/>
              <a:buNone/>
              <a:tabLst/>
              <a:defRPr/>
            </a:pPr>
            <a:r>
              <a:rPr lang="fr-CA" kern="100" dirty="0">
                <a:effectLst/>
                <a:latin typeface="Calibri" panose="020F0502020204030204" pitchFamily="34" charset="0"/>
                <a:ea typeface="Aptos" panose="020B0004020202020204" pitchFamily="34" charset="0"/>
                <a:cs typeface="Calibri" panose="020F0502020204030204" pitchFamily="34" charset="0"/>
              </a:rPr>
              <a:t>S’il est important d’intégrer la pensée critique au contenu du cours, il est souvent utile de commencer par l’enseigner de manière explicite en explorant le </a:t>
            </a:r>
            <a:r>
              <a:rPr lang="fr-CA" i="1" kern="100" dirty="0">
                <a:effectLst/>
                <a:latin typeface="Calibri" panose="020F0502020204030204" pitchFamily="34" charset="0"/>
                <a:ea typeface="Aptos" panose="020B0004020202020204" pitchFamily="34" charset="0"/>
                <a:cs typeface="Calibri" panose="020F0502020204030204" pitchFamily="34" charset="0"/>
              </a:rPr>
              <a:t>processus</a:t>
            </a:r>
            <a:r>
              <a:rPr lang="fr-CA" kern="100" dirty="0">
                <a:effectLst/>
                <a:latin typeface="Calibri" panose="020F0502020204030204" pitchFamily="34" charset="0"/>
                <a:ea typeface="Aptos" panose="020B0004020202020204" pitchFamily="34" charset="0"/>
                <a:cs typeface="Calibri" panose="020F0502020204030204" pitchFamily="34" charset="0"/>
              </a:rPr>
              <a:t> dans un contexte plus informel et familier. Voici une technique pour y parvenir.</a:t>
            </a:r>
          </a:p>
        </p:txBody>
      </p:sp>
      <p:sp>
        <p:nvSpPr>
          <p:cNvPr id="4" name="Slide Number Placeholder 3"/>
          <p:cNvSpPr>
            <a:spLocks noGrp="1"/>
          </p:cNvSpPr>
          <p:nvPr>
            <p:ph type="sldNum" sz="quarter" idx="5"/>
          </p:nvPr>
        </p:nvSpPr>
        <p:spPr/>
        <p:txBody>
          <a:bodyPr/>
          <a:lstStyle/>
          <a:p>
            <a:fld id="{7A9361FC-8CBD-49F8-A9B4-4DABEA9D8DF8}" type="slidenum">
              <a:rPr lang="en-CA" smtClean="0"/>
              <a:t>49</a:t>
            </a:fld>
            <a:endParaRPr lang="en-CA"/>
          </a:p>
        </p:txBody>
      </p:sp>
    </p:spTree>
    <p:extLst>
      <p:ext uri="{BB962C8B-B14F-4D97-AF65-F5344CB8AC3E}">
        <p14:creationId xmlns:p14="http://schemas.microsoft.com/office/powerpoint/2010/main" val="27965741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a:xfrm>
            <a:off x="685800" y="4400550"/>
            <a:ext cx="5486400" cy="4530090"/>
          </a:xfrm>
        </p:spPr>
        <p:txBody>
          <a:bodyPr/>
          <a:lstStyle/>
          <a:p>
            <a:r>
              <a:rPr lang="fr-CA" dirty="0">
                <a:effectLst/>
                <a:latin typeface="Calibri" panose="020F0502020204030204" pitchFamily="34" charset="0"/>
                <a:ea typeface="Calibri" panose="020F0502020204030204" pitchFamily="34" charset="0"/>
                <a:cs typeface="Times New Roman" panose="02020603050405020304" pitchFamily="18" charset="0"/>
              </a:rPr>
              <a:t>Il est évident que nous </a:t>
            </a:r>
            <a:r>
              <a:rPr lang="fr-CA" i="1" dirty="0">
                <a:effectLst/>
                <a:latin typeface="Calibri" panose="020F0502020204030204" pitchFamily="34" charset="0"/>
                <a:ea typeface="Calibri" panose="020F0502020204030204" pitchFamily="34" charset="0"/>
                <a:cs typeface="Times New Roman" panose="02020603050405020304" pitchFamily="18" charset="0"/>
              </a:rPr>
              <a:t>pensons</a:t>
            </a:r>
            <a:r>
              <a:rPr lang="fr-CA" dirty="0">
                <a:effectLst/>
                <a:latin typeface="Calibri" panose="020F0502020204030204" pitchFamily="34" charset="0"/>
                <a:ea typeface="Calibri" panose="020F0502020204030204" pitchFamily="34" charset="0"/>
                <a:cs typeface="Times New Roman" panose="02020603050405020304" pitchFamily="18" charset="0"/>
              </a:rPr>
              <a:t> en permanence, mais nous parlons ici du type de pensée qui nous amène à une nouvelle idée, conclusion ou croyance.</a:t>
            </a:r>
          </a:p>
          <a:p>
            <a:endParaRPr lang="fr-CA" dirty="0">
              <a:latin typeface="Calibri" panose="020F0502020204030204" pitchFamily="34" charset="0"/>
              <a:ea typeface="Calibri" panose="020F0502020204030204" pitchFamily="34" charset="0"/>
              <a:cs typeface="Times New Roman" panose="02020603050405020304" pitchFamily="18" charset="0"/>
            </a:endParaRPr>
          </a:p>
          <a:p>
            <a:r>
              <a:rPr lang="fr-CA" dirty="0">
                <a:effectLst/>
                <a:latin typeface="Calibri" panose="020F0502020204030204" pitchFamily="34" charset="0"/>
                <a:ea typeface="Calibri" panose="020F0502020204030204" pitchFamily="34" charset="0"/>
                <a:cs typeface="Times New Roman" panose="02020603050405020304" pitchFamily="18" charset="0"/>
              </a:rPr>
              <a:t>Ce processus commence généralement par un épisode de </a:t>
            </a:r>
            <a:r>
              <a:rPr lang="fr-CA" i="1" dirty="0">
                <a:effectLst/>
                <a:latin typeface="Calibri" panose="020F0502020204030204" pitchFamily="34" charset="0"/>
                <a:ea typeface="Calibri" panose="020F0502020204030204" pitchFamily="34" charset="0"/>
                <a:cs typeface="Times New Roman" panose="02020603050405020304" pitchFamily="18" charset="0"/>
              </a:rPr>
              <a:t>disfluence</a:t>
            </a:r>
            <a:r>
              <a:rPr lang="fr-CA" dirty="0">
                <a:effectLst/>
                <a:latin typeface="Calibri" panose="020F0502020204030204" pitchFamily="34" charset="0"/>
                <a:ea typeface="Calibri" panose="020F0502020204030204" pitchFamily="34" charset="0"/>
                <a:cs typeface="Times New Roman" panose="02020603050405020304" pitchFamily="18" charset="0"/>
              </a:rPr>
              <a:t> ou de </a:t>
            </a:r>
            <a:r>
              <a:rPr lang="fr-CA" i="1" dirty="0">
                <a:effectLst/>
                <a:latin typeface="Calibri" panose="020F0502020204030204" pitchFamily="34" charset="0"/>
                <a:ea typeface="Calibri" panose="020F0502020204030204" pitchFamily="34" charset="0"/>
                <a:cs typeface="Times New Roman" panose="02020603050405020304" pitchFamily="18" charset="0"/>
              </a:rPr>
              <a:t>dissonance cognitive</a:t>
            </a:r>
            <a:r>
              <a:rPr lang="fr-CA" dirty="0">
                <a:effectLst/>
                <a:latin typeface="Calibri" panose="020F0502020204030204" pitchFamily="34" charset="0"/>
                <a:ea typeface="Calibri" panose="020F0502020204030204" pitchFamily="34" charset="0"/>
                <a:cs typeface="Times New Roman" panose="02020603050405020304" pitchFamily="18" charset="0"/>
              </a:rPr>
              <a:t>, qui peut être provoqué notamment par une question, la reconnaissance d’une lacune dans les connaissances, ou encore un nouvel événement préoccupant. Par exemple, imaginez que vous pensiez ne pas aimer les champignons. Il se produit alors un événement qui vous fait douter de cette croyance : par exemple, vous mangez quelque chose que vous aimez vraiment, comme une soupe, et découvrez qu’elle contient des champignons.</a:t>
            </a:r>
          </a:p>
          <a:p>
            <a:endParaRPr lang="fr-CA" dirty="0">
              <a:latin typeface="Calibri" panose="020F0502020204030204" pitchFamily="34" charset="0"/>
              <a:ea typeface="Calibri" panose="020F0502020204030204" pitchFamily="34" charset="0"/>
              <a:cs typeface="Times New Roman" panose="02020603050405020304" pitchFamily="18" charset="0"/>
            </a:endParaRPr>
          </a:p>
          <a:p>
            <a:r>
              <a:rPr lang="fr-CA" dirty="0">
                <a:effectLst/>
                <a:latin typeface="Calibri" panose="020F0502020204030204" pitchFamily="34" charset="0"/>
                <a:ea typeface="Calibri" panose="020F0502020204030204" pitchFamily="34" charset="0"/>
                <a:cs typeface="Times New Roman" panose="02020603050405020304" pitchFamily="18" charset="0"/>
              </a:rPr>
              <a:t>Cette disfluence entraîne une période de doute. Le doute et la disfluence sont désagréables, et c’est pourquoi nous voulons les surmonter le plus rapidement possible. Généralement, nous y parvenons en </a:t>
            </a:r>
            <a:r>
              <a:rPr lang="fr-CA" i="1" dirty="0">
                <a:effectLst/>
                <a:latin typeface="Calibri" panose="020F0502020204030204" pitchFamily="34" charset="0"/>
                <a:ea typeface="Calibri" panose="020F0502020204030204" pitchFamily="34" charset="0"/>
                <a:cs typeface="Times New Roman" panose="02020603050405020304" pitchFamily="18" charset="0"/>
              </a:rPr>
              <a:t>assimilant </a:t>
            </a:r>
            <a:r>
              <a:rPr lang="fr-CA" dirty="0">
                <a:effectLst/>
                <a:latin typeface="Calibri" panose="020F0502020204030204" pitchFamily="34" charset="0"/>
                <a:ea typeface="Calibri" panose="020F0502020204030204" pitchFamily="34" charset="0"/>
                <a:cs typeface="Times New Roman" panose="02020603050405020304" pitchFamily="18" charset="0"/>
              </a:rPr>
              <a:t>ce qui a provoqué la disfluence dans notre vision du monde existant : « Je n’aime pas les champignons, sauf dans la soupe. »</a:t>
            </a:r>
          </a:p>
          <a:p>
            <a:endParaRPr lang="fr-CA" dirty="0">
              <a:latin typeface="Calibri" panose="020F0502020204030204" pitchFamily="34" charset="0"/>
              <a:ea typeface="Calibri" panose="020F0502020204030204" pitchFamily="34" charset="0"/>
              <a:cs typeface="Times New Roman" panose="02020603050405020304" pitchFamily="18" charset="0"/>
            </a:endParaRPr>
          </a:p>
          <a:p>
            <a:r>
              <a:rPr lang="fr-CA" dirty="0">
                <a:effectLst/>
                <a:latin typeface="Calibri" panose="020F0502020204030204" pitchFamily="34" charset="0"/>
                <a:ea typeface="Calibri" panose="020F0502020204030204" pitchFamily="34" charset="0"/>
                <a:cs typeface="Times New Roman" panose="02020603050405020304" pitchFamily="18" charset="0"/>
              </a:rPr>
              <a:t>Cependant, si nous rencontrons des informations qui provoquent une disfluence, nous pouvons ultérieurement avoir ce que l’on appelle une « révélation », « un moment après lequel les gens ne peuvent plus justifier une indifférence à l’égard d’une avalanche de preuves négatives », où nous rétablissons la fluidité en changeant réellement notre croyance ou vision du monde (p. ex. changer notre vision de </a:t>
            </a:r>
            <a:br>
              <a:rPr lang="fr-CA" dirty="0">
                <a:effectLst/>
                <a:latin typeface="Calibri" panose="020F0502020204030204" pitchFamily="34" charset="0"/>
                <a:ea typeface="Calibri" panose="020F0502020204030204" pitchFamily="34" charset="0"/>
                <a:cs typeface="Times New Roman" panose="02020603050405020304" pitchFamily="18" charset="0"/>
              </a:rPr>
            </a:br>
            <a:r>
              <a:rPr lang="fr-CA" dirty="0">
                <a:effectLst/>
                <a:latin typeface="Calibri" panose="020F0502020204030204" pitchFamily="34" charset="0"/>
                <a:ea typeface="Calibri" panose="020F0502020204030204" pitchFamily="34" charset="0"/>
                <a:cs typeface="Times New Roman" panose="02020603050405020304" pitchFamily="18" charset="0"/>
              </a:rPr>
              <a:t>nous-mêmes en passant d’une personne « qui n’aime pas les champignons » à une personne « qui aime les champignons »).</a:t>
            </a:r>
            <a:endParaRPr lang="fr-CA" dirty="0"/>
          </a:p>
        </p:txBody>
      </p:sp>
      <p:sp>
        <p:nvSpPr>
          <p:cNvPr id="4" name="Slide Number Placeholder 3"/>
          <p:cNvSpPr>
            <a:spLocks noGrp="1"/>
          </p:cNvSpPr>
          <p:nvPr>
            <p:ph type="sldNum" sz="quarter" idx="5"/>
          </p:nvPr>
        </p:nvSpPr>
        <p:spPr/>
        <p:txBody>
          <a:bodyPr/>
          <a:lstStyle/>
          <a:p>
            <a:fld id="{7A9361FC-8CBD-49F8-A9B4-4DABEA9D8DF8}" type="slidenum">
              <a:rPr lang="en-CA" smtClean="0"/>
              <a:t>5</a:t>
            </a:fld>
            <a:endParaRPr lang="en-CA"/>
          </a:p>
        </p:txBody>
      </p:sp>
    </p:spTree>
    <p:extLst>
      <p:ext uri="{BB962C8B-B14F-4D97-AF65-F5344CB8AC3E}">
        <p14:creationId xmlns:p14="http://schemas.microsoft.com/office/powerpoint/2010/main" val="4084235472"/>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spcBef>
                <a:spcPts val="0"/>
              </a:spcBef>
              <a:spcAft>
                <a:spcPts val="0"/>
              </a:spcAft>
              <a:buClrTx/>
              <a:buSzTx/>
              <a:buFontTx/>
              <a:buNone/>
              <a:tabLst/>
              <a:defRPr/>
            </a:pPr>
            <a:r>
              <a:rPr lang="fr-CA" kern="100" dirty="0">
                <a:effectLst/>
                <a:latin typeface="Calibri" panose="020F0502020204030204" pitchFamily="34" charset="0"/>
                <a:ea typeface="Aptos" panose="020B0004020202020204" pitchFamily="34" charset="0"/>
                <a:cs typeface="Calibri" panose="020F0502020204030204" pitchFamily="34" charset="0"/>
              </a:rPr>
              <a:t>Présentez deux choses à comparer sans lien avec le contenu du cours, comme passer la journée à la plage et passer la journée à la piscine. (Vous pouvez choisir deux activités similaires si celles-ci ne sont pas familières à vos élèves.)</a:t>
            </a:r>
            <a:endParaRPr lang="fr-CA" dirty="0">
              <a:latin typeface="Calibri" panose="020F0502020204030204" pitchFamily="34" charset="0"/>
              <a:cs typeface="Calibri" panose="020F0502020204030204" pitchFamily="34" charset="0"/>
            </a:endParaRPr>
          </a:p>
          <a:p>
            <a:endParaRPr lang="en-CA" dirty="0"/>
          </a:p>
        </p:txBody>
      </p:sp>
      <p:sp>
        <p:nvSpPr>
          <p:cNvPr id="4" name="Slide Number Placeholder 3"/>
          <p:cNvSpPr>
            <a:spLocks noGrp="1"/>
          </p:cNvSpPr>
          <p:nvPr>
            <p:ph type="sldNum" sz="quarter" idx="5"/>
          </p:nvPr>
        </p:nvSpPr>
        <p:spPr/>
        <p:txBody>
          <a:bodyPr/>
          <a:lstStyle/>
          <a:p>
            <a:fld id="{7A9361FC-8CBD-49F8-A9B4-4DABEA9D8DF8}" type="slidenum">
              <a:rPr lang="en-CA" smtClean="0"/>
              <a:t>50</a:t>
            </a:fld>
            <a:endParaRPr lang="en-CA"/>
          </a:p>
        </p:txBody>
      </p:sp>
    </p:spTree>
    <p:extLst>
      <p:ext uri="{BB962C8B-B14F-4D97-AF65-F5344CB8AC3E}">
        <p14:creationId xmlns:p14="http://schemas.microsoft.com/office/powerpoint/2010/main" val="3267978459"/>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spcBef>
                <a:spcPts val="0"/>
              </a:spcBef>
              <a:spcAft>
                <a:spcPts val="0"/>
              </a:spcAft>
              <a:buClrTx/>
              <a:buSzTx/>
              <a:buFontTx/>
              <a:buNone/>
              <a:tabLst/>
              <a:defRPr/>
            </a:pPr>
            <a:r>
              <a:rPr lang="fr-CA" kern="100" dirty="0">
                <a:effectLst/>
                <a:latin typeface="Calibri" panose="020F0502020204030204" pitchFamily="34" charset="0"/>
                <a:ea typeface="Aptos" panose="020B0004020202020204" pitchFamily="34" charset="0"/>
                <a:cs typeface="Calibri" panose="020F0502020204030204" pitchFamily="34" charset="0"/>
              </a:rPr>
              <a:t>Remettez aux élèves un tableau à deux colonnes, chaque colonne indiquant l’une des deux choses à comparer (p. ex. « plage » et « piscine ») et demandez-leur de remplir les deux colonnes en y indiquant des similitudes et des différences.</a:t>
            </a:r>
          </a:p>
          <a:p>
            <a:endParaRPr lang="en-CA" dirty="0"/>
          </a:p>
        </p:txBody>
      </p:sp>
      <p:sp>
        <p:nvSpPr>
          <p:cNvPr id="4" name="Slide Number Placeholder 3"/>
          <p:cNvSpPr>
            <a:spLocks noGrp="1"/>
          </p:cNvSpPr>
          <p:nvPr>
            <p:ph type="sldNum" sz="quarter" idx="5"/>
          </p:nvPr>
        </p:nvSpPr>
        <p:spPr/>
        <p:txBody>
          <a:bodyPr/>
          <a:lstStyle/>
          <a:p>
            <a:fld id="{7A9361FC-8CBD-49F8-A9B4-4DABEA9D8DF8}" type="slidenum">
              <a:rPr lang="en-CA" smtClean="0"/>
              <a:t>51</a:t>
            </a:fld>
            <a:endParaRPr lang="en-CA"/>
          </a:p>
        </p:txBody>
      </p:sp>
    </p:spTree>
    <p:extLst>
      <p:ext uri="{BB962C8B-B14F-4D97-AF65-F5344CB8AC3E}">
        <p14:creationId xmlns:p14="http://schemas.microsoft.com/office/powerpoint/2010/main" val="1523799106"/>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spcBef>
                <a:spcPts val="0"/>
              </a:spcBef>
              <a:spcAft>
                <a:spcPts val="0"/>
              </a:spcAft>
              <a:buClrTx/>
              <a:buSzTx/>
              <a:buFontTx/>
              <a:buNone/>
              <a:tabLst/>
              <a:defRPr/>
            </a:pPr>
            <a:r>
              <a:rPr lang="fr-CA" kern="100" dirty="0">
                <a:effectLst/>
                <a:latin typeface="Calibri" panose="020F0502020204030204" pitchFamily="34" charset="0"/>
                <a:ea typeface="Aptos" panose="020B0004020202020204" pitchFamily="34" charset="0"/>
                <a:cs typeface="Calibri" panose="020F0502020204030204" pitchFamily="34" charset="0"/>
              </a:rPr>
              <a:t>Ajoutez une troisième colonne intitulée « Catégories ». </a:t>
            </a:r>
            <a:endParaRPr lang="fr-CA" dirty="0">
              <a:latin typeface="Calibri" panose="020F0502020204030204" pitchFamily="34" charset="0"/>
              <a:cs typeface="Calibri" panose="020F0502020204030204" pitchFamily="34" charset="0"/>
            </a:endParaRPr>
          </a:p>
          <a:p>
            <a:endParaRPr lang="en-CA" dirty="0"/>
          </a:p>
        </p:txBody>
      </p:sp>
      <p:sp>
        <p:nvSpPr>
          <p:cNvPr id="4" name="Slide Number Placeholder 3"/>
          <p:cNvSpPr>
            <a:spLocks noGrp="1"/>
          </p:cNvSpPr>
          <p:nvPr>
            <p:ph type="sldNum" sz="quarter" idx="5"/>
          </p:nvPr>
        </p:nvSpPr>
        <p:spPr/>
        <p:txBody>
          <a:bodyPr/>
          <a:lstStyle/>
          <a:p>
            <a:fld id="{7A9361FC-8CBD-49F8-A9B4-4DABEA9D8DF8}" type="slidenum">
              <a:rPr lang="en-CA" smtClean="0"/>
              <a:t>52</a:t>
            </a:fld>
            <a:endParaRPr lang="en-CA"/>
          </a:p>
        </p:txBody>
      </p:sp>
    </p:spTree>
    <p:extLst>
      <p:ext uri="{BB962C8B-B14F-4D97-AF65-F5344CB8AC3E}">
        <p14:creationId xmlns:p14="http://schemas.microsoft.com/office/powerpoint/2010/main" val="2188358998"/>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spcBef>
                <a:spcPts val="0"/>
              </a:spcBef>
              <a:spcAft>
                <a:spcPts val="0"/>
              </a:spcAft>
              <a:buClrTx/>
              <a:buSzTx/>
              <a:buFontTx/>
              <a:buNone/>
              <a:tabLst/>
              <a:defRPr/>
            </a:pPr>
            <a:r>
              <a:rPr lang="fr-CA" kern="100" dirty="0">
                <a:effectLst/>
                <a:latin typeface="Calibri" panose="020F0502020204030204" pitchFamily="34" charset="0"/>
                <a:ea typeface="Aptos" panose="020B0004020202020204" pitchFamily="34" charset="0"/>
                <a:cs typeface="Calibri" panose="020F0502020204030204" pitchFamily="34" charset="0"/>
              </a:rPr>
              <a:t>Demandez aux élèves d’utiliser cette colonne pour relever les différents critères de comparaison des deux premières colonnes : par exemple, si la plage a été jugée comme étant loin de la maison et la piscine comme étant proche, vous pourriez indiquer « distance » comme critère.</a:t>
            </a:r>
            <a:endParaRPr lang="fr-CA" dirty="0">
              <a:latin typeface="Calibri" panose="020F0502020204030204" pitchFamily="34" charset="0"/>
              <a:cs typeface="Calibri" panose="020F0502020204030204" pitchFamily="34" charset="0"/>
            </a:endParaRPr>
          </a:p>
          <a:p>
            <a:endParaRPr lang="fr-CA" dirty="0">
              <a:latin typeface="Calibri" panose="020F0502020204030204" pitchFamily="34" charset="0"/>
              <a:cs typeface="Calibri" panose="020F0502020204030204" pitchFamily="34" charset="0"/>
            </a:endParaRPr>
          </a:p>
          <a:p>
            <a:endParaRPr lang="en-CA" dirty="0"/>
          </a:p>
        </p:txBody>
      </p:sp>
      <p:sp>
        <p:nvSpPr>
          <p:cNvPr id="4" name="Slide Number Placeholder 3"/>
          <p:cNvSpPr>
            <a:spLocks noGrp="1"/>
          </p:cNvSpPr>
          <p:nvPr>
            <p:ph type="sldNum" sz="quarter" idx="5"/>
          </p:nvPr>
        </p:nvSpPr>
        <p:spPr/>
        <p:txBody>
          <a:bodyPr/>
          <a:lstStyle/>
          <a:p>
            <a:fld id="{7A9361FC-8CBD-49F8-A9B4-4DABEA9D8DF8}" type="slidenum">
              <a:rPr lang="en-CA" smtClean="0"/>
              <a:t>53</a:t>
            </a:fld>
            <a:endParaRPr lang="en-CA"/>
          </a:p>
        </p:txBody>
      </p:sp>
    </p:spTree>
    <p:extLst>
      <p:ext uri="{BB962C8B-B14F-4D97-AF65-F5344CB8AC3E}">
        <p14:creationId xmlns:p14="http://schemas.microsoft.com/office/powerpoint/2010/main" val="2358664636"/>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spcBef>
                <a:spcPts val="0"/>
              </a:spcBef>
              <a:spcAft>
                <a:spcPts val="0"/>
              </a:spcAft>
              <a:buClrTx/>
              <a:buSzTx/>
              <a:buFontTx/>
              <a:buNone/>
              <a:tabLst/>
              <a:defRPr/>
            </a:pPr>
            <a:r>
              <a:rPr lang="fr-CA" kern="100">
                <a:effectLst/>
                <a:latin typeface="Calibri" panose="020F0502020204030204" pitchFamily="34" charset="0"/>
                <a:ea typeface="Aptos" panose="020B0004020202020204" pitchFamily="34" charset="0"/>
                <a:cs typeface="Calibri" panose="020F0502020204030204" pitchFamily="34" charset="0"/>
              </a:rPr>
              <a:t>Une fois que les élèves ont réussi à le faire, procédez de la même manière avec un élément lié au contenu du cours : livres, personnages, périodes historiques, phénomènes scientifiques, opérations mathématiques, etc. </a:t>
            </a:r>
          </a:p>
          <a:p>
            <a:pPr marL="0" marR="0" lvl="0" indent="0" algn="l" defTabSz="914400" rtl="0" eaLnBrk="1" fontAlgn="auto" latinLnBrk="0" hangingPunct="1">
              <a:spcBef>
                <a:spcPts val="0"/>
              </a:spcBef>
              <a:spcAft>
                <a:spcPts val="0"/>
              </a:spcAft>
              <a:buClrTx/>
              <a:buSzTx/>
              <a:buFontTx/>
              <a:buNone/>
              <a:tabLst/>
              <a:defRPr/>
            </a:pPr>
            <a:endParaRPr lang="fr-CA" kern="100">
              <a:latin typeface="Calibri" panose="020F0502020204030204" pitchFamily="34" charset="0"/>
              <a:ea typeface="Aptos" panose="020B0004020202020204" pitchFamily="34" charset="0"/>
              <a:cs typeface="Calibri" panose="020F0502020204030204" pitchFamily="34" charset="0"/>
            </a:endParaRPr>
          </a:p>
          <a:p>
            <a:pPr marL="0" marR="0" lvl="0" indent="0" algn="l" defTabSz="914400" rtl="0" eaLnBrk="1" fontAlgn="auto" latinLnBrk="0" hangingPunct="1">
              <a:spcBef>
                <a:spcPts val="0"/>
              </a:spcBef>
              <a:spcAft>
                <a:spcPts val="0"/>
              </a:spcAft>
              <a:buClrTx/>
              <a:buSzTx/>
              <a:buFontTx/>
              <a:buNone/>
              <a:tabLst/>
              <a:defRPr/>
            </a:pPr>
            <a:r>
              <a:rPr lang="fr-CA" kern="100">
                <a:effectLst/>
                <a:latin typeface="Calibri" panose="020F0502020204030204" pitchFamily="34" charset="0"/>
                <a:ea typeface="Aptos" panose="020B0004020202020204" pitchFamily="34" charset="0"/>
                <a:cs typeface="Calibri" panose="020F0502020204030204" pitchFamily="34" charset="0"/>
              </a:rPr>
              <a:t>Pour éliminer progressivement l’échafaudage, rappelez aux élè</a:t>
            </a:r>
            <a:r>
              <a:rPr lang="fr-CA" kern="100">
                <a:latin typeface="Calibri" panose="020F0502020204030204" pitchFamily="34" charset="0"/>
                <a:ea typeface="Aptos" panose="020B0004020202020204" pitchFamily="34" charset="0"/>
                <a:cs typeface="Calibri" panose="020F0502020204030204" pitchFamily="34" charset="0"/>
              </a:rPr>
              <a:t>ves l’exercice de la piscine avant qu’ils remplissent un tableau de comparaison la prochaine fois (mais pas après).</a:t>
            </a:r>
          </a:p>
          <a:p>
            <a:pPr marL="0" marR="0" lvl="0" indent="0" algn="l" defTabSz="914400" rtl="0" eaLnBrk="1" fontAlgn="auto" latinLnBrk="0" hangingPunct="1">
              <a:spcBef>
                <a:spcPts val="0"/>
              </a:spcBef>
              <a:spcAft>
                <a:spcPts val="0"/>
              </a:spcAft>
              <a:buClrTx/>
              <a:buSzTx/>
              <a:buFontTx/>
              <a:buNone/>
              <a:tabLst/>
              <a:defRPr/>
            </a:pPr>
            <a:endParaRPr lang="fr-CA" kern="100">
              <a:effectLst/>
              <a:latin typeface="Calibri" panose="020F0502020204030204" pitchFamily="34" charset="0"/>
              <a:ea typeface="Aptos" panose="020B0004020202020204" pitchFamily="34" charset="0"/>
              <a:cs typeface="Calibri" panose="020F0502020204030204" pitchFamily="34" charset="0"/>
            </a:endParaRPr>
          </a:p>
          <a:p>
            <a:pPr marL="0" marR="0" lvl="0" indent="0" algn="l" defTabSz="914400" rtl="0" eaLnBrk="1" fontAlgn="auto" latinLnBrk="0" hangingPunct="1">
              <a:spcBef>
                <a:spcPts val="0"/>
              </a:spcBef>
              <a:spcAft>
                <a:spcPts val="0"/>
              </a:spcAft>
              <a:buClrTx/>
              <a:buSzTx/>
              <a:buFontTx/>
              <a:buNone/>
              <a:tabLst/>
              <a:defRPr/>
            </a:pPr>
            <a:r>
              <a:rPr lang="fr-CA" kern="100">
                <a:effectLst/>
                <a:latin typeface="Calibri" panose="020F0502020204030204" pitchFamily="34" charset="0"/>
                <a:ea typeface="Aptos" panose="020B0004020202020204" pitchFamily="34" charset="0"/>
                <a:cs typeface="Calibri" panose="020F0502020204030204" pitchFamily="34" charset="0"/>
              </a:rPr>
              <a:t>Invitez-les plutôt à poser périodiquement la question « Est-ce un moment où un tableau de comparaison serait utile? ».</a:t>
            </a:r>
            <a:endParaRPr lang="fr-CA">
              <a:latin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fld id="{7A9361FC-8CBD-49F8-A9B4-4DABEA9D8DF8}" type="slidenum">
              <a:rPr lang="en-CA" smtClean="0"/>
              <a:t>54</a:t>
            </a:fld>
            <a:endParaRPr lang="en-CA"/>
          </a:p>
        </p:txBody>
      </p:sp>
    </p:spTree>
    <p:extLst>
      <p:ext uri="{BB962C8B-B14F-4D97-AF65-F5344CB8AC3E}">
        <p14:creationId xmlns:p14="http://schemas.microsoft.com/office/powerpoint/2010/main" val="3507619979"/>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fr-CA">
                <a:latin typeface="Calibri" panose="020F0502020204030204" pitchFamily="34" charset="0"/>
                <a:cs typeface="Calibri" panose="020F0502020204030204" pitchFamily="34" charset="0"/>
              </a:rPr>
              <a:t>En enseignant aux élèves à formuler et à analyser des arguments, il est important d’éviter qu’ils ne </a:t>
            </a:r>
            <a:r>
              <a:rPr lang="fr-CA" i="1">
                <a:latin typeface="Calibri" panose="020F0502020204030204" pitchFamily="34" charset="0"/>
                <a:cs typeface="Calibri" panose="020F0502020204030204" pitchFamily="34" charset="0"/>
              </a:rPr>
              <a:t>s’enracinent</a:t>
            </a:r>
            <a:r>
              <a:rPr lang="fr-CA">
                <a:latin typeface="Calibri" panose="020F0502020204030204" pitchFamily="34" charset="0"/>
                <a:cs typeface="Calibri" panose="020F0502020204030204" pitchFamily="34" charset="0"/>
              </a:rPr>
              <a:t> dans leurs positions. </a:t>
            </a:r>
            <a:r>
              <a:rPr lang="fr-CA" i="0">
                <a:latin typeface="Calibri" panose="020F0502020204030204" pitchFamily="34" charset="0"/>
                <a:cs typeface="Calibri" panose="020F0502020204030204" pitchFamily="34" charset="0"/>
              </a:rPr>
              <a:t>L’enseignement par le débat, par exemple, peut se retourner contre les élèves puisqu’ils apprennent à </a:t>
            </a:r>
            <a:r>
              <a:rPr lang="fr-CA" i="1">
                <a:latin typeface="Calibri" panose="020F0502020204030204" pitchFamily="34" charset="0"/>
                <a:cs typeface="Calibri" panose="020F0502020204030204" pitchFamily="34" charset="0"/>
              </a:rPr>
              <a:t>gagner </a:t>
            </a:r>
            <a:r>
              <a:rPr lang="fr-CA">
                <a:latin typeface="Calibri" panose="020F0502020204030204" pitchFamily="34" charset="0"/>
                <a:cs typeface="Calibri" panose="020F0502020204030204" pitchFamily="34" charset="0"/>
              </a:rPr>
              <a:t>un argument plutôt qu’à relever l’argument le plus fort.</a:t>
            </a:r>
            <a:endParaRPr lang="fr-CA" i="0">
              <a:highlight>
                <a:srgbClr val="FFFF00"/>
              </a:highlight>
              <a:latin typeface="Calibri" panose="020F0502020204030204" pitchFamily="34" charset="0"/>
              <a:cs typeface="Calibri" panose="020F0502020204030204" pitchFamily="34" charset="0"/>
            </a:endParaRPr>
          </a:p>
          <a:p>
            <a:endParaRPr lang="fr-CA" kern="100">
              <a:highlight>
                <a:srgbClr val="00FF00"/>
              </a:highlight>
              <a:latin typeface="Calibri" panose="020F0502020204030204" pitchFamily="34" charset="0"/>
              <a:ea typeface="Aptos" panose="020B0004020202020204" pitchFamily="34" charset="0"/>
              <a:cs typeface="Calibri" panose="020F0502020204030204" pitchFamily="34" charset="0"/>
            </a:endParaRPr>
          </a:p>
          <a:p>
            <a:r>
              <a:rPr lang="fr-CA" i="0">
                <a:latin typeface="Calibri" panose="020F0502020204030204" pitchFamily="34" charset="0"/>
                <a:cs typeface="Calibri" panose="020F0502020204030204" pitchFamily="34" charset="0"/>
              </a:rPr>
              <a:t>L’humilité intellectuelle, dont nous parlerons dans quelques minutes, est un élément important permettant d’éviter cette situation, mais il existe également des méthodes spécifiques d’enseignement de l’argumentation qui sont utiles. Examinons trois exemples : le trio en quête de vérité, l’équipe rouge et le non-débat.</a:t>
            </a:r>
            <a:endParaRPr lang="fr-CA">
              <a:latin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fld id="{7A9361FC-8CBD-49F8-A9B4-4DABEA9D8DF8}" type="slidenum">
              <a:rPr lang="en-CA" smtClean="0"/>
              <a:t>55</a:t>
            </a:fld>
            <a:endParaRPr lang="en-CA"/>
          </a:p>
        </p:txBody>
      </p:sp>
    </p:spTree>
    <p:extLst>
      <p:ext uri="{BB962C8B-B14F-4D97-AF65-F5344CB8AC3E}">
        <p14:creationId xmlns:p14="http://schemas.microsoft.com/office/powerpoint/2010/main" val="1530388937"/>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fr-CA" dirty="0">
                <a:latin typeface="Calibri" panose="020F0502020204030204" pitchFamily="34" charset="0"/>
                <a:cs typeface="Calibri" panose="020F0502020204030204" pitchFamily="34" charset="0"/>
              </a:rPr>
              <a:t>Le trio en quête de vérité est un peu comme un débat, mais il compte trois parties plutôt que deux. Aussi, son but n’est pas de désigner un vainqueur, mais d’essayer de découvrir la vérité.</a:t>
            </a:r>
          </a:p>
          <a:p>
            <a:endParaRPr lang="fr-CA" dirty="0">
              <a:latin typeface="Calibri" panose="020F0502020204030204" pitchFamily="34" charset="0"/>
              <a:cs typeface="Calibri" panose="020F0502020204030204" pitchFamily="34" charset="0"/>
            </a:endParaRPr>
          </a:p>
          <a:p>
            <a:r>
              <a:rPr lang="fr-CA" dirty="0">
                <a:latin typeface="Calibri" panose="020F0502020204030204" pitchFamily="34" charset="0"/>
                <a:cs typeface="Calibri" panose="020F0502020204030204" pitchFamily="34" charset="0"/>
              </a:rPr>
              <a:t>Pour réaliser cet exercice, commencez par attribuer un sujet et désignez un camp favorable (pour), un camp défavorable (contre) et un arbitre. (Chacun de ces rôles peut être joué par un ou plusieurs élèves.)</a:t>
            </a:r>
          </a:p>
          <a:p>
            <a:endParaRPr lang="fr-CA" dirty="0">
              <a:latin typeface="Calibri" panose="020F0502020204030204" pitchFamily="34" charset="0"/>
              <a:cs typeface="Calibri" panose="020F0502020204030204" pitchFamily="34" charset="0"/>
            </a:endParaRPr>
          </a:p>
          <a:p>
            <a:r>
              <a:rPr lang="fr-CA" dirty="0">
                <a:latin typeface="Calibri" panose="020F0502020204030204" pitchFamily="34" charset="0"/>
                <a:cs typeface="Calibri" panose="020F0502020204030204" pitchFamily="34" charset="0"/>
              </a:rPr>
              <a:t>Les camps favorable et défavorable avancent des arguments pour défendre leur position, puis les soumettent à l’arbitre. L’arbitre juge si les arguments sont valables ou non, et les deux camps les présentent ensuite au groupe.</a:t>
            </a:r>
          </a:p>
          <a:p>
            <a:endParaRPr lang="fr-CA" dirty="0">
              <a:latin typeface="Calibri" panose="020F0502020204030204" pitchFamily="34" charset="0"/>
              <a:cs typeface="Calibri" panose="020F0502020204030204" pitchFamily="34" charset="0"/>
            </a:endParaRPr>
          </a:p>
          <a:p>
            <a:r>
              <a:rPr lang="fr-CA" dirty="0">
                <a:latin typeface="Calibri" panose="020F0502020204030204" pitchFamily="34" charset="0"/>
                <a:cs typeface="Calibri" panose="020F0502020204030204" pitchFamily="34" charset="0"/>
              </a:rPr>
              <a:t>Chaque camp </a:t>
            </a:r>
            <a:r>
              <a:rPr lang="fr-CA" i="1" dirty="0">
                <a:latin typeface="Calibri" panose="020F0502020204030204" pitchFamily="34" charset="0"/>
                <a:cs typeface="Calibri" panose="020F0502020204030204" pitchFamily="34" charset="0"/>
              </a:rPr>
              <a:t>résume </a:t>
            </a:r>
            <a:r>
              <a:rPr lang="fr-CA" dirty="0">
                <a:latin typeface="Calibri" panose="020F0502020204030204" pitchFamily="34" charset="0"/>
                <a:cs typeface="Calibri" panose="020F0502020204030204" pitchFamily="34" charset="0"/>
              </a:rPr>
              <a:t>ensuite la position de l’autre et répond au résumé de la position de l’autre camp.</a:t>
            </a:r>
          </a:p>
        </p:txBody>
      </p:sp>
      <p:sp>
        <p:nvSpPr>
          <p:cNvPr id="4" name="Slide Number Placeholder 3"/>
          <p:cNvSpPr>
            <a:spLocks noGrp="1"/>
          </p:cNvSpPr>
          <p:nvPr>
            <p:ph type="sldNum" sz="quarter" idx="5"/>
          </p:nvPr>
        </p:nvSpPr>
        <p:spPr/>
        <p:txBody>
          <a:bodyPr/>
          <a:lstStyle/>
          <a:p>
            <a:fld id="{7A9361FC-8CBD-49F8-A9B4-4DABEA9D8DF8}" type="slidenum">
              <a:rPr lang="en-CA" smtClean="0"/>
              <a:t>56</a:t>
            </a:fld>
            <a:endParaRPr lang="en-CA"/>
          </a:p>
        </p:txBody>
      </p:sp>
    </p:spTree>
    <p:extLst>
      <p:ext uri="{BB962C8B-B14F-4D97-AF65-F5344CB8AC3E}">
        <p14:creationId xmlns:p14="http://schemas.microsoft.com/office/powerpoint/2010/main" val="327882343"/>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spcBef>
                <a:spcPts val="0"/>
              </a:spcBef>
              <a:spcAft>
                <a:spcPts val="0"/>
              </a:spcAft>
              <a:buClrTx/>
              <a:buSzTx/>
              <a:buFontTx/>
              <a:buNone/>
              <a:tabLst/>
              <a:defRPr/>
            </a:pPr>
            <a:r>
              <a:rPr lang="fr-CA" kern="100">
                <a:effectLst/>
                <a:latin typeface="Calibri" panose="020F0502020204030204" pitchFamily="34" charset="0"/>
                <a:ea typeface="Aptos" panose="020B0004020202020204" pitchFamily="34" charset="0"/>
                <a:cs typeface="Calibri" panose="020F0502020204030204" pitchFamily="34" charset="0"/>
              </a:rPr>
              <a:t>Résumer l’argument de l’autre camp est une façon de s’assurer que nous le comprenons vraiment, un exercice utile puisque nous n’avançons pas réellement des </a:t>
            </a:r>
            <a:r>
              <a:rPr lang="fr-CA" i="1" kern="100">
                <a:effectLst/>
                <a:latin typeface="Calibri" panose="020F0502020204030204" pitchFamily="34" charset="0"/>
                <a:ea typeface="Aptos" panose="020B0004020202020204" pitchFamily="34" charset="0"/>
                <a:cs typeface="Calibri" panose="020F0502020204030204" pitchFamily="34" charset="0"/>
              </a:rPr>
              <a:t>arguments </a:t>
            </a:r>
            <a:r>
              <a:rPr lang="fr-CA" kern="100">
                <a:effectLst/>
                <a:latin typeface="Calibri" panose="020F0502020204030204" pitchFamily="34" charset="0"/>
                <a:ea typeface="Aptos" panose="020B0004020202020204" pitchFamily="34" charset="0"/>
                <a:cs typeface="Calibri" panose="020F0502020204030204" pitchFamily="34" charset="0"/>
              </a:rPr>
              <a:t>différents lorsque nous débattons avec quelqu’un : nous parlons plutôt à partir de </a:t>
            </a:r>
            <a:r>
              <a:rPr lang="fr-CA" i="1" kern="100">
                <a:effectLst/>
                <a:latin typeface="Calibri" panose="020F0502020204030204" pitchFamily="34" charset="0"/>
                <a:ea typeface="Aptos" panose="020B0004020202020204" pitchFamily="34" charset="0"/>
                <a:cs typeface="Calibri" panose="020F0502020204030204" pitchFamily="34" charset="0"/>
              </a:rPr>
              <a:t>cadres </a:t>
            </a:r>
            <a:r>
              <a:rPr lang="fr-CA" kern="100">
                <a:effectLst/>
                <a:latin typeface="Calibri" panose="020F0502020204030204" pitchFamily="34" charset="0"/>
                <a:ea typeface="Aptos" panose="020B0004020202020204" pitchFamily="34" charset="0"/>
                <a:cs typeface="Calibri" panose="020F0502020204030204" pitchFamily="34" charset="0"/>
              </a:rPr>
              <a:t>concurrents.</a:t>
            </a:r>
          </a:p>
          <a:p>
            <a:pPr marL="0" marR="0" lvl="0" indent="0" algn="l" defTabSz="914400" rtl="0" eaLnBrk="1" fontAlgn="auto" latinLnBrk="0" hangingPunct="1">
              <a:spcBef>
                <a:spcPts val="0"/>
              </a:spcBef>
              <a:spcAft>
                <a:spcPts val="0"/>
              </a:spcAft>
              <a:buClrTx/>
              <a:buSzTx/>
              <a:buFontTx/>
              <a:buNone/>
              <a:tabLst/>
              <a:defRPr/>
            </a:pPr>
            <a:endParaRPr lang="fr-CA" kern="100">
              <a:latin typeface="Calibri" panose="020F0502020204030204" pitchFamily="34" charset="0"/>
              <a:ea typeface="Aptos" panose="020B0004020202020204" pitchFamily="34" charset="0"/>
              <a:cs typeface="Calibri" panose="020F0502020204030204" pitchFamily="34" charset="0"/>
            </a:endParaRPr>
          </a:p>
          <a:p>
            <a:pPr marL="0" marR="0" lvl="0" indent="0" algn="l" defTabSz="914400" rtl="0" eaLnBrk="1" fontAlgn="auto" latinLnBrk="0" hangingPunct="1">
              <a:spcBef>
                <a:spcPts val="0"/>
              </a:spcBef>
              <a:spcAft>
                <a:spcPts val="0"/>
              </a:spcAft>
              <a:buClrTx/>
              <a:buSzTx/>
              <a:buFontTx/>
              <a:buNone/>
              <a:tabLst/>
              <a:defRPr/>
            </a:pPr>
            <a:r>
              <a:rPr lang="fr-CA" kern="100">
                <a:latin typeface="Calibri" panose="020F0502020204030204" pitchFamily="34" charset="0"/>
                <a:ea typeface="Aptos" panose="020B0004020202020204" pitchFamily="34" charset="0"/>
                <a:cs typeface="Calibri" panose="020F0502020204030204" pitchFamily="34" charset="0"/>
              </a:rPr>
              <a:t>Cet argument, par exemple, ne porte pas tant sur les vaccins que sur les </a:t>
            </a:r>
            <a:r>
              <a:rPr lang="fr-CA" i="1" kern="100">
                <a:latin typeface="Calibri" panose="020F0502020204030204" pitchFamily="34" charset="0"/>
                <a:ea typeface="Aptos" panose="020B0004020202020204" pitchFamily="34" charset="0"/>
                <a:cs typeface="Calibri" panose="020F0502020204030204" pitchFamily="34" charset="0"/>
              </a:rPr>
              <a:t>principes </a:t>
            </a:r>
            <a:r>
              <a:rPr lang="fr-CA" kern="100">
                <a:latin typeface="Calibri" panose="020F0502020204030204" pitchFamily="34" charset="0"/>
                <a:ea typeface="Aptos" panose="020B0004020202020204" pitchFamily="34" charset="0"/>
                <a:cs typeface="Calibri" panose="020F0502020204030204" pitchFamily="34" charset="0"/>
              </a:rPr>
              <a:t>qui sous-tendent les deux camps, soit la santé publique et la liberté individuelle. Si nous ne reconnaissons pas que nous comparons ces deux principes l’un à l’autre, nous nous engagerons simplement dans un dialogue de sourds.</a:t>
            </a:r>
          </a:p>
          <a:p>
            <a:pPr marL="0" marR="0" lvl="0" indent="0" algn="l" defTabSz="914400" rtl="0" eaLnBrk="1" fontAlgn="auto" latinLnBrk="0" hangingPunct="1">
              <a:spcBef>
                <a:spcPts val="0"/>
              </a:spcBef>
              <a:spcAft>
                <a:spcPts val="0"/>
              </a:spcAft>
              <a:buClrTx/>
              <a:buSzTx/>
              <a:buFontTx/>
              <a:buNone/>
              <a:tabLst/>
              <a:defRPr/>
            </a:pPr>
            <a:endParaRPr lang="fr-CA" kern="100">
              <a:effectLst/>
              <a:latin typeface="Calibri" panose="020F0502020204030204" pitchFamily="34" charset="0"/>
              <a:ea typeface="Aptos" panose="020B0004020202020204" pitchFamily="34" charset="0"/>
              <a:cs typeface="Calibri" panose="020F0502020204030204" pitchFamily="34" charset="0"/>
            </a:endParaRPr>
          </a:p>
          <a:p>
            <a:endParaRPr lang="fr-CA">
              <a:latin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fld id="{7A9361FC-8CBD-49F8-A9B4-4DABEA9D8DF8}" type="slidenum">
              <a:rPr lang="en-CA" smtClean="0"/>
              <a:t>57</a:t>
            </a:fld>
            <a:endParaRPr lang="en-CA"/>
          </a:p>
        </p:txBody>
      </p:sp>
    </p:spTree>
    <p:extLst>
      <p:ext uri="{BB962C8B-B14F-4D97-AF65-F5344CB8AC3E}">
        <p14:creationId xmlns:p14="http://schemas.microsoft.com/office/powerpoint/2010/main" val="3504532593"/>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fr-CA">
                <a:latin typeface="Calibri" panose="020F0502020204030204" pitchFamily="34" charset="0"/>
                <a:cs typeface="Calibri" panose="020F0502020204030204" pitchFamily="34" charset="0"/>
              </a:rPr>
              <a:t>Le </a:t>
            </a:r>
            <a:r>
              <a:rPr lang="fr-CA" i="1">
                <a:latin typeface="Calibri" panose="020F0502020204030204" pitchFamily="34" charset="0"/>
                <a:cs typeface="Calibri" panose="020F0502020204030204" pitchFamily="34" charset="0"/>
              </a:rPr>
              <a:t>non-débat </a:t>
            </a:r>
            <a:r>
              <a:rPr lang="fr-CA">
                <a:latin typeface="Calibri" panose="020F0502020204030204" pitchFamily="34" charset="0"/>
                <a:cs typeface="Calibri" panose="020F0502020204030204" pitchFamily="34" charset="0"/>
              </a:rPr>
              <a:t>est un autre exercice visant à trouver un consensus et un terrain d’entente.</a:t>
            </a:r>
          </a:p>
          <a:p>
            <a:endParaRPr lang="fr-CA" i="0">
              <a:latin typeface="Calibri" panose="020F0502020204030204" pitchFamily="34" charset="0"/>
              <a:cs typeface="Calibri" panose="020F0502020204030204" pitchFamily="34" charset="0"/>
            </a:endParaRPr>
          </a:p>
          <a:p>
            <a:r>
              <a:rPr lang="fr-CA">
                <a:latin typeface="Calibri" panose="020F0502020204030204" pitchFamily="34" charset="0"/>
                <a:cs typeface="Calibri" panose="020F0502020204030204" pitchFamily="34" charset="0"/>
              </a:rPr>
              <a:t>Commencez par attribuer les camps favorable et défavorable, comme dans un débat normal ou le trio de la quête de vérité.</a:t>
            </a:r>
          </a:p>
          <a:p>
            <a:endParaRPr lang="fr-CA" i="0">
              <a:latin typeface="Calibri" panose="020F0502020204030204" pitchFamily="34" charset="0"/>
              <a:cs typeface="Calibri" panose="020F0502020204030204" pitchFamily="34" charset="0"/>
            </a:endParaRPr>
          </a:p>
          <a:p>
            <a:r>
              <a:rPr lang="fr-CA">
                <a:latin typeface="Calibri" panose="020F0502020204030204" pitchFamily="34" charset="0"/>
                <a:cs typeface="Calibri" panose="020F0502020204030204" pitchFamily="34" charset="0"/>
              </a:rPr>
              <a:t>Demandez à chaque camp de faire cinq </a:t>
            </a:r>
            <a:r>
              <a:rPr lang="fr-CA" i="1">
                <a:latin typeface="Calibri" panose="020F0502020204030204" pitchFamily="34" charset="0"/>
                <a:cs typeface="Calibri" panose="020F0502020204030204" pitchFamily="34" charset="0"/>
              </a:rPr>
              <a:t>affirmations </a:t>
            </a:r>
            <a:r>
              <a:rPr lang="fr-CA">
                <a:latin typeface="Calibri" panose="020F0502020204030204" pitchFamily="34" charset="0"/>
                <a:cs typeface="Calibri" panose="020F0502020204030204" pitchFamily="34" charset="0"/>
              </a:rPr>
              <a:t>sur sa position, pas nécessairement des arguments formels, mais des raisons de croire en l’un ou l’autre des camps.</a:t>
            </a:r>
          </a:p>
          <a:p>
            <a:endParaRPr lang="fr-CA" i="0">
              <a:latin typeface="Calibri" panose="020F0502020204030204" pitchFamily="34" charset="0"/>
              <a:cs typeface="Calibri" panose="020F0502020204030204" pitchFamily="34" charset="0"/>
            </a:endParaRPr>
          </a:p>
          <a:p>
            <a:r>
              <a:rPr lang="fr-CA">
                <a:latin typeface="Calibri" panose="020F0502020204030204" pitchFamily="34" charset="0"/>
                <a:cs typeface="Calibri" panose="020F0502020204030204" pitchFamily="34" charset="0"/>
              </a:rPr>
              <a:t>Les deux groupes doivent ensuite déterminer, parmi ces 10 affirmations, celles sur lesquelles </a:t>
            </a:r>
            <a:r>
              <a:rPr lang="fr-CA" i="1">
                <a:latin typeface="Calibri" panose="020F0502020204030204" pitchFamily="34" charset="0"/>
                <a:cs typeface="Calibri" panose="020F0502020204030204" pitchFamily="34" charset="0"/>
              </a:rPr>
              <a:t>les deux camps</a:t>
            </a:r>
            <a:r>
              <a:rPr lang="fr-CA">
                <a:latin typeface="Calibri" panose="020F0502020204030204" pitchFamily="34" charset="0"/>
                <a:cs typeface="Calibri" panose="020F0502020204030204" pitchFamily="34" charset="0"/>
              </a:rPr>
              <a:t> sont d’accord. Si, dans notre débat sur les vaccins, les deux camps sont d’accord pour dire que les gens devraient avoir le droit de décider ce qui entre dans leur corps, par exemple, nous indiquerons cet accord sur la liste du « consensus ».</a:t>
            </a:r>
          </a:p>
          <a:p>
            <a:endParaRPr lang="fr-CA">
              <a:latin typeface="Calibri" panose="020F0502020204030204" pitchFamily="34" charset="0"/>
              <a:cs typeface="Calibri" panose="020F0502020204030204" pitchFamily="34" charset="0"/>
            </a:endParaRPr>
          </a:p>
          <a:p>
            <a:r>
              <a:rPr lang="fr-CA">
                <a:latin typeface="Calibri" panose="020F0502020204030204" pitchFamily="34" charset="0"/>
                <a:cs typeface="Calibri" panose="020F0502020204030204" pitchFamily="34" charset="0"/>
              </a:rPr>
              <a:t>Si les deux camps ne parviennent pas à se mettre d’accord sur cinq affirmations, ils doivent recommencer et trouver cinq nouvelles choses à dire sur leur position, et continuer ainsi jusqu’à ce que les deux camps se mettent d’accord sur cinq affirmations.</a:t>
            </a:r>
          </a:p>
          <a:p>
            <a:endParaRPr lang="fr-CA">
              <a:latin typeface="Calibri" panose="020F0502020204030204" pitchFamily="34" charset="0"/>
              <a:cs typeface="Calibri" panose="020F0502020204030204" pitchFamily="34" charset="0"/>
            </a:endParaRPr>
          </a:p>
          <a:p>
            <a:r>
              <a:rPr lang="fr-CA">
                <a:latin typeface="Calibri" panose="020F0502020204030204" pitchFamily="34" charset="0"/>
                <a:cs typeface="Calibri" panose="020F0502020204030204" pitchFamily="34" charset="0"/>
              </a:rPr>
              <a:t>S’il y a moins de cinq affirmations en commun, chaque camp doit proposer cinq autres affirmations.</a:t>
            </a:r>
          </a:p>
        </p:txBody>
      </p:sp>
      <p:sp>
        <p:nvSpPr>
          <p:cNvPr id="4" name="Slide Number Placeholder 3"/>
          <p:cNvSpPr>
            <a:spLocks noGrp="1"/>
          </p:cNvSpPr>
          <p:nvPr>
            <p:ph type="sldNum" sz="quarter" idx="5"/>
          </p:nvPr>
        </p:nvSpPr>
        <p:spPr/>
        <p:txBody>
          <a:bodyPr/>
          <a:lstStyle/>
          <a:p>
            <a:fld id="{7A9361FC-8CBD-49F8-A9B4-4DABEA9D8DF8}" type="slidenum">
              <a:rPr lang="en-CA" smtClean="0"/>
              <a:t>58</a:t>
            </a:fld>
            <a:endParaRPr lang="en-CA"/>
          </a:p>
        </p:txBody>
      </p:sp>
    </p:spTree>
    <p:extLst>
      <p:ext uri="{BB962C8B-B14F-4D97-AF65-F5344CB8AC3E}">
        <p14:creationId xmlns:p14="http://schemas.microsoft.com/office/powerpoint/2010/main" val="3255044544"/>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buClrTx/>
              <a:buSzTx/>
              <a:buFontTx/>
              <a:buNone/>
              <a:tabLst/>
              <a:defRPr/>
            </a:pPr>
            <a:r>
              <a:rPr lang="fr-CA">
                <a:latin typeface="Calibri" panose="020F0502020204030204" pitchFamily="34" charset="0"/>
                <a:cs typeface="Calibri" panose="020F0502020204030204" pitchFamily="34" charset="0"/>
              </a:rPr>
              <a:t>Les entreprises, les gouvernements, les agences de santé publique et d’autres organisations qui s’inquiètent des conséquences possibles ou inattendues d’une décision utilisent la méthode de l’équipe rouge. Ne le faites pas uniquement en utilisant des arguments que vous </a:t>
            </a:r>
            <a:r>
              <a:rPr lang="fr-CA" i="1">
                <a:latin typeface="Calibri" panose="020F0502020204030204" pitchFamily="34" charset="0"/>
                <a:cs typeface="Calibri" panose="020F0502020204030204" pitchFamily="34" charset="0"/>
              </a:rPr>
              <a:t>voulez </a:t>
            </a:r>
            <a:r>
              <a:rPr lang="fr-CA">
                <a:latin typeface="Calibri" panose="020F0502020204030204" pitchFamily="34" charset="0"/>
                <a:cs typeface="Calibri" panose="020F0502020204030204" pitchFamily="34" charset="0"/>
              </a:rPr>
              <a:t>réfuter : l’exercice fonctionne mieux en utilisant des arguments qui semblent intéressants ou relèvent du « bon sens ».</a:t>
            </a:r>
          </a:p>
          <a:p>
            <a:pPr marL="0" marR="0" lvl="0" indent="0" algn="l" defTabSz="914400" rtl="0" eaLnBrk="1" fontAlgn="auto" latinLnBrk="0" hangingPunct="1">
              <a:buClrTx/>
              <a:buSzTx/>
              <a:buFontTx/>
              <a:buNone/>
              <a:tabLst/>
              <a:defRPr/>
            </a:pPr>
            <a:endParaRPr lang="fr-CA">
              <a:latin typeface="Calibri" panose="020F0502020204030204" pitchFamily="34" charset="0"/>
              <a:cs typeface="Calibri" panose="020F0502020204030204" pitchFamily="34" charset="0"/>
            </a:endParaRPr>
          </a:p>
          <a:p>
            <a:pPr marL="0" marR="0" lvl="0" indent="0" algn="l" defTabSz="914400" rtl="0" eaLnBrk="1" fontAlgn="auto" latinLnBrk="0" hangingPunct="1">
              <a:buClrTx/>
              <a:buSzTx/>
              <a:buFontTx/>
              <a:buNone/>
              <a:tabLst/>
              <a:defRPr/>
            </a:pPr>
            <a:r>
              <a:rPr lang="fr-CA">
                <a:latin typeface="Calibri" panose="020F0502020204030204" pitchFamily="34" charset="0"/>
                <a:cs typeface="Calibri" panose="020F0502020204030204" pitchFamily="34" charset="0"/>
              </a:rPr>
              <a:t>Cet exercice ressemble à un débat où tous sont du côté du camp défavorable. Partez, par exemple, de l’argument « Les enfants ne devraient pas pouvoir utiliser les médias sociaux avant l’âge de 18 ans » et demandez ensuite aux élèves de trouver tous les problèmes possibles ou toutes les conséquences négatives que pourrait entraîner cet argument. Les élèves peuvent le faire individuellement, en binôme ou en équipe.</a:t>
            </a:r>
          </a:p>
          <a:p>
            <a:pPr marL="0" marR="0" lvl="0" indent="0" algn="l" defTabSz="914400" rtl="0" eaLnBrk="1" fontAlgn="auto" latinLnBrk="0" hangingPunct="1">
              <a:buClrTx/>
              <a:buSzTx/>
              <a:buFontTx/>
              <a:buNone/>
              <a:tabLst/>
              <a:defRPr/>
            </a:pPr>
            <a:endParaRPr lang="fr-CA">
              <a:latin typeface="Calibri" panose="020F0502020204030204" pitchFamily="34" charset="0"/>
              <a:cs typeface="Calibri" panose="020F0502020204030204" pitchFamily="34" charset="0"/>
            </a:endParaRPr>
          </a:p>
          <a:p>
            <a:pPr marL="0" marR="0" lvl="0" indent="0" algn="l" defTabSz="914400" rtl="0" eaLnBrk="1" fontAlgn="auto" latinLnBrk="0" hangingPunct="1">
              <a:buClrTx/>
              <a:buSzTx/>
              <a:buFontTx/>
              <a:buNone/>
              <a:tabLst/>
              <a:defRPr/>
            </a:pPr>
            <a:r>
              <a:rPr lang="fr-CA">
                <a:latin typeface="Calibri" panose="020F0502020204030204" pitchFamily="34" charset="0"/>
                <a:cs typeface="Calibri" panose="020F0502020204030204" pitchFamily="34" charset="0"/>
              </a:rPr>
              <a:t>Vous pouvez demander aux élèves de rédiger différentes réponses au même problème de la perspective du camp opposé. Demandez à un autre groupe de répondre à l’argument « Les applications de médias sociaux devraient être interdites d’accès entre 22 h et 6 h », par exemple.</a:t>
            </a:r>
          </a:p>
          <a:p>
            <a:pPr marL="0" marR="0" lvl="0" indent="0" algn="l" defTabSz="914400" rtl="0" eaLnBrk="1" fontAlgn="auto" latinLnBrk="0" hangingPunct="1">
              <a:buClrTx/>
              <a:buSzTx/>
              <a:buFontTx/>
              <a:buNone/>
              <a:tabLst/>
              <a:defRPr/>
            </a:pPr>
            <a:endParaRPr lang="fr-CA" i="0">
              <a:latin typeface="Calibri" panose="020F0502020204030204" pitchFamily="34" charset="0"/>
              <a:cs typeface="Calibri" panose="020F0502020204030204" pitchFamily="34" charset="0"/>
            </a:endParaRPr>
          </a:p>
          <a:p>
            <a:pPr marL="0" marR="0" lvl="0" indent="0" algn="l" defTabSz="914400" rtl="0" eaLnBrk="1" fontAlgn="auto" latinLnBrk="0" hangingPunct="1">
              <a:buClrTx/>
              <a:buSzTx/>
              <a:buFontTx/>
              <a:buNone/>
              <a:tabLst/>
              <a:defRPr/>
            </a:pPr>
            <a:r>
              <a:rPr lang="fr-CA">
                <a:latin typeface="Calibri" panose="020F0502020204030204" pitchFamily="34" charset="0"/>
                <a:cs typeface="Calibri" panose="020F0502020204030204" pitchFamily="34" charset="0"/>
              </a:rPr>
              <a:t>Vous pouvez diviser cette partie de l’exercice en deux parties, en lançant un « défi » aux deux camps. Il s’agit d’une nouvelle information qu’ils ne connaissent peut-être pas ou d’un argument qu’ils n’ont peut-être pas envisagé, qui jette un doute supplémentaire sur ce qu’ils ont mis en évidence.</a:t>
            </a:r>
          </a:p>
          <a:p>
            <a:pPr marL="0" marR="0" lvl="0" indent="0" algn="l" defTabSz="914400" rtl="0" eaLnBrk="1" fontAlgn="auto" latinLnBrk="0" hangingPunct="1">
              <a:buClrTx/>
              <a:buSzTx/>
              <a:buFontTx/>
              <a:buNone/>
              <a:tabLst/>
              <a:defRPr/>
            </a:pPr>
            <a:endParaRPr lang="fr-CA" i="0">
              <a:highlight>
                <a:srgbClr val="FFFF00"/>
              </a:highlight>
              <a:latin typeface="Calibri" panose="020F0502020204030204" pitchFamily="34" charset="0"/>
              <a:cs typeface="Calibri" panose="020F0502020204030204" pitchFamily="34" charset="0"/>
            </a:endParaRPr>
          </a:p>
          <a:p>
            <a:r>
              <a:rPr lang="fr-CA" i="0">
                <a:latin typeface="Calibri" panose="020F0502020204030204" pitchFamily="34" charset="0"/>
                <a:cs typeface="Calibri" panose="020F0502020204030204" pitchFamily="34" charset="0"/>
              </a:rPr>
              <a:t>Vous pouvez également poursuivre l’exercice en demandant au même groupe ou à un groupe différent de proposer des moyens d’atténuer les problèmes qui ont été cernés. Maintenant que nous connaissons les problèmes liés à cette idée, </a:t>
            </a:r>
            <a:br>
              <a:rPr lang="fr-CA" i="0">
                <a:latin typeface="Calibri" panose="020F0502020204030204" pitchFamily="34" charset="0"/>
                <a:cs typeface="Calibri" panose="020F0502020204030204" pitchFamily="34" charset="0"/>
              </a:rPr>
            </a:br>
            <a:r>
              <a:rPr lang="fr-CA" i="0">
                <a:latin typeface="Calibri" panose="020F0502020204030204" pitchFamily="34" charset="0"/>
                <a:cs typeface="Calibri" panose="020F0502020204030204" pitchFamily="34" charset="0"/>
              </a:rPr>
              <a:t>pouvons-nous encore la soutenir?</a:t>
            </a:r>
            <a:endParaRPr lang="fr-CA" kern="100">
              <a:effectLst/>
              <a:latin typeface="Calibri" panose="020F0502020204030204" pitchFamily="34" charset="0"/>
              <a:ea typeface="Aptos" panose="020B0004020202020204" pitchFamily="34" charset="0"/>
              <a:cs typeface="Calibri" panose="020F0502020204030204" pitchFamily="34" charset="0"/>
            </a:endParaRPr>
          </a:p>
          <a:p>
            <a:endParaRPr lang="fr-CA">
              <a:latin typeface="Calibri" panose="020F0502020204030204" pitchFamily="34" charset="0"/>
              <a:cs typeface="Calibri" panose="020F0502020204030204" pitchFamily="34" charset="0"/>
            </a:endParaRPr>
          </a:p>
          <a:p>
            <a:endParaRPr lang="fr-CA">
              <a:latin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fld id="{7A9361FC-8CBD-49F8-A9B4-4DABEA9D8DF8}" type="slidenum">
              <a:rPr lang="en-CA" smtClean="0"/>
              <a:t>59</a:t>
            </a:fld>
            <a:endParaRPr lang="en-CA"/>
          </a:p>
        </p:txBody>
      </p:sp>
    </p:spTree>
    <p:extLst>
      <p:ext uri="{BB962C8B-B14F-4D97-AF65-F5344CB8AC3E}">
        <p14:creationId xmlns:p14="http://schemas.microsoft.com/office/powerpoint/2010/main" val="369869191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buClrTx/>
              <a:buSzTx/>
              <a:buFontTx/>
              <a:buNone/>
              <a:tabLst/>
              <a:defRPr/>
            </a:pPr>
            <a:r>
              <a:rPr lang="fr-CA">
                <a:effectLst/>
                <a:latin typeface="Calibri" panose="020F0502020204030204" pitchFamily="34" charset="0"/>
                <a:ea typeface="Calibri" panose="020F0502020204030204" pitchFamily="34" charset="0"/>
                <a:cs typeface="Times New Roman" panose="02020603050405020304" pitchFamily="18" charset="0"/>
              </a:rPr>
              <a:t>La volonté et la capacité d’avoir cette « révélation », de lutter contre nos partis pris, les cadres à travers lesquels nous percevons le monde, et les mauvaises habitudes mentales qui peuvent faciliter l’assimilation de nouvelles preuves, définissent ce qu’est la pensée critique. </a:t>
            </a:r>
            <a:endParaRPr lang="fr-CA"/>
          </a:p>
        </p:txBody>
      </p:sp>
      <p:sp>
        <p:nvSpPr>
          <p:cNvPr id="4" name="Slide Number Placeholder 3"/>
          <p:cNvSpPr>
            <a:spLocks noGrp="1"/>
          </p:cNvSpPr>
          <p:nvPr>
            <p:ph type="sldNum" sz="quarter" idx="5"/>
          </p:nvPr>
        </p:nvSpPr>
        <p:spPr/>
        <p:txBody>
          <a:bodyPr/>
          <a:lstStyle/>
          <a:p>
            <a:fld id="{7A9361FC-8CBD-49F8-A9B4-4DABEA9D8DF8}" type="slidenum">
              <a:rPr lang="en-CA" smtClean="0"/>
              <a:t>6</a:t>
            </a:fld>
            <a:endParaRPr lang="en-CA"/>
          </a:p>
        </p:txBody>
      </p:sp>
    </p:spTree>
    <p:extLst>
      <p:ext uri="{BB962C8B-B14F-4D97-AF65-F5344CB8AC3E}">
        <p14:creationId xmlns:p14="http://schemas.microsoft.com/office/powerpoint/2010/main" val="432509327"/>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fr-CA">
                <a:latin typeface="Calibri" panose="020F0502020204030204" pitchFamily="34" charset="0"/>
                <a:cs typeface="Calibri" panose="020F0502020204030204" pitchFamily="34" charset="0"/>
              </a:rPr>
              <a:t>Faisons maintenant un exercice selon la méthode de l’équipe rouge pour essayer de trouver tous les problèmes possibles liés à cet argument : tous les élèves devraient apprendre à penser de manière critique.</a:t>
            </a:r>
          </a:p>
          <a:p>
            <a:endParaRPr lang="fr-CA">
              <a:latin typeface="Calibri" panose="020F0502020204030204" pitchFamily="34" charset="0"/>
              <a:cs typeface="Calibri" panose="020F0502020204030204" pitchFamily="34" charset="0"/>
            </a:endParaRPr>
          </a:p>
          <a:p>
            <a:r>
              <a:rPr lang="fr-CA">
                <a:latin typeface="Calibri" panose="020F0502020204030204" pitchFamily="34" charset="0"/>
                <a:cs typeface="Calibri" panose="020F0502020204030204" pitchFamily="34" charset="0"/>
              </a:rPr>
              <a:t>[Pour une présentation en personne] : Travaillez avec un camarade ou en petits groupes.</a:t>
            </a:r>
          </a:p>
          <a:p>
            <a:endParaRPr lang="fr-CA">
              <a:latin typeface="Calibri" panose="020F0502020204030204" pitchFamily="34" charset="0"/>
              <a:cs typeface="Calibri" panose="020F0502020204030204" pitchFamily="34" charset="0"/>
            </a:endParaRPr>
          </a:p>
          <a:p>
            <a:r>
              <a:rPr lang="fr-CA">
                <a:latin typeface="Calibri" panose="020F0502020204030204" pitchFamily="34" charset="0"/>
                <a:cs typeface="Calibri" panose="020F0502020204030204" pitchFamily="34" charset="0"/>
              </a:rPr>
              <a:t>Prenez quelques minutes pour essayer de trouver tous les problèmes possibles ou toutes les conséquences négatives qui pourraient découler de cet argument.</a:t>
            </a:r>
          </a:p>
        </p:txBody>
      </p:sp>
      <p:sp>
        <p:nvSpPr>
          <p:cNvPr id="4" name="Slide Number Placeholder 3"/>
          <p:cNvSpPr>
            <a:spLocks noGrp="1"/>
          </p:cNvSpPr>
          <p:nvPr>
            <p:ph type="sldNum" sz="quarter" idx="5"/>
          </p:nvPr>
        </p:nvSpPr>
        <p:spPr/>
        <p:txBody>
          <a:bodyPr/>
          <a:lstStyle/>
          <a:p>
            <a:fld id="{7A9361FC-8CBD-49F8-A9B4-4DABEA9D8DF8}" type="slidenum">
              <a:rPr lang="en-CA" smtClean="0"/>
              <a:t>60</a:t>
            </a:fld>
            <a:endParaRPr lang="en-CA"/>
          </a:p>
        </p:txBody>
      </p:sp>
    </p:spTree>
    <p:extLst>
      <p:ext uri="{BB962C8B-B14F-4D97-AF65-F5344CB8AC3E}">
        <p14:creationId xmlns:p14="http://schemas.microsoft.com/office/powerpoint/2010/main" val="1044766394"/>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fr-CA" dirty="0">
                <a:latin typeface="Calibri" panose="020F0502020204030204" pitchFamily="34" charset="0"/>
                <a:cs typeface="Calibri" panose="020F0502020204030204" pitchFamily="34" charset="0"/>
              </a:rPr>
              <a:t>[Après trois ou quatre minutes]</a:t>
            </a:r>
          </a:p>
          <a:p>
            <a:endParaRPr lang="fr-CA" dirty="0">
              <a:latin typeface="Calibri" panose="020F0502020204030204" pitchFamily="34" charset="0"/>
              <a:cs typeface="Calibri" panose="020F0502020204030204" pitchFamily="34" charset="0"/>
            </a:endParaRPr>
          </a:p>
          <a:p>
            <a:r>
              <a:rPr lang="fr-CA" dirty="0">
                <a:latin typeface="Calibri" panose="020F0502020204030204" pitchFamily="34" charset="0"/>
                <a:cs typeface="Calibri" panose="020F0502020204030204" pitchFamily="34" charset="0"/>
              </a:rPr>
              <a:t>Arrêtez-vous un moment.</a:t>
            </a:r>
          </a:p>
          <a:p>
            <a:endParaRPr lang="fr-CA" dirty="0">
              <a:latin typeface="Calibri" panose="020F0502020204030204" pitchFamily="34" charset="0"/>
              <a:cs typeface="Calibri" panose="020F0502020204030204" pitchFamily="34" charset="0"/>
            </a:endParaRPr>
          </a:p>
          <a:p>
            <a:r>
              <a:rPr lang="fr-CA" dirty="0">
                <a:latin typeface="Calibri" panose="020F0502020204030204" pitchFamily="34" charset="0"/>
                <a:cs typeface="Calibri" panose="020F0502020204030204" pitchFamily="34" charset="0"/>
              </a:rPr>
              <a:t>Avant de poursuivre, avez-vous réfléchi à l’hypothèse voulant que les gens qui se qualifient de « penseurs critiques » soient souvent des complotistes?</a:t>
            </a:r>
          </a:p>
          <a:p>
            <a:endParaRPr lang="fr-CA" dirty="0">
              <a:latin typeface="Calibri" panose="020F0502020204030204" pitchFamily="34" charset="0"/>
              <a:cs typeface="Calibri" panose="020F0502020204030204" pitchFamily="34" charset="0"/>
            </a:endParaRPr>
          </a:p>
          <a:p>
            <a:r>
              <a:rPr lang="fr-CA" dirty="0">
                <a:latin typeface="Calibri" panose="020F0502020204030204" pitchFamily="34" charset="0"/>
                <a:cs typeface="Calibri" panose="020F0502020204030204" pitchFamily="34" charset="0"/>
              </a:rPr>
              <a:t>Quels autres problèmes ou questions pourraient être soulevés?</a:t>
            </a:r>
          </a:p>
          <a:p>
            <a:endParaRPr lang="fr-CA" dirty="0">
              <a:latin typeface="Calibri" panose="020F0502020204030204" pitchFamily="34" charset="0"/>
              <a:cs typeface="Calibri" panose="020F0502020204030204" pitchFamily="34" charset="0"/>
            </a:endParaRPr>
          </a:p>
          <a:p>
            <a:r>
              <a:rPr lang="fr-CA" dirty="0">
                <a:latin typeface="Calibri" panose="020F0502020204030204" pitchFamily="34" charset="0"/>
                <a:cs typeface="Calibri" panose="020F0502020204030204" pitchFamily="34" charset="0"/>
              </a:rPr>
              <a:t>Prenez quelques minutes de plus pour y réfléchir.</a:t>
            </a:r>
          </a:p>
          <a:p>
            <a:endParaRPr lang="fr-CA" dirty="0">
              <a:latin typeface="Calibri" panose="020F0502020204030204" pitchFamily="34" charset="0"/>
              <a:cs typeface="Calibri" panose="020F0502020204030204" pitchFamily="34" charset="0"/>
            </a:endParaRPr>
          </a:p>
          <a:p>
            <a:r>
              <a:rPr lang="fr-CA" dirty="0">
                <a:latin typeface="Calibri" panose="020F0502020204030204" pitchFamily="34" charset="0"/>
                <a:cs typeface="Calibri" panose="020F0502020204030204" pitchFamily="34" charset="0"/>
              </a:rPr>
              <a:t>Voyons maintenant les problèmes et les questions que vous avez relevés.</a:t>
            </a:r>
          </a:p>
          <a:p>
            <a:endParaRPr lang="fr-CA" dirty="0">
              <a:latin typeface="Calibri" panose="020F0502020204030204" pitchFamily="34" charset="0"/>
              <a:cs typeface="Calibri" panose="020F0502020204030204" pitchFamily="34" charset="0"/>
            </a:endParaRPr>
          </a:p>
          <a:p>
            <a:r>
              <a:rPr lang="fr-CA" dirty="0">
                <a:latin typeface="Calibri" panose="020F0502020204030204" pitchFamily="34" charset="0"/>
                <a:cs typeface="Calibri" panose="020F0502020204030204" pitchFamily="34" charset="0"/>
              </a:rPr>
              <a:t>[Pour une présentation à distance] : Vous pouvez les indiquer dans le forum de discussion.</a:t>
            </a:r>
          </a:p>
          <a:p>
            <a:endParaRPr lang="fr-CA" dirty="0">
              <a:latin typeface="Calibri" panose="020F0502020204030204" pitchFamily="34" charset="0"/>
              <a:cs typeface="Calibri" panose="020F0502020204030204" pitchFamily="34" charset="0"/>
            </a:endParaRPr>
          </a:p>
          <a:p>
            <a:r>
              <a:rPr lang="fr-CA" dirty="0">
                <a:latin typeface="Calibri" panose="020F0502020204030204" pitchFamily="34" charset="0"/>
                <a:cs typeface="Calibri" panose="020F0502020204030204" pitchFamily="34" charset="0"/>
              </a:rPr>
              <a:t>[Une fois que les participants ont réalisé cette tâche]</a:t>
            </a:r>
          </a:p>
          <a:p>
            <a:endParaRPr lang="fr-CA" dirty="0">
              <a:latin typeface="Calibri" panose="020F0502020204030204" pitchFamily="34" charset="0"/>
              <a:cs typeface="Calibri" panose="020F0502020204030204" pitchFamily="34" charset="0"/>
            </a:endParaRPr>
          </a:p>
          <a:p>
            <a:r>
              <a:rPr lang="fr-CA" dirty="0">
                <a:latin typeface="Calibri" panose="020F0502020204030204" pitchFamily="34" charset="0"/>
                <a:cs typeface="Calibri" panose="020F0502020204030204" pitchFamily="34" charset="0"/>
              </a:rPr>
              <a:t>C’est une bonne analyse. Nous allons maintenant examiner les moyens de les atténuer et nous y reviendrons à la fin pour savoir lesquels nous n’avons pas abordés.</a:t>
            </a:r>
          </a:p>
          <a:p>
            <a:endParaRPr lang="fr-CA" dirty="0">
              <a:latin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fld id="{7A9361FC-8CBD-49F8-A9B4-4DABEA9D8DF8}" type="slidenum">
              <a:rPr lang="en-CA" smtClean="0"/>
              <a:t>61</a:t>
            </a:fld>
            <a:endParaRPr lang="en-CA"/>
          </a:p>
        </p:txBody>
      </p:sp>
    </p:spTree>
    <p:extLst>
      <p:ext uri="{BB962C8B-B14F-4D97-AF65-F5344CB8AC3E}">
        <p14:creationId xmlns:p14="http://schemas.microsoft.com/office/powerpoint/2010/main" val="138433764"/>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fr-CA" kern="100">
                <a:effectLst/>
                <a:latin typeface="Calibri" panose="020F0502020204030204" pitchFamily="34" charset="0"/>
                <a:ea typeface="Calibri" panose="020F0502020204030204" pitchFamily="34" charset="0"/>
                <a:cs typeface="Times New Roman" panose="02020603050405020304" pitchFamily="18" charset="0"/>
              </a:rPr>
              <a:t>Avant de poursuivre, permettez-moi de vous poser quelques questions. Vous n’avez pas à y répondre, mais réfléchissez à ce que vous pensez être les réponses.</a:t>
            </a:r>
          </a:p>
          <a:p>
            <a:endParaRPr lang="fr-CA" kern="100">
              <a:effectLst/>
              <a:latin typeface="Calibri" panose="020F0502020204030204" pitchFamily="34" charset="0"/>
              <a:ea typeface="Calibri" panose="020F0502020204030204" pitchFamily="34" charset="0"/>
              <a:cs typeface="Times New Roman" panose="02020603050405020304" pitchFamily="18" charset="0"/>
            </a:endParaRPr>
          </a:p>
          <a:p>
            <a:r>
              <a:rPr lang="fr-CA" kern="100">
                <a:effectLst/>
                <a:latin typeface="Calibri" panose="020F0502020204030204" pitchFamily="34" charset="0"/>
                <a:ea typeface="Calibri" panose="020F0502020204030204" pitchFamily="34" charset="0"/>
                <a:cs typeface="Times New Roman" panose="02020603050405020304" pitchFamily="18" charset="0"/>
              </a:rPr>
              <a:t> </a:t>
            </a:r>
            <a:endParaRPr lang="fr-CA"/>
          </a:p>
        </p:txBody>
      </p:sp>
      <p:sp>
        <p:nvSpPr>
          <p:cNvPr id="4" name="Slide Number Placeholder 3"/>
          <p:cNvSpPr>
            <a:spLocks noGrp="1"/>
          </p:cNvSpPr>
          <p:nvPr>
            <p:ph type="sldNum" sz="quarter" idx="5"/>
          </p:nvPr>
        </p:nvSpPr>
        <p:spPr/>
        <p:txBody>
          <a:bodyPr/>
          <a:lstStyle/>
          <a:p>
            <a:fld id="{7A9361FC-8CBD-49F8-A9B4-4DABEA9D8DF8}" type="slidenum">
              <a:rPr lang="en-CA" smtClean="0"/>
              <a:t>62</a:t>
            </a:fld>
            <a:endParaRPr lang="en-CA"/>
          </a:p>
        </p:txBody>
      </p:sp>
    </p:spTree>
    <p:extLst>
      <p:ext uri="{BB962C8B-B14F-4D97-AF65-F5344CB8AC3E}">
        <p14:creationId xmlns:p14="http://schemas.microsoft.com/office/powerpoint/2010/main" val="778941832"/>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fr-CA" kern="100">
                <a:effectLst/>
                <a:latin typeface="Calibri" panose="020F0502020204030204" pitchFamily="34" charset="0"/>
                <a:ea typeface="Calibri" panose="020F0502020204030204" pitchFamily="34" charset="0"/>
                <a:cs typeface="Times New Roman" panose="02020603050405020304" pitchFamily="18" charset="0"/>
              </a:rPr>
              <a:t>Combien de sens avons-nous?</a:t>
            </a:r>
          </a:p>
          <a:p>
            <a:endParaRPr lang="fr-CA" kern="100">
              <a:latin typeface="Calibri" panose="020F0502020204030204" pitchFamily="34" charset="0"/>
              <a:ea typeface="Calibri" panose="020F0502020204030204" pitchFamily="34" charset="0"/>
              <a:cs typeface="Times New Roman" panose="02020603050405020304" pitchFamily="18" charset="0"/>
            </a:endParaRPr>
          </a:p>
          <a:p>
            <a:r>
              <a:rPr lang="fr-CA" kern="100">
                <a:effectLst/>
                <a:latin typeface="Calibri" panose="020F0502020204030204" pitchFamily="34" charset="0"/>
                <a:ea typeface="Calibri" panose="020F0502020204030204" pitchFamily="34" charset="0"/>
                <a:cs typeface="Times New Roman" panose="02020603050405020304" pitchFamily="18" charset="0"/>
              </a:rPr>
              <a:t>Pourquoi les caméléons changent-ils de couleur?</a:t>
            </a:r>
          </a:p>
          <a:p>
            <a:endParaRPr lang="fr-CA" kern="100">
              <a:latin typeface="Calibri" panose="020F0502020204030204" pitchFamily="34" charset="0"/>
              <a:ea typeface="Calibri" panose="020F0502020204030204" pitchFamily="34" charset="0"/>
              <a:cs typeface="Times New Roman" panose="02020603050405020304" pitchFamily="18" charset="0"/>
            </a:endParaRPr>
          </a:p>
          <a:p>
            <a:r>
              <a:rPr lang="fr-CA" kern="100">
                <a:effectLst/>
                <a:latin typeface="Calibri" panose="020F0502020204030204" pitchFamily="34" charset="0"/>
                <a:ea typeface="Calibri" panose="020F0502020204030204" pitchFamily="34" charset="0"/>
                <a:cs typeface="Times New Roman" panose="02020603050405020304" pitchFamily="18" charset="0"/>
              </a:rPr>
              <a:t>Quel est le poin</a:t>
            </a:r>
            <a:r>
              <a:rPr lang="fr-CA" kern="100">
                <a:latin typeface="Calibri" panose="020F0502020204030204" pitchFamily="34" charset="0"/>
                <a:ea typeface="Calibri" panose="020F0502020204030204" pitchFamily="34" charset="0"/>
                <a:cs typeface="Times New Roman" panose="02020603050405020304" pitchFamily="18" charset="0"/>
              </a:rPr>
              <a:t>t le plus élevé de la planète</a:t>
            </a:r>
            <a:r>
              <a:rPr lang="fr-CA" kern="100">
                <a:effectLst/>
                <a:latin typeface="Calibri" panose="020F0502020204030204" pitchFamily="34" charset="0"/>
                <a:ea typeface="Calibri" panose="020F0502020204030204" pitchFamily="34" charset="0"/>
                <a:cs typeface="Times New Roman" panose="02020603050405020304" pitchFamily="18" charset="0"/>
              </a:rPr>
              <a:t>?</a:t>
            </a:r>
          </a:p>
          <a:p>
            <a:endParaRPr lang="fr-CA" kern="100">
              <a:latin typeface="Calibri" panose="020F0502020204030204" pitchFamily="34" charset="0"/>
              <a:ea typeface="Calibri" panose="020F0502020204030204" pitchFamily="34" charset="0"/>
              <a:cs typeface="Times New Roman" panose="02020603050405020304" pitchFamily="18" charset="0"/>
            </a:endParaRPr>
          </a:p>
          <a:p>
            <a:r>
              <a:rPr lang="fr-CA" kern="100">
                <a:effectLst/>
                <a:latin typeface="Calibri" panose="020F0502020204030204" pitchFamily="34" charset="0"/>
                <a:ea typeface="Calibri" panose="020F0502020204030204" pitchFamily="34" charset="0"/>
                <a:cs typeface="Times New Roman" panose="02020603050405020304" pitchFamily="18" charset="0"/>
              </a:rPr>
              <a:t>Même si n’étiez pas sûr de connaître les bonnes réponses, vous auriez pu deviner qu’il s’agissait de questions pièges. Et ceux qui ont donné les réponses évidentes :</a:t>
            </a:r>
          </a:p>
          <a:p>
            <a:endParaRPr lang="fr-CA" kern="100">
              <a:latin typeface="Calibri" panose="020F0502020204030204" pitchFamily="34" charset="0"/>
              <a:ea typeface="Calibri" panose="020F0502020204030204" pitchFamily="34" charset="0"/>
              <a:cs typeface="Times New Roman" panose="02020603050405020304" pitchFamily="18" charset="0"/>
            </a:endParaRPr>
          </a:p>
          <a:p>
            <a:pPr marL="171450" indent="-171450">
              <a:buFont typeface="Arial" panose="020B0604020202020204" pitchFamily="34" charset="0"/>
              <a:buChar char="•"/>
            </a:pPr>
            <a:r>
              <a:rPr lang="fr-CA" kern="100">
                <a:effectLst/>
                <a:latin typeface="Calibri" panose="020F0502020204030204" pitchFamily="34" charset="0"/>
                <a:ea typeface="Calibri" panose="020F0502020204030204" pitchFamily="34" charset="0"/>
                <a:cs typeface="Times New Roman" panose="02020603050405020304" pitchFamily="18" charset="0"/>
              </a:rPr>
              <a:t>cinq sens; pour se camoufler; et le mont Everest…</a:t>
            </a:r>
          </a:p>
          <a:p>
            <a:pPr marL="171450" indent="-171450">
              <a:buFont typeface="Arial" panose="020B0604020202020204" pitchFamily="34" charset="0"/>
              <a:buChar char="•"/>
            </a:pPr>
            <a:endParaRPr lang="fr-CA" kern="100">
              <a:latin typeface="Calibri" panose="020F0502020204030204" pitchFamily="34" charset="0"/>
              <a:ea typeface="Calibri" panose="020F0502020204030204" pitchFamily="34" charset="0"/>
              <a:cs typeface="Times New Roman" panose="02020603050405020304" pitchFamily="18" charset="0"/>
            </a:endParaRPr>
          </a:p>
          <a:p>
            <a:r>
              <a:rPr lang="fr-CA" kern="100">
                <a:effectLst/>
                <a:latin typeface="Calibri" panose="020F0502020204030204" pitchFamily="34" charset="0"/>
                <a:ea typeface="Calibri" panose="020F0502020204030204" pitchFamily="34" charset="0"/>
                <a:cs typeface="Times New Roman" panose="02020603050405020304" pitchFamily="18" charset="0"/>
              </a:rPr>
              <a:t>… avaient tort.</a:t>
            </a:r>
          </a:p>
          <a:p>
            <a:endParaRPr lang="fr-CA" kern="100">
              <a:latin typeface="Calibri" panose="020F0502020204030204" pitchFamily="34" charset="0"/>
              <a:ea typeface="Calibri" panose="020F0502020204030204" pitchFamily="34" charset="0"/>
              <a:cs typeface="Times New Roman" panose="02020603050405020304" pitchFamily="18" charset="0"/>
            </a:endParaRPr>
          </a:p>
          <a:p>
            <a:r>
              <a:rPr lang="fr-CA" kern="100">
                <a:effectLst/>
                <a:latin typeface="Calibri" panose="020F0502020204030204" pitchFamily="34" charset="0"/>
                <a:ea typeface="Calibri" panose="020F0502020204030204" pitchFamily="34" charset="0"/>
                <a:cs typeface="Times New Roman" panose="02020603050405020304" pitchFamily="18" charset="0"/>
              </a:rPr>
              <a:t>(En fonction de la définition, les humains possèdent entre 9 et 21 sens, le caméléon change de couleur selon son humeur, sa faim et son niveau d’énergie, et le Mauna Kea, à Hawaï, est plus d’un kilomètre plus haut que l’Everest, bien qu’une grande partie de cette hauteur soit sous l’eau.)</a:t>
            </a:r>
          </a:p>
        </p:txBody>
      </p:sp>
      <p:sp>
        <p:nvSpPr>
          <p:cNvPr id="4" name="Slide Number Placeholder 3"/>
          <p:cNvSpPr>
            <a:spLocks noGrp="1"/>
          </p:cNvSpPr>
          <p:nvPr>
            <p:ph type="sldNum" sz="quarter" idx="5"/>
          </p:nvPr>
        </p:nvSpPr>
        <p:spPr/>
        <p:txBody>
          <a:bodyPr/>
          <a:lstStyle/>
          <a:p>
            <a:fld id="{7A9361FC-8CBD-49F8-A9B4-4DABEA9D8DF8}" type="slidenum">
              <a:rPr lang="en-CA" smtClean="0"/>
              <a:t>63</a:t>
            </a:fld>
            <a:endParaRPr lang="en-CA"/>
          </a:p>
        </p:txBody>
      </p:sp>
    </p:spTree>
    <p:extLst>
      <p:ext uri="{BB962C8B-B14F-4D97-AF65-F5344CB8AC3E}">
        <p14:creationId xmlns:p14="http://schemas.microsoft.com/office/powerpoint/2010/main" val="2730194053"/>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fr-CA">
                <a:latin typeface="Calibri"/>
                <a:ea typeface="Calibri"/>
                <a:cs typeface="Calibri"/>
              </a:rPr>
              <a:t>Cet exercice vise à favoriser l’humilité intellectuelle en nous aidant à prendre conscience des limites de nos connaissances. Comme l’aurait déclaré Mark Twain : « Ce n’est pas ce que vous ne savez pas qui vous met dans le pétrin. C’est ce que vous savez avec certitude être faux. » </a:t>
            </a:r>
          </a:p>
          <a:p>
            <a:endParaRPr lang="fr-CA">
              <a:latin typeface="Calibri" panose="020F0502020204030204" pitchFamily="34" charset="0"/>
              <a:cs typeface="Calibri" panose="020F0502020204030204" pitchFamily="34" charset="0"/>
            </a:endParaRPr>
          </a:p>
          <a:p>
            <a:r>
              <a:rPr lang="fr-CA">
                <a:latin typeface="Calibri"/>
                <a:ea typeface="Calibri"/>
                <a:cs typeface="Calibri"/>
              </a:rPr>
              <a:t>Tout comme le fait de s’enraciner dans un argument, le manque d’humilité intellectuelle peut nous empêcher de nous engager réellement dans une réflexion critique.</a:t>
            </a:r>
          </a:p>
          <a:p>
            <a:endParaRPr lang="fr-CA">
              <a:latin typeface="Calibri" panose="020F0502020204030204" pitchFamily="34" charset="0"/>
              <a:cs typeface="Calibri" panose="020F0502020204030204" pitchFamily="34" charset="0"/>
            </a:endParaRPr>
          </a:p>
          <a:p>
            <a:endParaRPr lang="fr-CA">
              <a:latin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fld id="{7A9361FC-8CBD-49F8-A9B4-4DABEA9D8DF8}" type="slidenum">
              <a:rPr lang="en-CA" smtClean="0"/>
              <a:t>64</a:t>
            </a:fld>
            <a:endParaRPr lang="en-CA"/>
          </a:p>
        </p:txBody>
      </p:sp>
    </p:spTree>
    <p:extLst>
      <p:ext uri="{BB962C8B-B14F-4D97-AF65-F5344CB8AC3E}">
        <p14:creationId xmlns:p14="http://schemas.microsoft.com/office/powerpoint/2010/main" val="1871125473"/>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fr-CA">
                <a:latin typeface="Calibri" panose="020F0502020204030204" pitchFamily="34" charset="0"/>
                <a:cs typeface="Calibri" panose="020F0502020204030204" pitchFamily="34" charset="0"/>
              </a:rPr>
              <a:t>Plus que toute autre chose, l’humilité intellectuelle permet de distinguer la science des formes antérieures de la connaissance humaine. Même si chaque scientifique n’est pas particulièrement humble, lorsque la pratique de la science est menée correctement, même les théories les plus inestimables peuvent être rejetées si de nouvelles preuves les contredisent.</a:t>
            </a:r>
          </a:p>
          <a:p>
            <a:endParaRPr lang="fr-CA">
              <a:latin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fld id="{7A9361FC-8CBD-49F8-A9B4-4DABEA9D8DF8}" type="slidenum">
              <a:rPr lang="en-CA" smtClean="0"/>
              <a:t>65</a:t>
            </a:fld>
            <a:endParaRPr lang="en-CA"/>
          </a:p>
        </p:txBody>
      </p:sp>
    </p:spTree>
    <p:extLst>
      <p:ext uri="{BB962C8B-B14F-4D97-AF65-F5344CB8AC3E}">
        <p14:creationId xmlns:p14="http://schemas.microsoft.com/office/powerpoint/2010/main" val="1607242"/>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spcBef>
                <a:spcPts val="0"/>
              </a:spcBef>
              <a:spcAft>
                <a:spcPts val="0"/>
              </a:spcAft>
              <a:buClrTx/>
              <a:buSzTx/>
              <a:buFontTx/>
              <a:buNone/>
              <a:tabLst/>
              <a:defRPr/>
            </a:pPr>
            <a:r>
              <a:rPr lang="fr-CA">
                <a:latin typeface="Calibri"/>
                <a:ea typeface="Calibri"/>
                <a:cs typeface="Calibri"/>
              </a:rPr>
              <a:t>Les complotistes s’approprient souvent le langage et la rhétorique de la pensée critique, mais il s’est avéré que d’être conscient de ses partis pris et des limites de ses propres connaissances est l’élément le plus prédictif du rejet des croyances conspirationnistes.</a:t>
            </a:r>
          </a:p>
          <a:p>
            <a:pPr marL="0" marR="0" lvl="0" indent="0" algn="l" defTabSz="914400" rtl="0" eaLnBrk="1" fontAlgn="auto" latinLnBrk="0" hangingPunct="1">
              <a:spcBef>
                <a:spcPts val="0"/>
              </a:spcBef>
              <a:spcAft>
                <a:spcPts val="0"/>
              </a:spcAft>
              <a:buClrTx/>
              <a:buSzTx/>
              <a:buFontTx/>
              <a:buNone/>
              <a:tabLst/>
              <a:defRPr/>
            </a:pPr>
            <a:endParaRPr lang="fr-CA">
              <a:latin typeface="Calibri" panose="020F0502020204030204" pitchFamily="34" charset="0"/>
              <a:cs typeface="Calibri" panose="020F0502020204030204" pitchFamily="34" charset="0"/>
            </a:endParaRPr>
          </a:p>
          <a:p>
            <a:pPr>
              <a:defRPr/>
            </a:pPr>
            <a:r>
              <a:rPr lang="fr-CA">
                <a:latin typeface="Calibri"/>
                <a:ea typeface="Calibri"/>
                <a:cs typeface="Calibri"/>
              </a:rPr>
              <a:t>C’est ce qui explique pourquoi les personnes qui se définissent comme des « penseurs critiques », mais à qui nous n’avons jamais enseigné l’éducation aux médias ou la pensée critique sont 63 % plus susceptibles que la moyenne de croire à une théorie du complot, alors que celles à qui nous l’avons enseignée </a:t>
            </a:r>
            <a:r>
              <a:rPr lang="fr-CA">
                <a:solidFill>
                  <a:srgbClr val="000000"/>
                </a:solidFill>
                <a:latin typeface="Calibri"/>
                <a:ea typeface="Calibri"/>
                <a:cs typeface="Calibri"/>
              </a:rPr>
              <a:t>la littératie aux médias ou la pensée critique </a:t>
            </a:r>
            <a:r>
              <a:rPr lang="fr-CA">
                <a:latin typeface="Calibri"/>
                <a:ea typeface="Calibri"/>
                <a:cs typeface="Calibri"/>
              </a:rPr>
              <a:t>à l’école sont 26 % </a:t>
            </a:r>
            <a:r>
              <a:rPr lang="fr-CA" i="1">
                <a:latin typeface="Calibri"/>
                <a:ea typeface="Calibri"/>
                <a:cs typeface="Calibri"/>
              </a:rPr>
              <a:t>moins </a:t>
            </a:r>
            <a:r>
              <a:rPr lang="fr-CA">
                <a:latin typeface="Calibri"/>
                <a:ea typeface="Calibri"/>
                <a:cs typeface="Calibri"/>
              </a:rPr>
              <a:t>susceptibles d’y croire.</a:t>
            </a:r>
          </a:p>
          <a:p>
            <a:endParaRPr lang="fr-CA">
              <a:latin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fld id="{7A9361FC-8CBD-49F8-A9B4-4DABEA9D8DF8}" type="slidenum">
              <a:rPr lang="en-CA" smtClean="0"/>
              <a:t>66</a:t>
            </a:fld>
            <a:endParaRPr lang="en-CA"/>
          </a:p>
        </p:txBody>
      </p:sp>
    </p:spTree>
    <p:extLst>
      <p:ext uri="{BB962C8B-B14F-4D97-AF65-F5344CB8AC3E}">
        <p14:creationId xmlns:p14="http://schemas.microsoft.com/office/powerpoint/2010/main" val="868236523"/>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fr-CA">
                <a:effectLst/>
                <a:latin typeface="Calibri" panose="020F0502020204030204" pitchFamily="34" charset="0"/>
                <a:ea typeface="Calibri" panose="020F0502020204030204" pitchFamily="34" charset="0"/>
                <a:cs typeface="Times New Roman" panose="02020603050405020304" pitchFamily="18" charset="0"/>
              </a:rPr>
              <a:t>Les principaux aspects de l’humilité intellectuelle sont les suivants :</a:t>
            </a:r>
          </a:p>
          <a:p>
            <a:endParaRPr lang="fr-CA">
              <a:effectLst/>
              <a:latin typeface="Calibri" panose="020F0502020204030204" pitchFamily="34" charset="0"/>
              <a:ea typeface="Calibri" panose="020F0502020204030204" pitchFamily="34" charset="0"/>
              <a:cs typeface="Times New Roman" panose="02020603050405020304" pitchFamily="18" charset="0"/>
            </a:endParaRPr>
          </a:p>
          <a:p>
            <a:pPr marL="171450" lvl="0" indent="-171450">
              <a:buFont typeface="Arial" panose="020B0604020202020204" pitchFamily="34" charset="0"/>
              <a:buChar char="•"/>
            </a:pPr>
            <a:r>
              <a:rPr lang="fr-CA" i="1">
                <a:effectLst/>
                <a:latin typeface="Calibri" panose="020F0502020204030204" pitchFamily="34" charset="0"/>
                <a:ea typeface="Calibri" panose="020F0502020204030204" pitchFamily="34" charset="0"/>
                <a:cs typeface="Times New Roman" panose="02020603050405020304" pitchFamily="18" charset="0"/>
              </a:rPr>
              <a:t>être </a:t>
            </a:r>
            <a:r>
              <a:rPr lang="fr-CA" i="1">
                <a:latin typeface="Calibri" panose="020F0502020204030204" pitchFamily="34" charset="0"/>
                <a:ea typeface="Calibri" panose="020F0502020204030204" pitchFamily="34" charset="0"/>
                <a:cs typeface="Times New Roman" panose="02020603050405020304" pitchFamily="18" charset="0"/>
              </a:rPr>
              <a:t>ouvert </a:t>
            </a:r>
            <a:r>
              <a:rPr lang="fr-CA" i="1">
                <a:effectLst/>
                <a:latin typeface="Calibri" panose="020F0502020204030204" pitchFamily="34" charset="0"/>
                <a:ea typeface="Calibri" panose="020F0502020204030204" pitchFamily="34" charset="0"/>
                <a:cs typeface="Times New Roman" panose="02020603050405020304" pitchFamily="18" charset="0"/>
              </a:rPr>
              <a:t>d’esprit</a:t>
            </a:r>
            <a:r>
              <a:rPr lang="fr-CA">
                <a:effectLst/>
                <a:latin typeface="Calibri" panose="020F0502020204030204" pitchFamily="34" charset="0"/>
                <a:ea typeface="Calibri" panose="020F0502020204030204" pitchFamily="34" charset="0"/>
                <a:cs typeface="Times New Roman" panose="02020603050405020304" pitchFamily="18" charset="0"/>
              </a:rPr>
              <a:t>, c’est-à-dire la volonté de revoir ses croyances face à de nouvelles preuves;</a:t>
            </a:r>
          </a:p>
          <a:p>
            <a:pPr marL="171450" lvl="0" indent="-171450">
              <a:buFont typeface="Arial" panose="020B0604020202020204" pitchFamily="34" charset="0"/>
              <a:buChar char="•"/>
            </a:pPr>
            <a:endParaRPr lang="fr-CA">
              <a:effectLst/>
              <a:latin typeface="Calibri" panose="020F0502020204030204" pitchFamily="34" charset="0"/>
              <a:ea typeface="Calibri" panose="020F0502020204030204" pitchFamily="34" charset="0"/>
              <a:cs typeface="Times New Roman" panose="02020603050405020304" pitchFamily="18" charset="0"/>
            </a:endParaRPr>
          </a:p>
          <a:p>
            <a:pPr marL="171450" lvl="0" indent="-171450">
              <a:buFont typeface="Arial" panose="020B0604020202020204" pitchFamily="34" charset="0"/>
              <a:buChar char="•"/>
            </a:pPr>
            <a:r>
              <a:rPr lang="fr-CA" i="1">
                <a:effectLst/>
                <a:latin typeface="Calibri" panose="020F0502020204030204" pitchFamily="34" charset="0"/>
                <a:ea typeface="Calibri" panose="020F0502020204030204" pitchFamily="34" charset="0"/>
                <a:cs typeface="Times New Roman" panose="02020603050405020304" pitchFamily="18" charset="0"/>
              </a:rPr>
              <a:t>faire preuve de curiosité</a:t>
            </a:r>
            <a:r>
              <a:rPr lang="fr-CA">
                <a:effectLst/>
                <a:latin typeface="Calibri" panose="020F0502020204030204" pitchFamily="34" charset="0"/>
                <a:ea typeface="Calibri" panose="020F0502020204030204" pitchFamily="34" charset="0"/>
                <a:cs typeface="Times New Roman" panose="02020603050405020304" pitchFamily="18" charset="0"/>
              </a:rPr>
              <a:t>, c’est-à-dire rechercher activement de nouvelles informations (même si elles peuvent remettre en question ce que vous pensez ou croyez);</a:t>
            </a:r>
          </a:p>
          <a:p>
            <a:pPr marL="171450" lvl="0" indent="-171450">
              <a:buFont typeface="Arial" panose="020B0604020202020204" pitchFamily="34" charset="0"/>
              <a:buChar char="•"/>
            </a:pPr>
            <a:endParaRPr lang="fr-CA">
              <a:effectLst/>
              <a:latin typeface="Calibri" panose="020F0502020204030204" pitchFamily="34" charset="0"/>
              <a:ea typeface="Calibri" panose="020F0502020204030204" pitchFamily="34" charset="0"/>
              <a:cs typeface="Times New Roman" panose="02020603050405020304" pitchFamily="18" charset="0"/>
            </a:endParaRPr>
          </a:p>
          <a:p>
            <a:pPr marL="171450" lvl="0" indent="-171450">
              <a:buFont typeface="Arial" panose="020B0604020202020204" pitchFamily="34" charset="0"/>
              <a:buChar char="•"/>
            </a:pPr>
            <a:r>
              <a:rPr lang="fr-CA" i="1">
                <a:effectLst/>
                <a:latin typeface="Calibri" panose="020F0502020204030204" pitchFamily="34" charset="0"/>
                <a:ea typeface="Calibri" panose="020F0502020204030204" pitchFamily="34" charset="0"/>
                <a:cs typeface="Times New Roman" panose="02020603050405020304" pitchFamily="18" charset="0"/>
              </a:rPr>
              <a:t>être réaliste</a:t>
            </a:r>
            <a:r>
              <a:rPr lang="fr-CA">
                <a:effectLst/>
                <a:latin typeface="Calibri" panose="020F0502020204030204" pitchFamily="34" charset="0"/>
                <a:ea typeface="Calibri" panose="020F0502020204030204" pitchFamily="34" charset="0"/>
                <a:cs typeface="Times New Roman" panose="02020603050405020304" pitchFamily="18" charset="0"/>
              </a:rPr>
              <a:t>, c’est-à-dire être conscient de vos défauts et des limites de votre propre pensée;</a:t>
            </a:r>
          </a:p>
          <a:p>
            <a:pPr marL="171450" lvl="0" indent="-171450">
              <a:buFont typeface="Arial" panose="020B0604020202020204" pitchFamily="34" charset="0"/>
              <a:buChar char="•"/>
            </a:pPr>
            <a:endParaRPr lang="fr-CA">
              <a:effectLst/>
              <a:latin typeface="Calibri" panose="020F0502020204030204" pitchFamily="34" charset="0"/>
              <a:ea typeface="Calibri" panose="020F0502020204030204" pitchFamily="34" charset="0"/>
              <a:cs typeface="Times New Roman" panose="02020603050405020304" pitchFamily="18" charset="0"/>
            </a:endParaRPr>
          </a:p>
          <a:p>
            <a:pPr marL="171450" lvl="0" indent="-171450">
              <a:buFont typeface="Arial" panose="020B0604020202020204" pitchFamily="34" charset="0"/>
              <a:buChar char="•"/>
            </a:pPr>
            <a:r>
              <a:rPr lang="fr-CA" i="1">
                <a:effectLst/>
                <a:latin typeface="Calibri" panose="020F0502020204030204" pitchFamily="34" charset="0"/>
                <a:ea typeface="Calibri" panose="020F0502020204030204" pitchFamily="34" charset="0"/>
                <a:cs typeface="Times New Roman" panose="02020603050405020304" pitchFamily="18" charset="0"/>
              </a:rPr>
              <a:t>être enseignable</a:t>
            </a:r>
            <a:r>
              <a:rPr lang="fr-CA">
                <a:effectLst/>
                <a:latin typeface="Calibri" panose="020F0502020204030204" pitchFamily="34" charset="0"/>
                <a:ea typeface="Calibri" panose="020F0502020204030204" pitchFamily="34" charset="0"/>
                <a:cs typeface="Times New Roman" panose="02020603050405020304" pitchFamily="18" charset="0"/>
              </a:rPr>
              <a:t>, </a:t>
            </a:r>
            <a:r>
              <a:rPr lang="fr-CA">
                <a:latin typeface="Calibri" panose="020F0502020204030204" pitchFamily="34" charset="0"/>
                <a:ea typeface="Calibri" panose="020F0502020204030204" pitchFamily="34" charset="0"/>
                <a:cs typeface="Times New Roman" panose="02020603050405020304" pitchFamily="18" charset="0"/>
              </a:rPr>
              <a:t>c’est-à-dire la volonté d’accepter que d’autres personnes soient plus informées ou plus expertes que vous.</a:t>
            </a:r>
          </a:p>
          <a:p>
            <a:endParaRPr lang="fr-CA">
              <a:effectLst/>
              <a:highlight>
                <a:srgbClr val="FFFF00"/>
              </a:highlight>
              <a:latin typeface="Calibri" panose="020F0502020204030204" pitchFamily="34" charset="0"/>
              <a:ea typeface="Calibri" panose="020F0502020204030204" pitchFamily="34" charset="0"/>
              <a:cs typeface="Times New Roman" panose="02020603050405020304" pitchFamily="18" charset="0"/>
            </a:endParaRPr>
          </a:p>
          <a:p>
            <a:r>
              <a:rPr lang="fr-CA">
                <a:effectLst/>
                <a:latin typeface="Calibri" panose="020F0502020204030204" pitchFamily="34" charset="0"/>
                <a:ea typeface="Calibri" panose="020F0502020204030204" pitchFamily="34" charset="0"/>
                <a:cs typeface="Times New Roman" panose="02020603050405020304" pitchFamily="18" charset="0"/>
              </a:rPr>
              <a:t>L’humilité intellectuelle peut être mesurée par l’adhésion à des affirmations comme « Il est important de pouvoir changer d’avis sur une question lorsque des preuves scientifiques de haute qualité suggèrent que j’ai peut-être tort » et « Il est important d’être ouvert d’esprit face à de nouvelles affirmations sur la nature du monde, même celles avec lesquelles je ne suis pas d’accord ».</a:t>
            </a:r>
          </a:p>
          <a:p>
            <a:endParaRPr lang="fr-CA">
              <a:effectLst/>
              <a:latin typeface="Calibri" panose="020F0502020204030204" pitchFamily="34" charset="0"/>
              <a:ea typeface="Calibri" panose="020F0502020204030204" pitchFamily="34" charset="0"/>
              <a:cs typeface="Times New Roman" panose="02020603050405020304" pitchFamily="18" charset="0"/>
            </a:endParaRPr>
          </a:p>
          <a:p>
            <a:endParaRPr lang="fr-CA"/>
          </a:p>
        </p:txBody>
      </p:sp>
      <p:sp>
        <p:nvSpPr>
          <p:cNvPr id="4" name="Slide Number Placeholder 3"/>
          <p:cNvSpPr>
            <a:spLocks noGrp="1"/>
          </p:cNvSpPr>
          <p:nvPr>
            <p:ph type="sldNum" sz="quarter" idx="5"/>
          </p:nvPr>
        </p:nvSpPr>
        <p:spPr/>
        <p:txBody>
          <a:bodyPr/>
          <a:lstStyle/>
          <a:p>
            <a:fld id="{7A9361FC-8CBD-49F8-A9B4-4DABEA9D8DF8}" type="slidenum">
              <a:rPr lang="en-CA" smtClean="0"/>
              <a:t>67</a:t>
            </a:fld>
            <a:endParaRPr lang="en-CA"/>
          </a:p>
        </p:txBody>
      </p:sp>
    </p:spTree>
    <p:extLst>
      <p:ext uri="{BB962C8B-B14F-4D97-AF65-F5344CB8AC3E}">
        <p14:creationId xmlns:p14="http://schemas.microsoft.com/office/powerpoint/2010/main" val="3795143598"/>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fr-CA" dirty="0">
                <a:effectLst/>
                <a:latin typeface="Calibri"/>
                <a:ea typeface="Calibri"/>
                <a:cs typeface="Calibri"/>
              </a:rPr>
              <a:t>L’humilité intellectuelle est également un moyen de limiter l’impact de nos propres partis pris. </a:t>
            </a:r>
            <a:r>
              <a:rPr lang="en-CA" dirty="0">
                <a:latin typeface="Calibri"/>
                <a:ea typeface="Calibri"/>
                <a:cs typeface="Calibri"/>
              </a:rPr>
              <a:t>Nous</a:t>
            </a:r>
            <a:r>
              <a:rPr lang="en-CA" dirty="0">
                <a:effectLst/>
                <a:latin typeface="Calibri"/>
                <a:ea typeface="Calibri"/>
                <a:cs typeface="Calibri"/>
              </a:rPr>
              <a:t> </a:t>
            </a:r>
            <a:r>
              <a:rPr lang="en-CA" dirty="0" err="1">
                <a:latin typeface="Calibri"/>
                <a:ea typeface="Calibri"/>
                <a:cs typeface="Calibri"/>
              </a:rPr>
              <a:t>pouvons</a:t>
            </a:r>
            <a:r>
              <a:rPr lang="en-CA" dirty="0">
                <a:latin typeface="Calibri"/>
                <a:ea typeface="Calibri"/>
                <a:cs typeface="Calibri"/>
              </a:rPr>
              <a:t> </a:t>
            </a:r>
            <a:r>
              <a:rPr lang="en-CA" dirty="0" err="1">
                <a:latin typeface="Calibri"/>
                <a:ea typeface="Calibri"/>
                <a:cs typeface="Calibri"/>
              </a:rPr>
              <a:t>développer</a:t>
            </a:r>
            <a:r>
              <a:rPr lang="en-CA" dirty="0">
                <a:latin typeface="Calibri"/>
                <a:ea typeface="Calibri"/>
                <a:cs typeface="Calibri"/>
              </a:rPr>
              <a:t> </a:t>
            </a:r>
            <a:r>
              <a:rPr lang="en-CA" dirty="0" err="1">
                <a:latin typeface="Calibri"/>
                <a:ea typeface="Calibri"/>
                <a:cs typeface="Calibri"/>
              </a:rPr>
              <a:t>notre</a:t>
            </a:r>
            <a:r>
              <a:rPr lang="en-CA" dirty="0">
                <a:latin typeface="Calibri"/>
                <a:ea typeface="Calibri"/>
                <a:cs typeface="Calibri"/>
              </a:rPr>
              <a:t> </a:t>
            </a:r>
            <a:r>
              <a:rPr lang="en-CA" dirty="0" err="1">
                <a:latin typeface="Calibri"/>
                <a:ea typeface="Calibri"/>
                <a:cs typeface="Calibri"/>
              </a:rPr>
              <a:t>humilité</a:t>
            </a:r>
            <a:r>
              <a:rPr lang="en-CA" dirty="0">
                <a:latin typeface="Calibri"/>
                <a:ea typeface="Calibri"/>
                <a:cs typeface="Calibri"/>
              </a:rPr>
              <a:t> </a:t>
            </a:r>
            <a:r>
              <a:rPr lang="en-CA" dirty="0" err="1">
                <a:latin typeface="Calibri"/>
                <a:ea typeface="Calibri"/>
                <a:cs typeface="Calibri"/>
              </a:rPr>
              <a:t>intellectuelle</a:t>
            </a:r>
            <a:r>
              <a:rPr lang="en-CA" dirty="0">
                <a:latin typeface="Calibri"/>
                <a:ea typeface="Calibri"/>
                <a:cs typeface="Calibri"/>
              </a:rPr>
              <a:t> </a:t>
            </a:r>
            <a:r>
              <a:rPr lang="fr-CA" dirty="0">
                <a:effectLst/>
                <a:latin typeface="Calibri"/>
                <a:ea typeface="Calibri"/>
                <a:cs typeface="Calibri"/>
              </a:rPr>
              <a:t>:</a:t>
            </a:r>
          </a:p>
          <a:p>
            <a:endParaRPr lang="fr-CA" dirty="0">
              <a:effectLst/>
              <a:latin typeface="Calibri" panose="020F0502020204030204" pitchFamily="34" charset="0"/>
              <a:ea typeface="Calibri" panose="020F0502020204030204" pitchFamily="34" charset="0"/>
              <a:cs typeface="Times New Roman" panose="02020603050405020304" pitchFamily="18" charset="0"/>
            </a:endParaRPr>
          </a:p>
          <a:p>
            <a:pPr marL="171450" lvl="0" indent="-171450">
              <a:buFont typeface="Arial" panose="020B0604020202020204" pitchFamily="34" charset="0"/>
              <a:buChar char="•"/>
            </a:pPr>
            <a:r>
              <a:rPr lang="fr-CA" dirty="0">
                <a:effectLst/>
                <a:latin typeface="Calibri"/>
                <a:ea typeface="Calibri"/>
                <a:cs typeface="Calibri"/>
              </a:rPr>
              <a:t>en privilégiant l’</a:t>
            </a:r>
            <a:r>
              <a:rPr lang="fr-CA" i="1" dirty="0">
                <a:effectLst/>
                <a:latin typeface="Calibri"/>
                <a:ea typeface="Calibri"/>
                <a:cs typeface="Calibri"/>
              </a:rPr>
              <a:t>exactitude</a:t>
            </a:r>
            <a:r>
              <a:rPr lang="fr-CA" dirty="0">
                <a:effectLst/>
                <a:latin typeface="Calibri"/>
                <a:ea typeface="Calibri"/>
                <a:cs typeface="Calibri"/>
              </a:rPr>
              <a:t> plutôt que d’autres objectifs comme la protection de l’identité;</a:t>
            </a:r>
          </a:p>
          <a:p>
            <a:pPr marL="171450" lvl="0" indent="-171450">
              <a:buFont typeface="Arial" panose="020B0604020202020204" pitchFamily="34" charset="0"/>
              <a:buChar char="•"/>
            </a:pPr>
            <a:endParaRPr lang="fr-CA" dirty="0">
              <a:effectLst/>
              <a:latin typeface="Calibri" panose="020F0502020204030204" pitchFamily="34" charset="0"/>
              <a:ea typeface="Calibri" panose="020F0502020204030204" pitchFamily="34" charset="0"/>
              <a:cs typeface="Times New Roman" panose="02020603050405020304" pitchFamily="18" charset="0"/>
            </a:endParaRPr>
          </a:p>
          <a:p>
            <a:pPr marL="171450" lvl="0" indent="-171450">
              <a:buFont typeface="Arial" panose="020B0604020202020204" pitchFamily="34" charset="0"/>
              <a:buChar char="•"/>
            </a:pPr>
            <a:r>
              <a:rPr lang="fr-CA" dirty="0">
                <a:effectLst/>
                <a:latin typeface="Calibri"/>
                <a:ea typeface="Calibri"/>
                <a:cs typeface="Calibri"/>
              </a:rPr>
              <a:t>en faisant preuve d’une </a:t>
            </a:r>
            <a:r>
              <a:rPr lang="fr-CA" i="1" dirty="0">
                <a:effectLst/>
                <a:latin typeface="Calibri"/>
                <a:ea typeface="Calibri"/>
                <a:cs typeface="Calibri"/>
              </a:rPr>
              <a:t>ouverture d’esprit</a:t>
            </a:r>
            <a:r>
              <a:rPr lang="fr-CA" dirty="0">
                <a:effectLst/>
                <a:latin typeface="Calibri"/>
                <a:ea typeface="Calibri"/>
                <a:cs typeface="Calibri"/>
              </a:rPr>
              <a:t> face à la diversité des idées;</a:t>
            </a:r>
          </a:p>
          <a:p>
            <a:pPr marL="171450" lvl="0" indent="-171450">
              <a:buFont typeface="Arial" panose="020B0604020202020204" pitchFamily="34" charset="0"/>
              <a:buChar char="•"/>
            </a:pPr>
            <a:endParaRPr lang="fr-CA" dirty="0">
              <a:effectLst/>
              <a:latin typeface="Calibri" panose="020F0502020204030204" pitchFamily="34" charset="0"/>
              <a:ea typeface="Calibri" panose="020F0502020204030204" pitchFamily="34" charset="0"/>
              <a:cs typeface="Times New Roman" panose="02020603050405020304" pitchFamily="18" charset="0"/>
            </a:endParaRPr>
          </a:p>
          <a:p>
            <a:pPr marL="171450" lvl="0" indent="-171450">
              <a:buFont typeface="Arial" panose="020B0604020202020204" pitchFamily="34" charset="0"/>
              <a:buChar char="•"/>
            </a:pPr>
            <a:r>
              <a:rPr lang="fr-CA" dirty="0">
                <a:effectLst/>
                <a:latin typeface="Calibri"/>
                <a:ea typeface="Calibri"/>
                <a:cs typeface="Calibri"/>
              </a:rPr>
              <a:t>en acceptant la </a:t>
            </a:r>
            <a:r>
              <a:rPr lang="fr-CA" i="1" dirty="0">
                <a:effectLst/>
                <a:latin typeface="Calibri"/>
                <a:ea typeface="Calibri"/>
                <a:cs typeface="Calibri"/>
              </a:rPr>
              <a:t>responsabilité</a:t>
            </a:r>
            <a:r>
              <a:rPr lang="fr-CA" dirty="0">
                <a:effectLst/>
                <a:latin typeface="Calibri"/>
                <a:ea typeface="Calibri"/>
                <a:cs typeface="Calibri"/>
              </a:rPr>
              <a:t> de fournir des preuves et des raisons à l’appui de vos arguments;</a:t>
            </a:r>
          </a:p>
          <a:p>
            <a:pPr marL="171450" lvl="0" indent="-171450">
              <a:buFont typeface="Arial" panose="020B0604020202020204" pitchFamily="34" charset="0"/>
              <a:buChar char="•"/>
            </a:pPr>
            <a:endParaRPr lang="fr-CA" dirty="0">
              <a:effectLst/>
              <a:latin typeface="Calibri" panose="020F0502020204030204" pitchFamily="34" charset="0"/>
              <a:ea typeface="Calibri" panose="020F0502020204030204" pitchFamily="34" charset="0"/>
              <a:cs typeface="Times New Roman" panose="02020603050405020304" pitchFamily="18" charset="0"/>
            </a:endParaRPr>
          </a:p>
          <a:p>
            <a:pPr marL="171450" lvl="0" indent="-171450">
              <a:buFont typeface="Arial" panose="020B0604020202020204" pitchFamily="34" charset="0"/>
              <a:buChar char="•"/>
            </a:pPr>
            <a:r>
              <a:rPr lang="fr-CA" i="0" dirty="0">
                <a:effectLst/>
                <a:latin typeface="Calibri"/>
                <a:ea typeface="Calibri"/>
                <a:cs typeface="Calibri"/>
              </a:rPr>
              <a:t>en développant une tolérance face à l’</a:t>
            </a:r>
            <a:r>
              <a:rPr lang="fr-CA" i="1" dirty="0">
                <a:effectLst/>
                <a:latin typeface="Calibri"/>
                <a:ea typeface="Calibri"/>
                <a:cs typeface="Calibri"/>
              </a:rPr>
              <a:t>ambiguïté</a:t>
            </a:r>
            <a:r>
              <a:rPr lang="fr-CA" i="0" dirty="0">
                <a:effectLst/>
                <a:latin typeface="Calibri"/>
                <a:ea typeface="Calibri"/>
                <a:cs typeface="Calibri"/>
              </a:rPr>
              <a:t> et à l’</a:t>
            </a:r>
            <a:r>
              <a:rPr lang="fr-CA" i="1" dirty="0">
                <a:effectLst/>
                <a:latin typeface="Calibri"/>
                <a:ea typeface="Calibri"/>
                <a:cs typeface="Calibri"/>
              </a:rPr>
              <a:t>échec</a:t>
            </a:r>
            <a:r>
              <a:rPr lang="fr-CA" i="0" dirty="0">
                <a:effectLst/>
                <a:latin typeface="Calibri"/>
                <a:ea typeface="Calibri"/>
                <a:cs typeface="Calibri"/>
              </a:rPr>
              <a:t>.</a:t>
            </a:r>
          </a:p>
          <a:p>
            <a:pPr lvl="0">
              <a:tabLst>
                <a:tab pos="457200" algn="l"/>
              </a:tabLst>
            </a:pPr>
            <a:endParaRPr lang="fr-CA" dirty="0">
              <a:effectLst/>
              <a:latin typeface="Calibri" panose="020F0502020204030204" pitchFamily="34" charset="0"/>
              <a:ea typeface="Calibri" panose="020F0502020204030204" pitchFamily="34" charset="0"/>
              <a:cs typeface="Times New Roman" panose="02020603050405020304" pitchFamily="18" charset="0"/>
            </a:endParaRPr>
          </a:p>
          <a:p>
            <a:r>
              <a:rPr lang="fr-CA" dirty="0">
                <a:effectLst/>
                <a:latin typeface="Calibri"/>
                <a:ea typeface="Calibri"/>
                <a:cs typeface="Calibri"/>
              </a:rPr>
              <a:t>Nous devons faire preuve d’ouverture d’esprit </a:t>
            </a:r>
            <a:r>
              <a:rPr lang="fr-CA" i="1" dirty="0">
                <a:effectLst/>
                <a:latin typeface="Calibri"/>
                <a:ea typeface="Calibri"/>
                <a:cs typeface="Calibri"/>
              </a:rPr>
              <a:t>et </a:t>
            </a:r>
            <a:r>
              <a:rPr lang="fr-CA" dirty="0">
                <a:effectLst/>
                <a:latin typeface="Calibri"/>
                <a:ea typeface="Calibri"/>
                <a:cs typeface="Calibri"/>
              </a:rPr>
              <a:t>de responsabilité pour pouvoir comparer utilement les arguments et éviter le pi</a:t>
            </a:r>
            <a:r>
              <a:rPr lang="fr-CA" dirty="0">
                <a:latin typeface="Calibri"/>
                <a:ea typeface="Calibri"/>
                <a:cs typeface="Calibri"/>
              </a:rPr>
              <a:t>ège du « simple questionnement ». Aussi, nous devons définir explicitement l’ouverture d’esprit comme une ouverture à la possibilité d’avoir tort ou d’avoir inconsciemment ignoré ou minimisé des faits ou des points de vue qui remettent en cause nos croyances.</a:t>
            </a:r>
            <a:r>
              <a:rPr lang="fr-CA" dirty="0">
                <a:effectLst/>
                <a:latin typeface="Calibri"/>
                <a:ea typeface="Calibri"/>
                <a:cs typeface="Calibri"/>
              </a:rPr>
              <a:t> </a:t>
            </a:r>
          </a:p>
          <a:p>
            <a:endParaRPr lang="fr-CA" dirty="0">
              <a:latin typeface="Calibri" panose="020F0502020204030204" pitchFamily="34" charset="0"/>
              <a:ea typeface="Calibri" panose="020F0502020204030204" pitchFamily="34" charset="0"/>
              <a:cs typeface="Times New Roman" panose="02020603050405020304" pitchFamily="18" charset="0"/>
            </a:endParaRPr>
          </a:p>
          <a:p>
            <a:r>
              <a:rPr lang="fr-CA" dirty="0">
                <a:effectLst/>
                <a:latin typeface="Calibri"/>
                <a:ea typeface="Calibri"/>
                <a:cs typeface="Calibri"/>
              </a:rPr>
              <a:t>La capacité de vivre dans l’ambiguïté nous permet de prendre plus de temps pour nous « enfermer » dans une croyance ou une décision, après quoi nous sommes beaucoup moins ouverts à de nouvelles informations.</a:t>
            </a:r>
          </a:p>
          <a:p>
            <a:endParaRPr lang="fr-CA" dirty="0">
              <a:latin typeface="Calibri" panose="020F0502020204030204" pitchFamily="34" charset="0"/>
              <a:ea typeface="Calibri" panose="020F0502020204030204" pitchFamily="34" charset="0"/>
              <a:cs typeface="Times New Roman" panose="02020603050405020304" pitchFamily="18" charset="0"/>
            </a:endParaRPr>
          </a:p>
          <a:p>
            <a:r>
              <a:rPr lang="fr-CA" dirty="0">
                <a:effectLst/>
                <a:latin typeface="Calibri"/>
                <a:ea typeface="Calibri"/>
                <a:cs typeface="Calibri"/>
              </a:rPr>
              <a:t>De la même manière, la capacité de considérer l’échec comme </a:t>
            </a:r>
            <a:r>
              <a:rPr lang="fr-CA" i="1" dirty="0">
                <a:effectLst/>
                <a:latin typeface="Calibri"/>
                <a:ea typeface="Calibri"/>
                <a:cs typeface="Calibri"/>
              </a:rPr>
              <a:t>itératif</a:t>
            </a:r>
            <a:r>
              <a:rPr lang="fr-CA" dirty="0">
                <a:effectLst/>
                <a:latin typeface="Calibri"/>
                <a:ea typeface="Calibri"/>
                <a:cs typeface="Calibri"/>
              </a:rPr>
              <a:t>, une étape possiblement nécessairement vers une réponse finale, est essentielle à la méthode scientifique et à la pensée critique en général.</a:t>
            </a:r>
          </a:p>
        </p:txBody>
      </p:sp>
      <p:sp>
        <p:nvSpPr>
          <p:cNvPr id="4" name="Slide Number Placeholder 3"/>
          <p:cNvSpPr>
            <a:spLocks noGrp="1"/>
          </p:cNvSpPr>
          <p:nvPr>
            <p:ph type="sldNum" sz="quarter" idx="5"/>
          </p:nvPr>
        </p:nvSpPr>
        <p:spPr/>
        <p:txBody>
          <a:bodyPr/>
          <a:lstStyle/>
          <a:p>
            <a:fld id="{7A9361FC-8CBD-49F8-A9B4-4DABEA9D8DF8}" type="slidenum">
              <a:rPr lang="en-CA" smtClean="0"/>
              <a:t>68</a:t>
            </a:fld>
            <a:endParaRPr lang="en-CA"/>
          </a:p>
        </p:txBody>
      </p:sp>
    </p:spTree>
    <p:extLst>
      <p:ext uri="{BB962C8B-B14F-4D97-AF65-F5344CB8AC3E}">
        <p14:creationId xmlns:p14="http://schemas.microsoft.com/office/powerpoint/2010/main" val="3920555291"/>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fr-CA">
                <a:latin typeface="Calibri" panose="020F0502020204030204" pitchFamily="34" charset="0"/>
                <a:ea typeface="Calibri" panose="020F0502020204030204" pitchFamily="34" charset="0"/>
                <a:cs typeface="Times New Roman" panose="02020603050405020304" pitchFamily="18" charset="0"/>
              </a:rPr>
              <a:t>Voici quelques façons d’enseigner l’humilité intellectuelle. </a:t>
            </a:r>
            <a:endParaRPr lang="fr-CA">
              <a:effectLst/>
              <a:latin typeface="Calibri" panose="020F0502020204030204" pitchFamily="34" charset="0"/>
              <a:ea typeface="Calibri" panose="020F0502020204030204" pitchFamily="34" charset="0"/>
              <a:cs typeface="Times New Roman" panose="02020603050405020304" pitchFamily="18" charset="0"/>
            </a:endParaRPr>
          </a:p>
          <a:p>
            <a:endParaRPr lang="fr-CA">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Font typeface="Symbol" panose="05050102010706020507" pitchFamily="18" charset="2"/>
              <a:buChar char=""/>
            </a:pPr>
            <a:r>
              <a:rPr lang="fr-CA">
                <a:effectLst/>
                <a:latin typeface="Calibri" panose="020F0502020204030204" pitchFamily="34" charset="0"/>
                <a:ea typeface="Calibri" panose="020F0502020204030204" pitchFamily="34" charset="0"/>
                <a:cs typeface="Times New Roman" panose="02020603050405020304" pitchFamily="18" charset="0"/>
              </a:rPr>
              <a:t>Demandez aux élèves d’essayer de paraphraser l’argument d’un adversaire ou de formuler l’argument d’une personne qui pourrait être en désaccord avec eux.</a:t>
            </a:r>
          </a:p>
          <a:p>
            <a:pPr marL="342900" lvl="0" indent="-342900">
              <a:buFont typeface="Symbol" panose="05050102010706020507" pitchFamily="18" charset="2"/>
              <a:buChar char=""/>
            </a:pPr>
            <a:endParaRPr lang="fr-CA">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Font typeface="Symbol" panose="05050102010706020507" pitchFamily="18" charset="2"/>
              <a:buChar char=""/>
            </a:pPr>
            <a:r>
              <a:rPr lang="fr-CA">
                <a:effectLst/>
                <a:latin typeface="Calibri" panose="020F0502020204030204" pitchFamily="34" charset="0"/>
                <a:ea typeface="Calibri" panose="020F0502020204030204" pitchFamily="34" charset="0"/>
                <a:cs typeface="Times New Roman" panose="02020603050405020304" pitchFamily="18" charset="0"/>
              </a:rPr>
              <a:t>Demandez aux élèves d’expliquer ce qu’ils ont appris.</a:t>
            </a:r>
          </a:p>
          <a:p>
            <a:pPr marL="342900" lvl="0" indent="-342900">
              <a:buFont typeface="Symbol" panose="05050102010706020507" pitchFamily="18" charset="2"/>
              <a:buChar char=""/>
            </a:pPr>
            <a:endParaRPr lang="fr-CA">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gn="l" defTabSz="914400" rtl="0" eaLnBrk="1" fontAlgn="auto" latinLnBrk="0" hangingPunct="1">
              <a:buClrTx/>
              <a:buSzTx/>
              <a:buFont typeface="Symbol" panose="05050102010706020507" pitchFamily="18" charset="2"/>
              <a:buChar char=""/>
              <a:tabLst/>
              <a:defRPr/>
            </a:pPr>
            <a:r>
              <a:rPr lang="fr-CA">
                <a:effectLst/>
                <a:latin typeface="Calibri" panose="020F0502020204030204" pitchFamily="34" charset="0"/>
                <a:ea typeface="Calibri" panose="020F0502020204030204" pitchFamily="34" charset="0"/>
                <a:cs typeface="Times New Roman" panose="02020603050405020304" pitchFamily="18" charset="0"/>
              </a:rPr>
              <a:t>Aidez les élèves à déterminer ce qu’ils ne savent pas sur un sujet ou une question et à reconnaître le moment où ils ne disposent pas encore assez d’informations pour savoir ou se faire une opinion, ainsi que ce qu’il </a:t>
            </a:r>
            <a:r>
              <a:rPr lang="fr-CA" i="1">
                <a:effectLst/>
                <a:latin typeface="Calibri" panose="020F0502020204030204" pitchFamily="34" charset="0"/>
                <a:ea typeface="Calibri" panose="020F0502020204030204" pitchFamily="34" charset="0"/>
                <a:cs typeface="Times New Roman" panose="02020603050405020304" pitchFamily="18" charset="0"/>
              </a:rPr>
              <a:t>faut </a:t>
            </a:r>
            <a:r>
              <a:rPr lang="fr-CA">
                <a:effectLst/>
                <a:latin typeface="Calibri" panose="020F0502020204030204" pitchFamily="34" charset="0"/>
                <a:ea typeface="Calibri" panose="020F0502020204030204" pitchFamily="34" charset="0"/>
                <a:cs typeface="Times New Roman" panose="02020603050405020304" pitchFamily="18" charset="0"/>
              </a:rPr>
              <a:t>savoir pour examiner une question.</a:t>
            </a:r>
          </a:p>
          <a:p>
            <a:pPr marL="0" marR="0" lvl="0" indent="0" algn="l" defTabSz="914400" rtl="0" eaLnBrk="1" fontAlgn="auto" latinLnBrk="0" hangingPunct="1">
              <a:buClrTx/>
              <a:buSzTx/>
              <a:buFont typeface="Symbol" panose="05050102010706020507" pitchFamily="18" charset="2"/>
              <a:buNone/>
              <a:tabLst/>
              <a:defRPr/>
            </a:pPr>
            <a:endParaRPr lang="fr-CA">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buClrTx/>
              <a:buSzTx/>
              <a:buFont typeface="Symbol" panose="05050102010706020507" pitchFamily="18" charset="2"/>
              <a:buNone/>
              <a:tabLst/>
              <a:defRPr/>
            </a:pPr>
            <a:r>
              <a:rPr lang="fr-CA">
                <a:latin typeface="Calibri" panose="020F0502020204030204" pitchFamily="34" charset="0"/>
                <a:ea typeface="Calibri" panose="020F0502020204030204" pitchFamily="34" charset="0"/>
                <a:cs typeface="Times New Roman" panose="02020603050405020304" pitchFamily="18" charset="0"/>
              </a:rPr>
              <a:t>Comme les « questions pièges » que nous avons vues au début de cette section, cette dernière méthode est particulièrement efficace pour favoriser l’humilité intellectuelle lorsqu’elle vise à dissiper l’</a:t>
            </a:r>
            <a:r>
              <a:rPr lang="fr-CA" i="1">
                <a:latin typeface="Calibri" panose="020F0502020204030204" pitchFamily="34" charset="0"/>
                <a:ea typeface="Calibri" panose="020F0502020204030204" pitchFamily="34" charset="0"/>
                <a:cs typeface="Times New Roman" panose="02020603050405020304" pitchFamily="18" charset="0"/>
              </a:rPr>
              <a:t>illusion d’une profondeur explicative</a:t>
            </a:r>
            <a:r>
              <a:rPr lang="fr-CA">
                <a:latin typeface="Calibri" panose="020F0502020204030204" pitchFamily="34" charset="0"/>
                <a:ea typeface="Calibri" panose="020F0502020204030204" pitchFamily="34" charset="0"/>
                <a:cs typeface="Times New Roman" panose="02020603050405020304" pitchFamily="18" charset="0"/>
              </a:rPr>
              <a:t>.</a:t>
            </a:r>
            <a:endParaRPr lang="fr-CA">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7A9361FC-8CBD-49F8-A9B4-4DABEA9D8DF8}" type="slidenum">
              <a:rPr lang="en-CA" smtClean="0"/>
              <a:t>69</a:t>
            </a:fld>
            <a:endParaRPr lang="en-CA"/>
          </a:p>
        </p:txBody>
      </p:sp>
    </p:spTree>
    <p:extLst>
      <p:ext uri="{BB962C8B-B14F-4D97-AF65-F5344CB8AC3E}">
        <p14:creationId xmlns:p14="http://schemas.microsoft.com/office/powerpoint/2010/main" val="390553475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fr-CA" i="0">
                <a:latin typeface="Calibri" panose="020F0502020204030204" pitchFamily="34" charset="0"/>
                <a:cs typeface="Calibri" panose="020F0502020204030204" pitchFamily="34" charset="0"/>
              </a:rPr>
              <a:t>Nous pouvons considérer les </a:t>
            </a:r>
            <a:r>
              <a:rPr lang="fr-CA" i="1">
                <a:latin typeface="Calibri" panose="020F0502020204030204" pitchFamily="34" charset="0"/>
                <a:cs typeface="Calibri" panose="020F0502020204030204" pitchFamily="34" charset="0"/>
              </a:rPr>
              <a:t>partis pris </a:t>
            </a:r>
            <a:r>
              <a:rPr lang="fr-CA">
                <a:latin typeface="Calibri" panose="020F0502020204030204" pitchFamily="34" charset="0"/>
                <a:cs typeface="Calibri" panose="020F0502020204030204" pitchFamily="34" charset="0"/>
              </a:rPr>
              <a:t>comme une sorte de système immunitaire pour notre ego, des croyances inconscientes qui nous rendent moins susceptibles de ressentir le doute et la disfluence. Que nous en soyons conscients ou non, nous regardons toujours le monde selon la perspective de nos partis pris.</a:t>
            </a:r>
            <a:endParaRPr lang="fr-CA" i="0">
              <a:latin typeface="Calibri" panose="020F0502020204030204" pitchFamily="34" charset="0"/>
              <a:cs typeface="Calibri" panose="020F0502020204030204" pitchFamily="34" charset="0"/>
            </a:endParaRPr>
          </a:p>
          <a:p>
            <a:endParaRPr lang="fr-CA" i="0">
              <a:latin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fld id="{7A9361FC-8CBD-49F8-A9B4-4DABEA9D8DF8}" type="slidenum">
              <a:rPr lang="en-CA" smtClean="0"/>
              <a:t>7</a:t>
            </a:fld>
            <a:endParaRPr lang="en-CA"/>
          </a:p>
        </p:txBody>
      </p:sp>
    </p:spTree>
    <p:extLst>
      <p:ext uri="{BB962C8B-B14F-4D97-AF65-F5344CB8AC3E}">
        <p14:creationId xmlns:p14="http://schemas.microsoft.com/office/powerpoint/2010/main" val="4286571266"/>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fr-CA">
                <a:effectLst/>
                <a:latin typeface="Calibri" panose="020F0502020204030204" pitchFamily="34" charset="0"/>
                <a:ea typeface="Calibri" panose="020F0502020204030204" pitchFamily="34" charset="0"/>
                <a:cs typeface="Calibri" panose="020F0502020204030204" pitchFamily="34" charset="0"/>
              </a:rPr>
              <a:t>Nous avons tendance à croire que nous comprenons mieux les choses que nous ne le faisons en réalité (un sous-type du deuxième biais cognitif, « J’évalue correctement le monde »).</a:t>
            </a:r>
          </a:p>
          <a:p>
            <a:endParaRPr lang="fr-CA">
              <a:latin typeface="Calibri" panose="020F0502020204030204" pitchFamily="34" charset="0"/>
              <a:ea typeface="Calibri" panose="020F0502020204030204" pitchFamily="34" charset="0"/>
              <a:cs typeface="Calibri" panose="020F0502020204030204" pitchFamily="34" charset="0"/>
            </a:endParaRPr>
          </a:p>
          <a:p>
            <a:r>
              <a:rPr lang="fr-CA">
                <a:effectLst/>
                <a:latin typeface="Calibri" panose="020F0502020204030204" pitchFamily="34" charset="0"/>
                <a:ea typeface="Calibri" panose="020F0502020204030204" pitchFamily="34" charset="0"/>
                <a:cs typeface="Calibri" panose="020F0502020204030204" pitchFamily="34" charset="0"/>
              </a:rPr>
              <a:t>Une façon d’y répondre consiste à essayer d’expliquer le fonctionnement d’une machine modérément complexe, comme une bicyclette ou des toilettes à chasse d’eau. La plupart du temps, nous sommes obligés de reconnaître les limites de nos propres connaissances.</a:t>
            </a:r>
          </a:p>
          <a:p>
            <a:endParaRPr lang="fr-CA">
              <a:effectLst/>
              <a:latin typeface="Calibri" panose="020F0502020204030204" pitchFamily="34" charset="0"/>
              <a:ea typeface="Calibri" panose="020F0502020204030204" pitchFamily="34" charset="0"/>
              <a:cs typeface="Calibri" panose="020F0502020204030204" pitchFamily="34" charset="0"/>
            </a:endParaRPr>
          </a:p>
          <a:p>
            <a:endParaRPr lang="fr-CA">
              <a:latin typeface="Calibri" panose="020F0502020204030204" pitchFamily="34" charset="0"/>
              <a:cs typeface="Calibri" panose="020F0502020204030204" pitchFamily="34" charset="0"/>
            </a:endParaRPr>
          </a:p>
          <a:p>
            <a:endParaRPr lang="fr-CA">
              <a:latin typeface="Calibri" panose="020F0502020204030204" pitchFamily="34" charset="0"/>
              <a:cs typeface="Calibri" panose="020F0502020204030204" pitchFamily="34" charset="0"/>
            </a:endParaRPr>
          </a:p>
          <a:p>
            <a:endParaRPr lang="fr-CA">
              <a:latin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fld id="{7A9361FC-8CBD-49F8-A9B4-4DABEA9D8DF8}" type="slidenum">
              <a:rPr lang="en-CA" smtClean="0"/>
              <a:t>70</a:t>
            </a:fld>
            <a:endParaRPr lang="en-CA"/>
          </a:p>
        </p:txBody>
      </p:sp>
    </p:spTree>
    <p:extLst>
      <p:ext uri="{BB962C8B-B14F-4D97-AF65-F5344CB8AC3E}">
        <p14:creationId xmlns:p14="http://schemas.microsoft.com/office/powerpoint/2010/main" val="146762320"/>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algn="l" rtl="0" fontAlgn="base"/>
            <a:r>
              <a:rPr lang="fr-CA" b="0" i="0" u="none" strike="noStrike" dirty="0">
                <a:solidFill>
                  <a:srgbClr val="000000"/>
                </a:solidFill>
                <a:effectLst/>
                <a:latin typeface="Calibri" panose="020F0502020204030204" pitchFamily="34" charset="0"/>
                <a:cs typeface="Calibri" panose="020F0502020204030204" pitchFamily="34" charset="0"/>
              </a:rPr>
              <a:t>Pour nous rappeler de faire preuve d’humilité intellectuelle, il est toujours utile de se poser trois questions avant d’examiner une information.</a:t>
            </a:r>
          </a:p>
          <a:p>
            <a:pPr algn="l" rtl="0" fontAlgn="base"/>
            <a:endParaRPr lang="fr-CA" dirty="0">
              <a:solidFill>
                <a:srgbClr val="000000"/>
              </a:solidFill>
              <a:latin typeface="Calibri" panose="020F0502020204030204" pitchFamily="34" charset="0"/>
              <a:cs typeface="Calibri" panose="020F0502020204030204" pitchFamily="34" charset="0"/>
            </a:endParaRPr>
          </a:p>
          <a:p>
            <a:pPr algn="l" rtl="0" fontAlgn="base"/>
            <a:r>
              <a:rPr lang="fr-CA" dirty="0">
                <a:solidFill>
                  <a:srgbClr val="000000"/>
                </a:solidFill>
                <a:latin typeface="Calibri" panose="020F0502020204030204" pitchFamily="34" charset="0"/>
                <a:cs typeface="Calibri" panose="020F0502020204030204" pitchFamily="34" charset="0"/>
              </a:rPr>
              <a:t>D’abord, qu’est-ce que je pense ou crois déjà à ce sujet?</a:t>
            </a:r>
          </a:p>
          <a:p>
            <a:pPr algn="l" rtl="0" fontAlgn="base"/>
            <a:endParaRPr lang="fr-CA" dirty="0">
              <a:solidFill>
                <a:srgbClr val="000000"/>
              </a:solidFill>
              <a:latin typeface="Calibri" panose="020F0502020204030204" pitchFamily="34" charset="0"/>
              <a:cs typeface="Calibri" panose="020F0502020204030204" pitchFamily="34" charset="0"/>
            </a:endParaRPr>
          </a:p>
          <a:p>
            <a:pPr algn="l" rtl="0" fontAlgn="base"/>
            <a:r>
              <a:rPr lang="fr-CA" dirty="0">
                <a:solidFill>
                  <a:srgbClr val="000000"/>
                </a:solidFill>
                <a:latin typeface="Calibri" panose="020F0502020204030204" pitchFamily="34" charset="0"/>
                <a:cs typeface="Calibri" panose="020F0502020204030204" pitchFamily="34" charset="0"/>
              </a:rPr>
              <a:t>Nous prêtons attention aux informations qui correspondent à ce que nous pensons déjà être vrai. Ce n’est pas toujours une mauvaise chose : la science, la médecine et d’autres sujets font tous l’objet d’un consensus, c’est-à-dire ce que les experts estiment être le plus probable, sur la base de toutes les données probantes qui ont été trouvées jusqu’à présent. Il est important de connaître le consensus sur un sujet lorsque vous jugez une affirmation ou un nouvel élément d’information. Il est également important de ne pas rejeter une information simplement parce qu’elle ne correspond pas à ce que vous pensez ou croyez.</a:t>
            </a:r>
          </a:p>
          <a:p>
            <a:endParaRPr lang="fr-CA" dirty="0">
              <a:latin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fld id="{71917C73-6DF9-4A16-958B-7DA955186837}" type="slidenum">
              <a:rPr lang="en-CA" smtClean="0"/>
              <a:t>71</a:t>
            </a:fld>
            <a:endParaRPr lang="en-CA"/>
          </a:p>
        </p:txBody>
      </p:sp>
    </p:spTree>
    <p:extLst>
      <p:ext uri="{BB962C8B-B14F-4D97-AF65-F5344CB8AC3E}">
        <p14:creationId xmlns:p14="http://schemas.microsoft.com/office/powerpoint/2010/main" val="476698925"/>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lvl="0" algn="l" rtl="0"/>
            <a:r>
              <a:rPr lang="fr-CA">
                <a:latin typeface="Calibri" panose="020F0502020204030204" pitchFamily="34" charset="0"/>
                <a:ea typeface="Roboto"/>
                <a:cs typeface="Calibri" panose="020F0502020204030204" pitchFamily="34" charset="0"/>
                <a:sym typeface="Roboto"/>
              </a:rPr>
              <a:t>Ensuite, </a:t>
            </a:r>
            <a:r>
              <a:rPr lang="fr-CA" i="1">
                <a:latin typeface="Calibri" panose="020F0502020204030204" pitchFamily="34" charset="0"/>
                <a:ea typeface="Roboto"/>
                <a:cs typeface="Calibri" panose="020F0502020204030204" pitchFamily="34" charset="0"/>
                <a:sym typeface="Roboto"/>
              </a:rPr>
              <a:t>pourquoi </a:t>
            </a:r>
            <a:r>
              <a:rPr lang="fr-CA">
                <a:latin typeface="Calibri" panose="020F0502020204030204" pitchFamily="34" charset="0"/>
                <a:ea typeface="Roboto"/>
                <a:cs typeface="Calibri" panose="020F0502020204030204" pitchFamily="34" charset="0"/>
                <a:sym typeface="Roboto"/>
              </a:rPr>
              <a:t>voudrais-je croire ou réfuter cette information</a:t>
            </a:r>
            <a:r>
              <a:rPr lang="fr-CA" i="0">
                <a:latin typeface="Calibri" panose="020F0502020204030204" pitchFamily="34" charset="0"/>
                <a:ea typeface="Roboto"/>
                <a:cs typeface="Calibri" panose="020F0502020204030204" pitchFamily="34" charset="0"/>
                <a:sym typeface="Roboto"/>
              </a:rPr>
              <a:t>?</a:t>
            </a:r>
          </a:p>
          <a:p>
            <a:pPr lvl="0" algn="l" rtl="0"/>
            <a:endParaRPr lang="fr-CA" i="0">
              <a:highlight>
                <a:srgbClr val="FFFF00"/>
              </a:highlight>
              <a:latin typeface="Calibri" panose="020F0502020204030204" pitchFamily="34" charset="0"/>
              <a:ea typeface="Roboto"/>
              <a:cs typeface="Calibri" panose="020F0502020204030204" pitchFamily="34" charset="0"/>
              <a:sym typeface="Roboto"/>
            </a:endParaRPr>
          </a:p>
          <a:p>
            <a:pPr lvl="0" algn="l" rtl="0"/>
            <a:r>
              <a:rPr lang="fr-CA">
                <a:latin typeface="Calibri" panose="020F0502020204030204" pitchFamily="34" charset="0"/>
                <a:ea typeface="Roboto"/>
                <a:cs typeface="Calibri" panose="020F0502020204030204" pitchFamily="34" charset="0"/>
                <a:sym typeface="Roboto"/>
              </a:rPr>
              <a:t>Il est bon d’être sceptique. Toutefois, nous sommes parfois sceptiques à l’égard des choses que nous voulons croire vraies, et plus sceptiques à l’égard des choses que nous ne voulons pas croire. En fait, les personnes des deux camps d’une question politique pensent généralement que les médias sont biaisés en faveur de l’autre camp.</a:t>
            </a:r>
          </a:p>
          <a:p>
            <a:pPr lvl="0" algn="l" rtl="0"/>
            <a:endParaRPr lang="fr-CA">
              <a:highlight>
                <a:srgbClr val="FFFF00"/>
              </a:highlight>
              <a:latin typeface="Calibri" panose="020F0502020204030204" pitchFamily="34" charset="0"/>
              <a:ea typeface="Roboto"/>
              <a:cs typeface="Calibri" panose="020F0502020204030204" pitchFamily="34" charset="0"/>
              <a:sym typeface="Roboto"/>
            </a:endParaRPr>
          </a:p>
          <a:p>
            <a:r>
              <a:rPr lang="fr-CA">
                <a:latin typeface="Calibri" panose="020F0502020204030204" pitchFamily="34" charset="0"/>
                <a:ea typeface="Roboto"/>
                <a:cs typeface="Calibri" panose="020F0502020204030204" pitchFamily="34" charset="0"/>
                <a:sym typeface="Roboto"/>
              </a:rPr>
              <a:t>Comme l’a dit le psychologue Josh Grubbs : « La désinformation reste de la désinformation même si elle vous satisfait. »</a:t>
            </a:r>
          </a:p>
          <a:p>
            <a:endParaRPr lang="fr-CA">
              <a:latin typeface="Calibri" panose="020F0502020204030204" pitchFamily="34" charset="0"/>
              <a:ea typeface="Roboto"/>
              <a:cs typeface="Calibri" panose="020F0502020204030204" pitchFamily="34" charset="0"/>
              <a:sym typeface="Roboto"/>
            </a:endParaRPr>
          </a:p>
          <a:p>
            <a:r>
              <a:rPr lang="fr-CA">
                <a:latin typeface="Calibri" panose="020F0502020204030204" pitchFamily="34" charset="0"/>
                <a:ea typeface="Roboto"/>
                <a:cs typeface="Calibri" panose="020F0502020204030204" pitchFamily="34" charset="0"/>
                <a:sym typeface="Roboto"/>
              </a:rPr>
              <a:t>Avant de décider de croire quelque chose, prenez quelques instants pour vous demander si vous prendriez la même décision si vous ne vouliez pas que ce soit vrai. Et assurez-vous de travailler tout autant pour vérifier les informations auxquelles vous voulez croire.</a:t>
            </a:r>
            <a:endParaRPr lang="fr-CA">
              <a:latin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fld id="{71917C73-6DF9-4A16-958B-7DA955186837}" type="slidenum">
              <a:rPr lang="en-CA" smtClean="0"/>
              <a:t>72</a:t>
            </a:fld>
            <a:endParaRPr lang="en-CA"/>
          </a:p>
        </p:txBody>
      </p:sp>
    </p:spTree>
    <p:extLst>
      <p:ext uri="{BB962C8B-B14F-4D97-AF65-F5344CB8AC3E}">
        <p14:creationId xmlns:p14="http://schemas.microsoft.com/office/powerpoint/2010/main" val="3390528685"/>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lvl="0" algn="l" rtl="0"/>
            <a:r>
              <a:rPr lang="fr-CA">
                <a:latin typeface="Calibri" panose="020F0502020204030204" pitchFamily="34" charset="0"/>
                <a:ea typeface="Roboto"/>
                <a:cs typeface="Calibri" panose="020F0502020204030204" pitchFamily="34" charset="0"/>
                <a:sym typeface="Roboto"/>
              </a:rPr>
              <a:t>Enfin, il est essentiel de se demander « Qu’est-ce qui me ferait changer d’avis? ».</a:t>
            </a:r>
          </a:p>
          <a:p>
            <a:pPr lvl="0" algn="l" rtl="0"/>
            <a:endParaRPr lang="fr-CA">
              <a:latin typeface="Calibri" panose="020F0502020204030204" pitchFamily="34" charset="0"/>
              <a:ea typeface="Roboto"/>
              <a:cs typeface="Calibri" panose="020F0502020204030204" pitchFamily="34" charset="0"/>
              <a:sym typeface="Roboto"/>
            </a:endParaRPr>
          </a:p>
          <a:p>
            <a:pPr lvl="0" algn="l" rtl="0"/>
            <a:r>
              <a:rPr lang="fr-CA">
                <a:latin typeface="Calibri" panose="020F0502020204030204" pitchFamily="34" charset="0"/>
                <a:ea typeface="Roboto"/>
                <a:cs typeface="Calibri" panose="020F0502020204030204" pitchFamily="34" charset="0"/>
                <a:sym typeface="Roboto"/>
              </a:rPr>
              <a:t>Avant de vérifier une information, déterminez ce qui vous convaincrait qu’elle est vraie ou fausse. Certaines informations sont faciles à vérifier : par exemple, pour savoir s’il est vrai que les différentes parties de votre langue goûtent des saveurs différentes, vous pourriez mettre du sel sur différentes parties de votre langue pour savoir si elle goûte le sel (c’est le cas).</a:t>
            </a:r>
          </a:p>
          <a:p>
            <a:endParaRPr lang="fr-CA">
              <a:latin typeface="Calibri" panose="020F0502020204030204" pitchFamily="34" charset="0"/>
              <a:cs typeface="Calibri" panose="020F0502020204030204" pitchFamily="34" charset="0"/>
            </a:endParaRPr>
          </a:p>
          <a:p>
            <a:endParaRPr lang="fr-CA">
              <a:latin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fld id="{71917C73-6DF9-4A16-958B-7DA955186837}" type="slidenum">
              <a:rPr lang="en-CA" smtClean="0"/>
              <a:t>73</a:t>
            </a:fld>
            <a:endParaRPr lang="en-CA"/>
          </a:p>
        </p:txBody>
      </p:sp>
    </p:spTree>
    <p:extLst>
      <p:ext uri="{BB962C8B-B14F-4D97-AF65-F5344CB8AC3E}">
        <p14:creationId xmlns:p14="http://schemas.microsoft.com/office/powerpoint/2010/main" val="1930861018"/>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lvl="0" algn="l" rtl="0"/>
            <a:r>
              <a:rPr lang="fr-CA">
                <a:latin typeface="Calibri" panose="020F0502020204030204" pitchFamily="34" charset="0"/>
                <a:ea typeface="Roboto"/>
                <a:cs typeface="Calibri" panose="020F0502020204030204" pitchFamily="34" charset="0"/>
                <a:sym typeface="Roboto"/>
              </a:rPr>
              <a:t>D’autres informations ne sont pas aussi faciles à vérifier. Posez-vous alors la question : « Est-ce que je changerais d’avis si… » </a:t>
            </a:r>
          </a:p>
          <a:p>
            <a:pPr lvl="0" algn="l" rtl="0"/>
            <a:endParaRPr lang="fr-CA">
              <a:latin typeface="Calibri" panose="020F0502020204030204" pitchFamily="34" charset="0"/>
              <a:ea typeface="Roboto"/>
              <a:cs typeface="Calibri" panose="020F0502020204030204" pitchFamily="34" charset="0"/>
              <a:sym typeface="Roboto"/>
            </a:endParaRPr>
          </a:p>
          <a:p>
            <a:pPr marL="171450" lvl="0" indent="-171450" algn="l" rtl="0">
              <a:buFont typeface="Arial" panose="020B0604020202020204" pitchFamily="34" charset="0"/>
              <a:buChar char="•"/>
            </a:pPr>
            <a:r>
              <a:rPr lang="fr-CA">
                <a:latin typeface="Calibri" panose="020F0502020204030204" pitchFamily="34" charset="0"/>
                <a:ea typeface="Roboto"/>
                <a:cs typeface="Calibri" panose="020F0502020204030204" pitchFamily="34" charset="0"/>
                <a:sym typeface="Roboto"/>
              </a:rPr>
              <a:t>un vérificateur de faits fiable confirmait ou réfutait l’information?</a:t>
            </a:r>
          </a:p>
          <a:p>
            <a:pPr marL="171450" lvl="0" indent="-171450" algn="l" rtl="0">
              <a:buFont typeface="Arial" panose="020B0604020202020204" pitchFamily="34" charset="0"/>
              <a:buChar char="•"/>
            </a:pPr>
            <a:r>
              <a:rPr lang="fr-CA">
                <a:latin typeface="Calibri" panose="020F0502020204030204" pitchFamily="34" charset="0"/>
                <a:ea typeface="Roboto"/>
                <a:cs typeface="Calibri" panose="020F0502020204030204" pitchFamily="34" charset="0"/>
                <a:sym typeface="Roboto"/>
              </a:rPr>
              <a:t>vous aviez découvert que la source où vous avez appris l’information était fiable (ou peu fiable)?</a:t>
            </a:r>
          </a:p>
          <a:p>
            <a:pPr marL="171450" lvl="0" indent="-171450" algn="l" rtl="0">
              <a:buFont typeface="Arial" panose="020B0604020202020204" pitchFamily="34" charset="0"/>
              <a:buChar char="•"/>
            </a:pPr>
            <a:r>
              <a:rPr lang="fr-CA">
                <a:latin typeface="Calibri" panose="020F0502020204030204" pitchFamily="34" charset="0"/>
                <a:ea typeface="Roboto"/>
                <a:cs typeface="Calibri" panose="020F0502020204030204" pitchFamily="34" charset="0"/>
                <a:sym typeface="Roboto"/>
              </a:rPr>
              <a:t>vous aviez découvert que le </a:t>
            </a:r>
            <a:r>
              <a:rPr lang="fr-CA" i="1">
                <a:latin typeface="Calibri" panose="020F0502020204030204" pitchFamily="34" charset="0"/>
                <a:ea typeface="Roboto"/>
                <a:cs typeface="Calibri" panose="020F0502020204030204" pitchFamily="34" charset="0"/>
                <a:sym typeface="Roboto"/>
              </a:rPr>
              <a:t>consensus </a:t>
            </a:r>
            <a:r>
              <a:rPr lang="fr-CA">
                <a:latin typeface="Calibri" panose="020F0502020204030204" pitchFamily="34" charset="0"/>
                <a:ea typeface="Roboto"/>
                <a:cs typeface="Calibri" panose="020F0502020204030204" pitchFamily="34" charset="0"/>
                <a:sym typeface="Roboto"/>
              </a:rPr>
              <a:t>des experts soutient ou réfute l’information?</a:t>
            </a:r>
          </a:p>
          <a:p>
            <a:endParaRPr lang="fr-CA">
              <a:latin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fld id="{71917C73-6DF9-4A16-958B-7DA955186837}" type="slidenum">
              <a:rPr lang="en-CA" smtClean="0"/>
              <a:t>74</a:t>
            </a:fld>
            <a:endParaRPr lang="en-CA"/>
          </a:p>
        </p:txBody>
      </p:sp>
    </p:spTree>
    <p:extLst>
      <p:ext uri="{BB962C8B-B14F-4D97-AF65-F5344CB8AC3E}">
        <p14:creationId xmlns:p14="http://schemas.microsoft.com/office/powerpoint/2010/main" val="3637374602"/>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fr-CA">
                <a:effectLst/>
                <a:latin typeface="Calibri" panose="020F0502020204030204" pitchFamily="34" charset="0"/>
                <a:ea typeface="Calibri" panose="020F0502020204030204" pitchFamily="34" charset="0"/>
                <a:cs typeface="Calibri" panose="020F0502020204030204" pitchFamily="34" charset="0"/>
              </a:rPr>
              <a:t>En tant qu’enseignants, nous pouvons donner l’exemple grâce à des « réflexions à voix haute » au sein desquelles nous montrons explicitement notr</a:t>
            </a:r>
            <a:r>
              <a:rPr lang="fr-CA">
                <a:latin typeface="Calibri" panose="020F0502020204030204" pitchFamily="34" charset="0"/>
                <a:ea typeface="Calibri" panose="020F0502020204030204" pitchFamily="34" charset="0"/>
                <a:cs typeface="Calibri" panose="020F0502020204030204" pitchFamily="34" charset="0"/>
              </a:rPr>
              <a:t>e propre pensée, y compris nos partis pris, nos raccourcis de pensée, nos erreurs et nos corrections.</a:t>
            </a:r>
          </a:p>
          <a:p>
            <a:endParaRPr lang="fr-CA">
              <a:effectLst/>
              <a:latin typeface="Calibri" panose="020F0502020204030204" pitchFamily="34" charset="0"/>
              <a:ea typeface="Calibri" panose="020F0502020204030204" pitchFamily="34" charset="0"/>
              <a:cs typeface="Calibri" panose="020F0502020204030204" pitchFamily="34" charset="0"/>
            </a:endParaRPr>
          </a:p>
          <a:p>
            <a:r>
              <a:rPr lang="fr-CA">
                <a:latin typeface="Calibri" panose="020F0502020204030204" pitchFamily="34" charset="0"/>
                <a:ea typeface="Calibri" panose="020F0502020204030204" pitchFamily="34" charset="0"/>
                <a:cs typeface="Calibri" panose="020F0502020204030204" pitchFamily="34" charset="0"/>
              </a:rPr>
              <a:t>Nous pouvons également faire preuve d’humilité intellectuelle en réfléchissant aux moments où nous avons changé d’avis et en les partageant.</a:t>
            </a:r>
            <a:r>
              <a:rPr lang="fr-CA">
                <a:effectLst/>
                <a:latin typeface="Calibri" panose="020F0502020204030204" pitchFamily="34" charset="0"/>
                <a:ea typeface="Calibri" panose="020F0502020204030204" pitchFamily="34" charset="0"/>
                <a:cs typeface="Calibri" panose="020F0502020204030204" pitchFamily="34" charset="0"/>
              </a:rPr>
              <a:t> P</a:t>
            </a:r>
            <a:r>
              <a:rPr lang="fr-CA">
                <a:latin typeface="Calibri" panose="020F0502020204030204" pitchFamily="34" charset="0"/>
                <a:ea typeface="Calibri" panose="020F0502020204030204" pitchFamily="34" charset="0"/>
                <a:cs typeface="Calibri" panose="020F0502020204030204" pitchFamily="34" charset="0"/>
              </a:rPr>
              <a:t>ersonnellement, j’ai changé d’avis sur des sujets aussi insignifiants que mon appréciation ou dégoût des champignons ou aussi importants que les cultures d’organismes génétiquement modifiés et l’énergie nucléaire.</a:t>
            </a:r>
            <a:endParaRPr lang="fr-CA">
              <a:effectLst/>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buClrTx/>
              <a:buSzTx/>
              <a:buFontTx/>
              <a:buNone/>
              <a:tabLst/>
              <a:defRPr/>
            </a:pPr>
            <a:endParaRPr lang="fr-CA" i="0">
              <a:latin typeface="Calibri" panose="020F0502020204030204" pitchFamily="34" charset="0"/>
              <a:cs typeface="Calibri" panose="020F0502020204030204" pitchFamily="34" charset="0"/>
            </a:endParaRPr>
          </a:p>
          <a:p>
            <a:endParaRPr lang="fr-CA">
              <a:effectLst/>
              <a:latin typeface="Calibri" panose="020F050202020403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fld id="{7A9361FC-8CBD-49F8-A9B4-4DABEA9D8DF8}" type="slidenum">
              <a:rPr lang="en-CA" smtClean="0"/>
              <a:t>75</a:t>
            </a:fld>
            <a:endParaRPr lang="en-CA"/>
          </a:p>
        </p:txBody>
      </p:sp>
    </p:spTree>
    <p:extLst>
      <p:ext uri="{BB962C8B-B14F-4D97-AF65-F5344CB8AC3E}">
        <p14:creationId xmlns:p14="http://schemas.microsoft.com/office/powerpoint/2010/main" val="2727391446"/>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fr-CA" i="0">
                <a:latin typeface="Calibri" panose="020F0502020204030204" pitchFamily="34" charset="0"/>
                <a:cs typeface="Calibri" panose="020F0502020204030204" pitchFamily="34" charset="0"/>
              </a:rPr>
              <a:t>Prenez une minute pour réfléchir à des choses importantes à propos desquelles vous avez changé d’avis. Qu</a:t>
            </a:r>
            <a:r>
              <a:rPr lang="fr-CA">
                <a:latin typeface="Calibri" panose="020F0502020204030204" pitchFamily="34" charset="0"/>
                <a:cs typeface="Calibri" panose="020F0502020204030204" pitchFamily="34" charset="0"/>
              </a:rPr>
              <a:t>’est-ce qui vous a fait changer d’avis?</a:t>
            </a:r>
          </a:p>
          <a:p>
            <a:endParaRPr lang="fr-CA" i="0">
              <a:latin typeface="Calibri" panose="020F0502020204030204" pitchFamily="34" charset="0"/>
              <a:cs typeface="Calibri" panose="020F0502020204030204" pitchFamily="34" charset="0"/>
            </a:endParaRPr>
          </a:p>
          <a:p>
            <a:r>
              <a:rPr lang="fr-CA">
                <a:latin typeface="Calibri" panose="020F0502020204030204" pitchFamily="34" charset="0"/>
                <a:cs typeface="Calibri" panose="020F0502020204030204" pitchFamily="34" charset="0"/>
              </a:rPr>
              <a:t>Si vous vous sentez à l’aise de le faire, vous pouvez les partager [pour une présentation à distance] dans le forum de discussion.</a:t>
            </a:r>
            <a:endParaRPr lang="fr-CA" i="0">
              <a:latin typeface="Calibri" panose="020F0502020204030204" pitchFamily="34" charset="0"/>
              <a:cs typeface="Calibri" panose="020F0502020204030204" pitchFamily="34" charset="0"/>
            </a:endParaRPr>
          </a:p>
          <a:p>
            <a:endParaRPr lang="fr-CA">
              <a:latin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fld id="{71917C73-6DF9-4A16-958B-7DA955186837}" type="slidenum">
              <a:rPr lang="en-CA" smtClean="0"/>
              <a:t>76</a:t>
            </a:fld>
            <a:endParaRPr lang="en-CA"/>
          </a:p>
        </p:txBody>
      </p:sp>
    </p:spTree>
    <p:extLst>
      <p:ext uri="{BB962C8B-B14F-4D97-AF65-F5344CB8AC3E}">
        <p14:creationId xmlns:p14="http://schemas.microsoft.com/office/powerpoint/2010/main" val="3604787221"/>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fr-CA">
                <a:latin typeface="Calibri" panose="020F0502020204030204" pitchFamily="34" charset="0"/>
                <a:cs typeface="Calibri" panose="020F0502020204030204" pitchFamily="34" charset="0"/>
              </a:rPr>
              <a:t>Tout ce dont nous avons parlé jusqu’à présent partait du principe que les élèves s’engageaient consciemment dans une réflexion critique. Bien que nous puissions faire en sorte que les élèves le fassent en classe, les élèves, comme le reste d’entre nous, sont plus susceptibles de s’appuyer sur des </a:t>
            </a:r>
            <a:r>
              <a:rPr lang="fr-CA" i="1">
                <a:latin typeface="Calibri" panose="020F0502020204030204" pitchFamily="34" charset="0"/>
                <a:cs typeface="Calibri" panose="020F0502020204030204" pitchFamily="34" charset="0"/>
              </a:rPr>
              <a:t>heuristiques </a:t>
            </a:r>
            <a:r>
              <a:rPr lang="fr-CA">
                <a:latin typeface="Calibri" panose="020F0502020204030204" pitchFamily="34" charset="0"/>
                <a:cs typeface="Calibri" panose="020F0502020204030204" pitchFamily="34" charset="0"/>
              </a:rPr>
              <a:t>ou des raccourcis de pensée.</a:t>
            </a:r>
          </a:p>
          <a:p>
            <a:endParaRPr lang="fr-CA">
              <a:latin typeface="Calibri" panose="020F0502020204030204" pitchFamily="34" charset="0"/>
              <a:cs typeface="Calibri" panose="020F0502020204030204" pitchFamily="34" charset="0"/>
            </a:endParaRPr>
          </a:p>
          <a:p>
            <a:r>
              <a:rPr lang="fr-CA">
                <a:latin typeface="Calibri" panose="020F0502020204030204" pitchFamily="34" charset="0"/>
                <a:cs typeface="Calibri" panose="020F0502020204030204" pitchFamily="34" charset="0"/>
              </a:rPr>
              <a:t>C’est pourquoi une partie de l’enseignement de la pensée critique consiste à enseigner aux élèves de </a:t>
            </a:r>
            <a:r>
              <a:rPr lang="fr-CA" i="1">
                <a:latin typeface="Calibri" panose="020F0502020204030204" pitchFamily="34" charset="0"/>
                <a:cs typeface="Calibri" panose="020F0502020204030204" pitchFamily="34" charset="0"/>
              </a:rPr>
              <a:t>meilleurs </a:t>
            </a:r>
            <a:r>
              <a:rPr lang="fr-CA">
                <a:latin typeface="Calibri" panose="020F0502020204030204" pitchFamily="34" charset="0"/>
                <a:cs typeface="Calibri" panose="020F0502020204030204" pitchFamily="34" charset="0"/>
              </a:rPr>
              <a:t>raccourcis que ceux que la plupart d’entre nous utilisent.</a:t>
            </a:r>
          </a:p>
        </p:txBody>
      </p:sp>
      <p:sp>
        <p:nvSpPr>
          <p:cNvPr id="4" name="Slide Number Placeholder 3"/>
          <p:cNvSpPr>
            <a:spLocks noGrp="1"/>
          </p:cNvSpPr>
          <p:nvPr>
            <p:ph type="sldNum" sz="quarter" idx="5"/>
          </p:nvPr>
        </p:nvSpPr>
        <p:spPr/>
        <p:txBody>
          <a:bodyPr/>
          <a:lstStyle/>
          <a:p>
            <a:fld id="{7A9361FC-8CBD-49F8-A9B4-4DABEA9D8DF8}" type="slidenum">
              <a:rPr lang="en-CA" smtClean="0"/>
              <a:t>77</a:t>
            </a:fld>
            <a:endParaRPr lang="en-CA"/>
          </a:p>
        </p:txBody>
      </p:sp>
    </p:spTree>
    <p:extLst>
      <p:ext uri="{BB962C8B-B14F-4D97-AF65-F5344CB8AC3E}">
        <p14:creationId xmlns:p14="http://schemas.microsoft.com/office/powerpoint/2010/main" val="3417771434"/>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buClrTx/>
              <a:buSzTx/>
              <a:buFontTx/>
              <a:buNone/>
              <a:tabLst/>
              <a:defRPr/>
            </a:pPr>
            <a:r>
              <a:rPr lang="fr-CA" b="0" i="0" u="none" strike="noStrike">
                <a:solidFill>
                  <a:srgbClr val="000000"/>
                </a:solidFill>
                <a:effectLst/>
                <a:latin typeface="Calibri" panose="020F0502020204030204" pitchFamily="34" charset="0"/>
                <a:cs typeface="Calibri" panose="020F0502020204030204" pitchFamily="34" charset="0"/>
              </a:rPr>
              <a:t>Les raccourcis de pensée sont des techniques qui réduisent la </a:t>
            </a:r>
            <a:r>
              <a:rPr lang="fr-CA" b="0" i="1" u="none" strike="noStrike">
                <a:solidFill>
                  <a:srgbClr val="000000"/>
                </a:solidFill>
                <a:effectLst/>
                <a:latin typeface="Calibri" panose="020F0502020204030204" pitchFamily="34" charset="0"/>
                <a:cs typeface="Calibri" panose="020F0502020204030204" pitchFamily="34" charset="0"/>
              </a:rPr>
              <a:t>charge cognitive</a:t>
            </a:r>
            <a:r>
              <a:rPr lang="fr-CA" b="0" u="none" strike="noStrike">
                <a:solidFill>
                  <a:srgbClr val="000000"/>
                </a:solidFill>
                <a:effectLst/>
                <a:latin typeface="Calibri" panose="020F0502020204030204" pitchFamily="34" charset="0"/>
                <a:cs typeface="Calibri" panose="020F0502020204030204" pitchFamily="34" charset="0"/>
              </a:rPr>
              <a:t>, </a:t>
            </a:r>
            <a:br>
              <a:rPr lang="fr-CA" b="0" u="none" strike="noStrike">
                <a:solidFill>
                  <a:srgbClr val="000000"/>
                </a:solidFill>
                <a:effectLst/>
                <a:latin typeface="Calibri" panose="020F0502020204030204" pitchFamily="34" charset="0"/>
                <a:cs typeface="Calibri" panose="020F0502020204030204" pitchFamily="34" charset="0"/>
              </a:rPr>
            </a:br>
            <a:r>
              <a:rPr lang="fr-CA" b="0" u="none" strike="noStrike">
                <a:solidFill>
                  <a:srgbClr val="000000"/>
                </a:solidFill>
                <a:effectLst/>
                <a:latin typeface="Calibri" panose="020F0502020204030204" pitchFamily="34" charset="0"/>
                <a:cs typeface="Calibri" panose="020F0502020204030204" pitchFamily="34" charset="0"/>
              </a:rPr>
              <a:t>c’est-à-dire l’ampleur de notre réflexion, puisqu’ils sont </a:t>
            </a:r>
            <a:r>
              <a:rPr lang="fr-CA" b="0" i="1" u="none" strike="noStrike">
                <a:solidFill>
                  <a:srgbClr val="000000"/>
                </a:solidFill>
                <a:effectLst/>
                <a:latin typeface="Calibri" panose="020F0502020204030204" pitchFamily="34" charset="0"/>
                <a:cs typeface="Calibri" panose="020F0502020204030204" pitchFamily="34" charset="0"/>
              </a:rPr>
              <a:t>rapides</a:t>
            </a:r>
            <a:r>
              <a:rPr lang="fr-CA" b="0" u="none" strike="noStrike">
                <a:solidFill>
                  <a:srgbClr val="000000"/>
                </a:solidFill>
                <a:effectLst/>
                <a:latin typeface="Calibri" panose="020F0502020204030204" pitchFamily="34" charset="0"/>
                <a:cs typeface="Calibri" panose="020F0502020204030204" pitchFamily="34" charset="0"/>
              </a:rPr>
              <a:t> et nous permettent d’</a:t>
            </a:r>
            <a:r>
              <a:rPr lang="fr-CA" b="0" i="1" u="none" strike="noStrike">
                <a:solidFill>
                  <a:srgbClr val="000000"/>
                </a:solidFill>
                <a:effectLst/>
                <a:latin typeface="Calibri" panose="020F0502020204030204" pitchFamily="34" charset="0"/>
                <a:cs typeface="Calibri" panose="020F0502020204030204" pitchFamily="34" charset="0"/>
              </a:rPr>
              <a:t>économiser</a:t>
            </a:r>
            <a:r>
              <a:rPr lang="fr-CA" b="0" u="none" strike="noStrike">
                <a:solidFill>
                  <a:srgbClr val="000000"/>
                </a:solidFill>
                <a:effectLst/>
                <a:latin typeface="Calibri" panose="020F0502020204030204" pitchFamily="34" charset="0"/>
                <a:cs typeface="Calibri" panose="020F0502020204030204" pitchFamily="34" charset="0"/>
              </a:rPr>
              <a:t> notre énergie et notre attention.</a:t>
            </a:r>
          </a:p>
          <a:p>
            <a:pPr marL="0" marR="0" lvl="0" indent="0" algn="l" defTabSz="914400" rtl="0" eaLnBrk="1" fontAlgn="auto" latinLnBrk="0" hangingPunct="1">
              <a:buClrTx/>
              <a:buSzTx/>
              <a:buFontTx/>
              <a:buNone/>
              <a:tabLst/>
              <a:defRPr/>
            </a:pPr>
            <a:endParaRPr lang="fr-CA" i="0">
              <a:solidFill>
                <a:srgbClr val="000000"/>
              </a:solidFill>
              <a:latin typeface="Calibri" panose="020F0502020204030204" pitchFamily="34" charset="0"/>
              <a:cs typeface="Calibri" panose="020F0502020204030204" pitchFamily="34" charset="0"/>
            </a:endParaRPr>
          </a:p>
          <a:p>
            <a:pPr marL="0" marR="0" lvl="0" indent="0" algn="l" defTabSz="914400" rtl="0" eaLnBrk="1" fontAlgn="auto" latinLnBrk="0" hangingPunct="1">
              <a:buClrTx/>
              <a:buSzTx/>
              <a:buFontTx/>
              <a:buNone/>
              <a:tabLst/>
              <a:defRPr/>
            </a:pPr>
            <a:r>
              <a:rPr lang="fr-CA" b="0" u="none" strike="noStrike">
                <a:solidFill>
                  <a:srgbClr val="000000"/>
                </a:solidFill>
                <a:effectLst/>
                <a:latin typeface="Calibri" panose="020F0502020204030204" pitchFamily="34" charset="0"/>
                <a:cs typeface="Calibri" panose="020F0502020204030204" pitchFamily="34" charset="0"/>
              </a:rPr>
              <a:t>Nous pouvons constater leur valeur en nous souvenant du moment où nous avons appris à faire quelque chose de complexe et de risqué, comme conduire une voiture ou faire du vélo. Au début, la </a:t>
            </a:r>
            <a:r>
              <a:rPr lang="fr-CA" b="0" i="1" u="none" strike="noStrike">
                <a:solidFill>
                  <a:srgbClr val="000000"/>
                </a:solidFill>
                <a:effectLst/>
                <a:latin typeface="Calibri" panose="020F0502020204030204" pitchFamily="34" charset="0"/>
                <a:cs typeface="Calibri" panose="020F0502020204030204" pitchFamily="34" charset="0"/>
              </a:rPr>
              <a:t>charge cognitive </a:t>
            </a:r>
            <a:r>
              <a:rPr lang="fr-CA" b="0" u="none" strike="noStrike">
                <a:solidFill>
                  <a:srgbClr val="000000"/>
                </a:solidFill>
                <a:effectLst/>
                <a:latin typeface="Calibri" panose="020F0502020204030204" pitchFamily="34" charset="0"/>
                <a:cs typeface="Calibri" panose="020F0502020204030204" pitchFamily="34" charset="0"/>
              </a:rPr>
              <a:t>était très élevée puisque nous devions réfléchir consciemment à chaque aspect de ce que nous faisions.</a:t>
            </a:r>
          </a:p>
          <a:p>
            <a:pPr marL="0" marR="0" lvl="0" indent="0" algn="l" defTabSz="914400" rtl="0" eaLnBrk="1" fontAlgn="auto" latinLnBrk="0" hangingPunct="1">
              <a:buClrTx/>
              <a:buSzTx/>
              <a:buFontTx/>
              <a:buNone/>
              <a:tabLst/>
              <a:defRPr/>
            </a:pPr>
            <a:endParaRPr lang="fr-CA">
              <a:solidFill>
                <a:srgbClr val="000000"/>
              </a:solidFill>
              <a:latin typeface="Calibri" panose="020F0502020204030204" pitchFamily="34" charset="0"/>
              <a:cs typeface="Calibri" panose="020F0502020204030204" pitchFamily="34" charset="0"/>
            </a:endParaRPr>
          </a:p>
          <a:p>
            <a:pPr marL="0" marR="0" lvl="0" indent="0" algn="l" defTabSz="914400" rtl="0" eaLnBrk="1" fontAlgn="auto" latinLnBrk="0" hangingPunct="1">
              <a:buClrTx/>
              <a:buSzTx/>
              <a:buFontTx/>
              <a:buNone/>
              <a:tabLst/>
              <a:defRPr/>
            </a:pPr>
            <a:r>
              <a:rPr lang="fr-CA" b="0" u="none" strike="noStrike">
                <a:solidFill>
                  <a:srgbClr val="000000"/>
                </a:solidFill>
                <a:effectLst/>
                <a:latin typeface="Calibri" panose="020F0502020204030204" pitchFamily="34" charset="0"/>
                <a:cs typeface="Calibri" panose="020F0502020204030204" pitchFamily="34" charset="0"/>
              </a:rPr>
              <a:t>Toutefois, </a:t>
            </a:r>
            <a:r>
              <a:rPr lang="fr-CA">
                <a:solidFill>
                  <a:srgbClr val="000000"/>
                </a:solidFill>
                <a:latin typeface="Calibri" panose="020F0502020204030204" pitchFamily="34" charset="0"/>
                <a:cs typeface="Calibri" panose="020F0502020204030204" pitchFamily="34" charset="0"/>
              </a:rPr>
              <a:t>a</a:t>
            </a:r>
            <a:r>
              <a:rPr lang="fr-CA" b="0" u="none" strike="noStrike">
                <a:solidFill>
                  <a:srgbClr val="000000"/>
                </a:solidFill>
                <a:effectLst/>
                <a:latin typeface="Calibri" panose="020F0502020204030204" pitchFamily="34" charset="0"/>
                <a:cs typeface="Calibri" panose="020F0502020204030204" pitchFamily="34" charset="0"/>
              </a:rPr>
              <a:t>vec la pratique, certaines choses sont devenues automatiques, réduisant notre charge cognitive et donc notre stress, et nous avons également appris ou développé des heuristiques : par exemple, plutôt que de regarder l’indicateur de vitesse, qui n’est ni une action rapide (nous devons déplacer notre regard) ni économe (nous devons lire un affichage numérique), la plupart des gens évaluent leur vitesse en suivant la vitesse à laquelle les choses sur le côté de la route se déplacent à travers leur vision périphérique.</a:t>
            </a:r>
            <a:endParaRPr lang="fr-CA">
              <a:latin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fld id="{7A9361FC-8CBD-49F8-A9B4-4DABEA9D8DF8}" type="slidenum">
              <a:rPr lang="en-CA" smtClean="0"/>
              <a:t>78</a:t>
            </a:fld>
            <a:endParaRPr lang="en-CA"/>
          </a:p>
        </p:txBody>
      </p:sp>
    </p:spTree>
    <p:extLst>
      <p:ext uri="{BB962C8B-B14F-4D97-AF65-F5344CB8AC3E}">
        <p14:creationId xmlns:p14="http://schemas.microsoft.com/office/powerpoint/2010/main" val="3827210268"/>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fr-CA">
                <a:effectLst/>
                <a:latin typeface="Calibri" panose="020F0502020204030204" pitchFamily="34" charset="0"/>
                <a:ea typeface="Calibri" panose="020F0502020204030204" pitchFamily="34" charset="0"/>
                <a:cs typeface="Times New Roman" panose="02020603050405020304" pitchFamily="18" charset="0"/>
              </a:rPr>
              <a:t>Contrairement aux partis pris, les raccourcis de pensée ne nous disent pas comment interpréter une chose, mais nous permettent de parvenir plus facilement à une conclusion ou à une décision.</a:t>
            </a:r>
          </a:p>
          <a:p>
            <a:endParaRPr lang="fr-CA">
              <a:latin typeface="Calibri" panose="020F0502020204030204" pitchFamily="34" charset="0"/>
              <a:ea typeface="Calibri" panose="020F0502020204030204" pitchFamily="34" charset="0"/>
              <a:cs typeface="Times New Roman" panose="02020603050405020304" pitchFamily="18" charset="0"/>
            </a:endParaRPr>
          </a:p>
          <a:p>
            <a:r>
              <a:rPr lang="fr-CA">
                <a:effectLst/>
                <a:latin typeface="Calibri" panose="020F0502020204030204" pitchFamily="34" charset="0"/>
                <a:ea typeface="Calibri" panose="020F0502020204030204" pitchFamily="34" charset="0"/>
                <a:cs typeface="Times New Roman" panose="02020603050405020304" pitchFamily="18" charset="0"/>
              </a:rPr>
              <a:t>Voici quelques exemples de raccourcis de pensée courants qui peuvent se retourner contre vous.</a:t>
            </a:r>
          </a:p>
          <a:p>
            <a:endParaRPr lang="fr-CA">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buClrTx/>
              <a:buSzTx/>
              <a:buFontTx/>
              <a:buNone/>
              <a:tabLst/>
              <a:defRPr/>
            </a:pPr>
            <a:r>
              <a:rPr lang="fr-CA" i="1">
                <a:latin typeface="Calibri" panose="020F0502020204030204" pitchFamily="34" charset="0"/>
                <a:ea typeface="Calibri" panose="020F0502020204030204" pitchFamily="34" charset="0"/>
                <a:cs typeface="Times New Roman" panose="02020603050405020304" pitchFamily="18" charset="0"/>
              </a:rPr>
              <a:t>Disponibilité </a:t>
            </a:r>
            <a:r>
              <a:rPr lang="fr-CA">
                <a:latin typeface="Calibri" panose="020F0502020204030204" pitchFamily="34" charset="0"/>
                <a:ea typeface="Calibri" panose="020F0502020204030204" pitchFamily="34" charset="0"/>
                <a:cs typeface="Times New Roman" panose="02020603050405020304" pitchFamily="18" charset="0"/>
              </a:rPr>
              <a:t>: S’inspirer des choses dont nous nous souvenons le plus facilement ou auxquelles nous pensons le plus facilement, ce qui peut être trompeur puisque ce qui est le plus disponible est souvent ce qui s’est produit le plus récemment ou ce qui est resté gravé dans notre mémoire en raison de son caractère dramatique. Nous pouvons également être amenés à voir des schémas là où il n’y en a pas : par exemple, si nous tirons trois cartes d’un jeu et qu’elles sont toutes des cœurs, nous pouvons décider qu’il y a un schéma et nous arrêter là, plutôt que de le voir comme faisant partie d’une séquence plus large et aléatoire. Aussi, comme nous surestimons notre propre expérience, ce raccourci peut nous amener à supposer que les choses qui sont communes à </a:t>
            </a:r>
            <a:r>
              <a:rPr lang="fr-CA" i="1">
                <a:latin typeface="Calibri" panose="020F0502020204030204" pitchFamily="34" charset="0"/>
                <a:ea typeface="Calibri" panose="020F0502020204030204" pitchFamily="34" charset="0"/>
                <a:cs typeface="Times New Roman" panose="02020603050405020304" pitchFamily="18" charset="0"/>
              </a:rPr>
              <a:t>notre</a:t>
            </a:r>
            <a:r>
              <a:rPr lang="fr-CA">
                <a:latin typeface="Calibri" panose="020F0502020204030204" pitchFamily="34" charset="0"/>
                <a:ea typeface="Calibri" panose="020F0502020204030204" pitchFamily="34" charset="0"/>
                <a:cs typeface="Times New Roman" panose="02020603050405020304" pitchFamily="18" charset="0"/>
              </a:rPr>
              <a:t> expérience sont communes à tout le monde.</a:t>
            </a:r>
          </a:p>
          <a:p>
            <a:pPr marL="0" marR="0" lvl="0" indent="0" algn="l" defTabSz="914400" rtl="0" eaLnBrk="1" fontAlgn="auto" latinLnBrk="0" hangingPunct="1">
              <a:buClrTx/>
              <a:buSzTx/>
              <a:buFontTx/>
              <a:buNone/>
              <a:tabLst/>
              <a:defRPr/>
            </a:pPr>
            <a:endParaRPr lang="fr-CA">
              <a:effectLst/>
              <a:latin typeface="Calibri" panose="020F0502020204030204" pitchFamily="34" charset="0"/>
              <a:ea typeface="Calibri" panose="020F0502020204030204" pitchFamily="34" charset="0"/>
              <a:cs typeface="Times New Roman" panose="02020603050405020304" pitchFamily="18" charset="0"/>
            </a:endParaRPr>
          </a:p>
          <a:p>
            <a:r>
              <a:rPr lang="fr-CA" i="1">
                <a:latin typeface="Calibri" panose="020F0502020204030204" pitchFamily="34" charset="0"/>
                <a:ea typeface="Calibri" panose="020F0502020204030204" pitchFamily="34" charset="0"/>
                <a:cs typeface="Times New Roman" panose="02020603050405020304" pitchFamily="18" charset="0"/>
              </a:rPr>
              <a:t>Commodité </a:t>
            </a:r>
            <a:r>
              <a:rPr lang="fr-CA">
                <a:latin typeface="Calibri" panose="020F0502020204030204" pitchFamily="34" charset="0"/>
                <a:ea typeface="Calibri" panose="020F0502020204030204" pitchFamily="34" charset="0"/>
                <a:cs typeface="Times New Roman" panose="02020603050405020304" pitchFamily="18" charset="0"/>
              </a:rPr>
              <a:t>: Choisir une source en fonction de sa facilité d’accès ou de compréhension, ce qui se traduit souvent par une réflexion « suffisante » ou « satisfaisante » (p. ex. obtenir juste assez d’informations pour étayer un argument), c’est-à-dire faire une recherche, mais n’examiner aucun des résultats, ou se tourner vers une vidéo plutôt qu’un contenu écrit.</a:t>
            </a:r>
          </a:p>
          <a:p>
            <a:endParaRPr lang="fr-CA" kern="100">
              <a:effectLst/>
              <a:latin typeface="Calibri" panose="020F0502020204030204" pitchFamily="34" charset="0"/>
              <a:ea typeface="Aptos" panose="020B0004020202020204" pitchFamily="34" charset="0"/>
              <a:cs typeface="Times New Roman" panose="02020603050405020304" pitchFamily="18" charset="0"/>
            </a:endParaRPr>
          </a:p>
          <a:p>
            <a:r>
              <a:rPr lang="fr-CA" i="1" kern="100">
                <a:latin typeface="Calibri" panose="020F0502020204030204" pitchFamily="34" charset="0"/>
                <a:ea typeface="Calibri" panose="020F0502020204030204" pitchFamily="34" charset="0"/>
                <a:cs typeface="Times New Roman" panose="02020603050405020304" pitchFamily="18" charset="0"/>
              </a:rPr>
              <a:t>Scepticisme naïf </a:t>
            </a:r>
            <a:r>
              <a:rPr lang="fr-CA" kern="100">
                <a:latin typeface="Calibri" panose="020F0502020204030204" pitchFamily="34" charset="0"/>
                <a:ea typeface="Calibri" panose="020F0502020204030204" pitchFamily="34" charset="0"/>
                <a:cs typeface="Times New Roman" panose="02020603050405020304" pitchFamily="18" charset="0"/>
              </a:rPr>
              <a:t>: Traiter toutes les sources comme étant tout aussi peu fiables les unes que les autres afin d’éviter d’être dupé. Bien que le doute soit un élément essentiel de la pensée critique, si nous ne reconnaissons pas que certaines sources sont plus dignes de confiance que d’autres, nous nous rabattrons simplement sur ce que nous croyons déjà. De même, les personnes qui fournissent de fausses informations peuvent tirer parti de cette situation en prétendant que le consensus sur un sujet est plus faible qu’il ne l’est en réalité. Comme le dit Daniel Simons : « L’anticonformisme est peut-être l’un des signes d’intelligence ou d’ingéniosité les plus surestimés. »</a:t>
            </a:r>
            <a:r>
              <a:rPr lang="fr-CA" kern="100">
                <a:effectLst/>
                <a:latin typeface="Calibri" panose="020F0502020204030204" pitchFamily="34" charset="0"/>
                <a:ea typeface="Aptos" panose="020B0004020202020204" pitchFamily="34" charset="0"/>
                <a:cs typeface="Calibri" panose="020F0502020204030204" pitchFamily="34" charset="0"/>
              </a:rPr>
              <a:t> </a:t>
            </a:r>
            <a:endParaRPr lang="fr-CA" kern="100">
              <a:effectLst/>
              <a:latin typeface="Calibri" panose="020F0502020204030204" pitchFamily="34" charset="0"/>
              <a:ea typeface="Aptos" panose="020B0004020202020204" pitchFamily="34" charset="0"/>
              <a:cs typeface="Times New Roman" panose="02020603050405020304" pitchFamily="18" charset="0"/>
            </a:endParaRPr>
          </a:p>
          <a:p>
            <a:pPr marL="0" marR="0" lvl="0" indent="0" algn="l" defTabSz="914400" rtl="0" eaLnBrk="1" fontAlgn="auto" latinLnBrk="0" hangingPunct="1">
              <a:buClrTx/>
              <a:buSzTx/>
              <a:buFontTx/>
              <a:buNone/>
              <a:tabLst/>
              <a:defRPr/>
            </a:pPr>
            <a:endParaRPr lang="fr-CA">
              <a:effectLst/>
              <a:latin typeface="Calibri" panose="020F0502020204030204" pitchFamily="34" charset="0"/>
              <a:ea typeface="Calibri" panose="020F0502020204030204" pitchFamily="34" charset="0"/>
              <a:cs typeface="Times New Roman" panose="02020603050405020304" pitchFamily="18" charset="0"/>
            </a:endParaRPr>
          </a:p>
          <a:p>
            <a:endParaRPr lang="fr-CA"/>
          </a:p>
        </p:txBody>
      </p:sp>
      <p:sp>
        <p:nvSpPr>
          <p:cNvPr id="4" name="Slide Number Placeholder 3"/>
          <p:cNvSpPr>
            <a:spLocks noGrp="1"/>
          </p:cNvSpPr>
          <p:nvPr>
            <p:ph type="sldNum" sz="quarter" idx="5"/>
          </p:nvPr>
        </p:nvSpPr>
        <p:spPr/>
        <p:txBody>
          <a:bodyPr/>
          <a:lstStyle/>
          <a:p>
            <a:fld id="{7A9361FC-8CBD-49F8-A9B4-4DABEA9D8DF8}" type="slidenum">
              <a:rPr lang="en-CA" smtClean="0"/>
              <a:t>79</a:t>
            </a:fld>
            <a:endParaRPr lang="en-CA"/>
          </a:p>
        </p:txBody>
      </p:sp>
    </p:spTree>
    <p:extLst>
      <p:ext uri="{BB962C8B-B14F-4D97-AF65-F5344CB8AC3E}">
        <p14:creationId xmlns:p14="http://schemas.microsoft.com/office/powerpoint/2010/main" val="300356836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a:xfrm>
            <a:off x="685800" y="4400550"/>
            <a:ext cx="5486400" cy="4484370"/>
          </a:xfrm>
        </p:spPr>
        <p:txBody>
          <a:bodyPr/>
          <a:lstStyle/>
          <a:p>
            <a:r>
              <a:rPr lang="fr-CA" sz="1000" dirty="0">
                <a:effectLst/>
                <a:latin typeface="Calibri" panose="020F0502020204030204" pitchFamily="34" charset="0"/>
                <a:ea typeface="Calibri" panose="020F0502020204030204" pitchFamily="34" charset="0"/>
                <a:cs typeface="Calibri" panose="020F0502020204030204" pitchFamily="34" charset="0"/>
              </a:rPr>
              <a:t>De nombreux partis pris ont été cernés et nommés, mais aux fins de notre programme, nous pouvons les résumer en trois catégories.</a:t>
            </a:r>
          </a:p>
          <a:p>
            <a:endParaRPr lang="fr-CA" sz="1000" dirty="0">
              <a:latin typeface="Calibri" panose="020F0502020204030204" pitchFamily="34" charset="0"/>
              <a:ea typeface="Calibri" panose="020F0502020204030204" pitchFamily="34" charset="0"/>
              <a:cs typeface="Calibri" panose="020F0502020204030204" pitchFamily="34" charset="0"/>
            </a:endParaRPr>
          </a:p>
          <a:p>
            <a:r>
              <a:rPr lang="fr-CA" sz="1000" i="1" dirty="0">
                <a:effectLst/>
                <a:latin typeface="Calibri" panose="020F0502020204030204" pitchFamily="34" charset="0"/>
                <a:ea typeface="Calibri" panose="020F0502020204030204" pitchFamily="34" charset="0"/>
                <a:cs typeface="Calibri" panose="020F0502020204030204" pitchFamily="34" charset="0"/>
              </a:rPr>
              <a:t>Mon expérience est une référence raisonnable.</a:t>
            </a:r>
            <a:r>
              <a:rPr lang="fr-CA" sz="1000" dirty="0">
                <a:effectLst/>
                <a:latin typeface="Calibri" panose="020F0502020204030204" pitchFamily="34" charset="0"/>
                <a:ea typeface="Calibri" panose="020F0502020204030204" pitchFamily="34" charset="0"/>
                <a:cs typeface="Calibri" panose="020F0502020204030204" pitchFamily="34" charset="0"/>
              </a:rPr>
              <a:t> </a:t>
            </a:r>
            <a:r>
              <a:rPr lang="fr-CA" sz="1000" dirty="0">
                <a:latin typeface="Calibri" panose="020F0502020204030204" pitchFamily="34" charset="0"/>
                <a:ea typeface="Calibri" panose="020F0502020204030204" pitchFamily="34" charset="0"/>
                <a:cs typeface="Calibri" panose="020F0502020204030204" pitchFamily="34" charset="0"/>
              </a:rPr>
              <a:t>Nous ne pouvons pas nous empêcher de voir le monde de notre propre point de vue. Si nous n’en tenons pas compte, nous sommes susceptibles de penser que les autres en savent plus sur nous et nous accordent plus d’attention qu’ils ne le font en réalité, et nous pouvons également supposer que les autres nous ressemblent plus que dans la réalité. Nous avons également tendance à croire que les choses qui sont fréquentes ou agréables pour nous le sont aussi pour les autres, et que la plupart des gens pensent et croient la même chose que nous.</a:t>
            </a:r>
          </a:p>
          <a:p>
            <a:endParaRPr lang="fr-CA" sz="1000" dirty="0">
              <a:effectLst/>
              <a:latin typeface="Calibri" panose="020F0502020204030204" pitchFamily="34" charset="0"/>
              <a:ea typeface="Calibri" panose="020F0502020204030204" pitchFamily="34" charset="0"/>
              <a:cs typeface="Calibri" panose="020F0502020204030204" pitchFamily="34" charset="0"/>
            </a:endParaRPr>
          </a:p>
          <a:p>
            <a:r>
              <a:rPr lang="fr-CA" sz="1000" i="1" dirty="0">
                <a:latin typeface="Calibri" panose="020F0502020204030204" pitchFamily="34" charset="0"/>
                <a:ea typeface="Calibri" panose="020F0502020204030204" pitchFamily="34" charset="0"/>
                <a:cs typeface="Calibri" panose="020F0502020204030204" pitchFamily="34" charset="0"/>
              </a:rPr>
              <a:t>J’évalue correctement le monde.</a:t>
            </a:r>
            <a:r>
              <a:rPr lang="fr-CA" sz="1000" dirty="0">
                <a:latin typeface="Calibri" panose="020F0502020204030204" pitchFamily="34" charset="0"/>
                <a:ea typeface="Calibri" panose="020F0502020204030204" pitchFamily="34" charset="0"/>
                <a:cs typeface="Calibri" panose="020F0502020204030204" pitchFamily="34" charset="0"/>
              </a:rPr>
              <a:t> Nous sommes également susceptibles de nous considérer comme plus objectifs et plus logiques que les autres. Par conséquent, nous avons tendance à considérer les informations comme moins importantes ou moins fiables si elles remettent en cause ce que vous croyons déjà que si elles le confirment. De la même manière, nous pouvons </a:t>
            </a:r>
            <a:r>
              <a:rPr lang="fr-CA" sz="1000" i="1" dirty="0">
                <a:latin typeface="Calibri" panose="020F0502020204030204" pitchFamily="34" charset="0"/>
                <a:ea typeface="Calibri" panose="020F0502020204030204" pitchFamily="34" charset="0"/>
                <a:cs typeface="Calibri" panose="020F0502020204030204" pitchFamily="34" charset="0"/>
              </a:rPr>
              <a:t>rechercher</a:t>
            </a:r>
            <a:r>
              <a:rPr lang="fr-CA" sz="1000" dirty="0">
                <a:latin typeface="Calibri" panose="020F0502020204030204" pitchFamily="34" charset="0"/>
                <a:ea typeface="Calibri" panose="020F0502020204030204" pitchFamily="34" charset="0"/>
                <a:cs typeface="Calibri" panose="020F0502020204030204" pitchFamily="34" charset="0"/>
              </a:rPr>
              <a:t> des informations qui soutiendront une décision après que nous l’ayons déjà prise.</a:t>
            </a:r>
          </a:p>
          <a:p>
            <a:endParaRPr lang="fr-CA" sz="1000" i="1" dirty="0">
              <a:effectLst/>
              <a:latin typeface="Calibri" panose="020F0502020204030204" pitchFamily="34" charset="0"/>
              <a:ea typeface="Calibri" panose="020F0502020204030204" pitchFamily="34" charset="0"/>
              <a:cs typeface="Calibri" panose="020F0502020204030204" pitchFamily="34" charset="0"/>
            </a:endParaRPr>
          </a:p>
          <a:p>
            <a:r>
              <a:rPr lang="fr-CA" sz="1000" i="1" dirty="0">
                <a:latin typeface="Calibri" panose="020F0502020204030204" pitchFamily="34" charset="0"/>
                <a:ea typeface="Calibri" panose="020F0502020204030204" pitchFamily="34" charset="0"/>
                <a:cs typeface="Calibri" panose="020F0502020204030204" pitchFamily="34" charset="0"/>
              </a:rPr>
              <a:t>Moi et les gens comme moi sommes de personnes.</a:t>
            </a:r>
            <a:r>
              <a:rPr lang="fr-CA" sz="1000" dirty="0">
                <a:latin typeface="Calibri" panose="020F0502020204030204" pitchFamily="34" charset="0"/>
                <a:ea typeface="Calibri" panose="020F0502020204030204" pitchFamily="34" charset="0"/>
                <a:cs typeface="Calibri" panose="020F0502020204030204" pitchFamily="34" charset="0"/>
              </a:rPr>
              <a:t> Nous préférons nous considérer comme des personnes bonnes, compétentes et intelligentes, une croyance qui s’étend aux personnes qui nous ressemblent et à celles que nous identifions comme faisant partie de notre groupe. Par conséquent, nous sommes susceptibles de voir d’un œil plus négatif les personnes qui ne nous ressemblent pas et celles qui ne font pas partie de notre groupe. La preuve que cette croyance </a:t>
            </a:r>
            <a:r>
              <a:rPr lang="fr-CA" sz="1000" i="1" dirty="0">
                <a:latin typeface="Calibri" panose="020F0502020204030204" pitchFamily="34" charset="0"/>
                <a:ea typeface="Calibri" panose="020F0502020204030204" pitchFamily="34" charset="0"/>
                <a:cs typeface="Calibri" panose="020F0502020204030204" pitchFamily="34" charset="0"/>
              </a:rPr>
              <a:t>n’est pas vraie</a:t>
            </a:r>
            <a:r>
              <a:rPr lang="fr-CA" sz="1000" dirty="0">
                <a:latin typeface="Calibri" panose="020F0502020204030204" pitchFamily="34" charset="0"/>
                <a:ea typeface="Calibri" panose="020F0502020204030204" pitchFamily="34" charset="0"/>
                <a:cs typeface="Calibri" panose="020F0502020204030204" pitchFamily="34" charset="0"/>
              </a:rPr>
              <a:t> peut être pénible et est donc particulièrement susceptible de provoquer de la disfluence. Parce qu’elle s’applique au groupe aussi bien qu’à nous-mêmes, elle est également une importante cause de la </a:t>
            </a:r>
            <a:r>
              <a:rPr lang="fr-CA" sz="1000" i="1" dirty="0">
                <a:latin typeface="Calibri" panose="020F0502020204030204" pitchFamily="34" charset="0"/>
                <a:ea typeface="Calibri" panose="020F0502020204030204" pitchFamily="34" charset="0"/>
                <a:cs typeface="Calibri" panose="020F0502020204030204" pitchFamily="34" charset="0"/>
              </a:rPr>
              <a:t>polarisation</a:t>
            </a:r>
            <a:r>
              <a:rPr lang="fr-CA" sz="1000" dirty="0">
                <a:latin typeface="Calibri" panose="020F0502020204030204" pitchFamily="34" charset="0"/>
                <a:ea typeface="Calibri" panose="020F0502020204030204" pitchFamily="34" charset="0"/>
                <a:cs typeface="Calibri" panose="020F0502020204030204" pitchFamily="34" charset="0"/>
              </a:rPr>
              <a:t>, c’est-à-dire notre tendance à juger les choses comme vraies ou fausses, bonnes ou mauvaises, dangereuses ou sûres, sur la base de notre identité de groupe. C’est ce qui explique aussi des éléments comme le </a:t>
            </a:r>
            <a:r>
              <a:rPr lang="fr-CA" sz="1000" i="1" dirty="0">
                <a:latin typeface="Calibri" panose="020F0502020204030204" pitchFamily="34" charset="0"/>
                <a:ea typeface="Calibri" panose="020F0502020204030204" pitchFamily="34" charset="0"/>
                <a:cs typeface="Calibri" panose="020F0502020204030204" pitchFamily="34" charset="0"/>
              </a:rPr>
              <a:t>parti pris hostile des médias</a:t>
            </a:r>
            <a:r>
              <a:rPr lang="fr-CA" sz="1000" dirty="0">
                <a:latin typeface="Calibri" panose="020F0502020204030204" pitchFamily="34" charset="0"/>
                <a:ea typeface="Calibri" panose="020F0502020204030204" pitchFamily="34" charset="0"/>
                <a:cs typeface="Calibri" panose="020F0502020204030204" pitchFamily="34" charset="0"/>
              </a:rPr>
              <a:t>, où les deux côtés d’une question ont tendance à considérer que la couverture médiatique de la question est biaisée en leur défaveur.</a:t>
            </a:r>
            <a:endParaRPr lang="fr-CA" sz="1000" dirty="0">
              <a:effectLst/>
              <a:latin typeface="Calibri" panose="020F0502020204030204" pitchFamily="34" charset="0"/>
              <a:ea typeface="Calibri" panose="020F0502020204030204" pitchFamily="34" charset="0"/>
              <a:cs typeface="Calibri" panose="020F0502020204030204" pitchFamily="34" charset="0"/>
            </a:endParaRPr>
          </a:p>
          <a:p>
            <a:endParaRPr lang="fr-CA" sz="1000" dirty="0">
              <a:latin typeface="Calibri" panose="020F0502020204030204" pitchFamily="34" charset="0"/>
              <a:cs typeface="Calibri" panose="020F0502020204030204" pitchFamily="34" charset="0"/>
            </a:endParaRPr>
          </a:p>
          <a:p>
            <a:endParaRPr lang="fr-CA" sz="1000" dirty="0">
              <a:latin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fld id="{7A9361FC-8CBD-49F8-A9B4-4DABEA9D8DF8}" type="slidenum">
              <a:rPr lang="en-CA" smtClean="0"/>
              <a:t>8</a:t>
            </a:fld>
            <a:endParaRPr lang="en-CA"/>
          </a:p>
        </p:txBody>
      </p:sp>
    </p:spTree>
    <p:extLst>
      <p:ext uri="{BB962C8B-B14F-4D97-AF65-F5344CB8AC3E}">
        <p14:creationId xmlns:p14="http://schemas.microsoft.com/office/powerpoint/2010/main" val="649371737"/>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fr-CA" i="1">
                <a:effectLst/>
                <a:latin typeface="Calibri" panose="020F0502020204030204" pitchFamily="34" charset="0"/>
                <a:ea typeface="Calibri" panose="020F0502020204030204" pitchFamily="34" charset="0"/>
                <a:cs typeface="Calibri" panose="020F0502020204030204" pitchFamily="34" charset="0"/>
              </a:rPr>
              <a:t>Saillance : </a:t>
            </a:r>
            <a:r>
              <a:rPr lang="fr-CA">
                <a:effectLst/>
                <a:latin typeface="Calibri" panose="020F0502020204030204" pitchFamily="34" charset="0"/>
                <a:ea typeface="Calibri" panose="020F0502020204030204" pitchFamily="34" charset="0"/>
                <a:cs typeface="Calibri" panose="020F0502020204030204" pitchFamily="34" charset="0"/>
              </a:rPr>
              <a:t>Se concentrer sur ce qui semble le plus pertinent ou le plus important à un moment particulier. La musique, les images ou d’autres élé</a:t>
            </a:r>
            <a:r>
              <a:rPr lang="fr-CA">
                <a:latin typeface="Calibri" panose="020F0502020204030204" pitchFamily="34" charset="0"/>
                <a:ea typeface="Calibri" panose="020F0502020204030204" pitchFamily="34" charset="0"/>
                <a:cs typeface="Calibri" panose="020F0502020204030204" pitchFamily="34" charset="0"/>
              </a:rPr>
              <a:t>ments qui provoquent une réaction émotionnelle, ainsi que la manière dont un élément est présenté (cadrage), peuvent rendre les choses plus ou moins marquantes.</a:t>
            </a:r>
            <a:endParaRPr lang="fr-CA">
              <a:effectLst/>
              <a:latin typeface="Calibri" panose="020F0502020204030204" pitchFamily="34" charset="0"/>
              <a:ea typeface="Calibri" panose="020F0502020204030204" pitchFamily="34" charset="0"/>
              <a:cs typeface="Calibri" panose="020F0502020204030204" pitchFamily="34" charset="0"/>
            </a:endParaRPr>
          </a:p>
          <a:p>
            <a:endParaRPr lang="fr-CA">
              <a:effectLst/>
              <a:latin typeface="Calibri" panose="020F0502020204030204" pitchFamily="34" charset="0"/>
              <a:ea typeface="Calibri" panose="020F0502020204030204" pitchFamily="34" charset="0"/>
              <a:cs typeface="Calibri" panose="020F0502020204030204" pitchFamily="34" charset="0"/>
            </a:endParaRPr>
          </a:p>
          <a:p>
            <a:r>
              <a:rPr lang="fr-CA" i="1">
                <a:latin typeface="Calibri" panose="020F0502020204030204" pitchFamily="34" charset="0"/>
                <a:ea typeface="Calibri" panose="020F0502020204030204" pitchFamily="34" charset="0"/>
                <a:cs typeface="Calibri" panose="020F0502020204030204" pitchFamily="34" charset="0"/>
              </a:rPr>
              <a:t>Pensée de substitution </a:t>
            </a:r>
            <a:r>
              <a:rPr lang="fr-CA">
                <a:effectLst/>
                <a:latin typeface="Calibri" panose="020F0502020204030204" pitchFamily="34" charset="0"/>
                <a:ea typeface="Calibri" panose="020F0502020204030204" pitchFamily="34" charset="0"/>
                <a:cs typeface="Calibri" panose="020F0502020204030204" pitchFamily="34" charset="0"/>
              </a:rPr>
              <a:t>: </a:t>
            </a:r>
            <a:r>
              <a:rPr lang="fr-CA">
                <a:latin typeface="Calibri" panose="020F0502020204030204" pitchFamily="34" charset="0"/>
                <a:ea typeface="Calibri" panose="020F0502020204030204" pitchFamily="34" charset="0"/>
                <a:cs typeface="Calibri" panose="020F0502020204030204" pitchFamily="34" charset="0"/>
              </a:rPr>
              <a:t>Plutôt que de s’appuyer sur plusieurs sources, il peut être plus facile de trouver une personne ou un petit nombre de personnes vers qui se tourner pour « filtrer les informations et clarifier les points de vue ». Vers l’âge de 7 ans, les jeunes sont susceptibles de s’appuyer sur les opinions de leurs pairs pour décider de croire ou non à une chose, que ce soit de manière explicite ou indirecte (p. ex. en consultant la section des commentaires d’une vidéo avant de décider de s’y fier ou non).</a:t>
            </a:r>
          </a:p>
          <a:p>
            <a:endParaRPr lang="fr-CA">
              <a:effectLst/>
              <a:latin typeface="Calibri" panose="020F0502020204030204" pitchFamily="34" charset="0"/>
              <a:ea typeface="Calibri" panose="020F0502020204030204" pitchFamily="34" charset="0"/>
              <a:cs typeface="Calibri" panose="020F0502020204030204" pitchFamily="34" charset="0"/>
            </a:endParaRPr>
          </a:p>
          <a:p>
            <a:r>
              <a:rPr lang="fr-CA" i="1">
                <a:effectLst/>
                <a:latin typeface="Calibri" panose="020F0502020204030204" pitchFamily="34" charset="0"/>
                <a:ea typeface="Calibri" panose="020F0502020204030204" pitchFamily="34" charset="0"/>
                <a:cs typeface="Calibri" panose="020F0502020204030204" pitchFamily="34" charset="0"/>
              </a:rPr>
              <a:t>Biais de vérité </a:t>
            </a:r>
            <a:r>
              <a:rPr lang="fr-CA">
                <a:effectLst/>
                <a:latin typeface="Calibri" panose="020F0502020204030204" pitchFamily="34" charset="0"/>
                <a:ea typeface="Calibri" panose="020F0502020204030204" pitchFamily="34" charset="0"/>
                <a:cs typeface="Calibri" panose="020F0502020204030204" pitchFamily="34" charset="0"/>
              </a:rPr>
              <a:t>: Supposition qu’une chose est vraie par défaut. Ce n’est pas nécessairement une mauvaise chose : tirer des conclusions à partir d’observations répétées est plus ou moins le mode de fonctionnement de la science. Lorsque ce que nous voyons est inexact ou trompeur, il en découle un </a:t>
            </a:r>
            <a:r>
              <a:rPr lang="fr-CA" i="1">
                <a:effectLst/>
                <a:latin typeface="Calibri" panose="020F0502020204030204" pitchFamily="34" charset="0"/>
                <a:ea typeface="Calibri" panose="020F0502020204030204" pitchFamily="34" charset="0"/>
                <a:cs typeface="Calibri" panose="020F0502020204030204" pitchFamily="34" charset="0"/>
              </a:rPr>
              <a:t>effet de vérité illusoire</a:t>
            </a:r>
            <a:r>
              <a:rPr lang="fr-CA">
                <a:effectLst/>
                <a:latin typeface="Calibri" panose="020F0502020204030204" pitchFamily="34" charset="0"/>
                <a:ea typeface="Calibri" panose="020F0502020204030204" pitchFamily="34" charset="0"/>
                <a:cs typeface="Calibri" panose="020F0502020204030204" pitchFamily="34" charset="0"/>
              </a:rPr>
              <a:t>, où une fausse information semble crédible simplement parce que nous l’avon</a:t>
            </a:r>
            <a:r>
              <a:rPr lang="fr-CA">
                <a:latin typeface="Calibri" panose="020F0502020204030204" pitchFamily="34" charset="0"/>
                <a:ea typeface="Calibri" panose="020F0502020204030204" pitchFamily="34" charset="0"/>
                <a:cs typeface="Calibri" panose="020F0502020204030204" pitchFamily="34" charset="0"/>
              </a:rPr>
              <a:t>s vue plus d’une fois.</a:t>
            </a:r>
          </a:p>
          <a:p>
            <a:endParaRPr lang="fr-CA">
              <a:latin typeface="Calibri" panose="020F0502020204030204" pitchFamily="34" charset="0"/>
              <a:ea typeface="Calibri" panose="020F0502020204030204" pitchFamily="34" charset="0"/>
              <a:cs typeface="Calibri" panose="020F0502020204030204" pitchFamily="34" charset="0"/>
            </a:endParaRPr>
          </a:p>
          <a:p>
            <a:r>
              <a:rPr lang="fr-CA">
                <a:latin typeface="Calibri" panose="020F0502020204030204" pitchFamily="34" charset="0"/>
                <a:ea typeface="Calibri" panose="020F0502020204030204" pitchFamily="34" charset="0"/>
                <a:cs typeface="Calibri" panose="020F0502020204030204" pitchFamily="34" charset="0"/>
              </a:rPr>
              <a:t>Nous pouvons voir comment les raccourcis de pensée interagissent avec les préjugés en opposant le </a:t>
            </a:r>
            <a:r>
              <a:rPr lang="fr-CA" i="1">
                <a:latin typeface="Calibri" panose="020F0502020204030204" pitchFamily="34" charset="0"/>
                <a:ea typeface="Calibri" panose="020F0502020204030204" pitchFamily="34" charset="0"/>
                <a:cs typeface="Calibri" panose="020F0502020204030204" pitchFamily="34" charset="0"/>
              </a:rPr>
              <a:t>scepticisme naïf</a:t>
            </a:r>
            <a:r>
              <a:rPr lang="fr-CA">
                <a:latin typeface="Calibri" panose="020F0502020204030204" pitchFamily="34" charset="0"/>
                <a:ea typeface="Calibri" panose="020F0502020204030204" pitchFamily="34" charset="0"/>
                <a:cs typeface="Calibri" panose="020F0502020204030204" pitchFamily="34" charset="0"/>
              </a:rPr>
              <a:t> et les </a:t>
            </a:r>
            <a:r>
              <a:rPr lang="fr-CA" i="1">
                <a:latin typeface="Calibri" panose="020F0502020204030204" pitchFamily="34" charset="0"/>
                <a:ea typeface="Calibri" panose="020F0502020204030204" pitchFamily="34" charset="0"/>
                <a:cs typeface="Calibri" panose="020F0502020204030204" pitchFamily="34" charset="0"/>
              </a:rPr>
              <a:t>biais de vérité </a:t>
            </a:r>
            <a:r>
              <a:rPr lang="fr-CA">
                <a:latin typeface="Calibri" panose="020F0502020204030204" pitchFamily="34" charset="0"/>
                <a:cs typeface="Calibri" panose="020F0502020204030204" pitchFamily="34" charset="0"/>
              </a:rPr>
              <a:t>:</a:t>
            </a:r>
            <a:r>
              <a:rPr lang="fr-CA" i="1">
                <a:latin typeface="Calibri" panose="020F0502020204030204" pitchFamily="34" charset="0"/>
                <a:cs typeface="Calibri" panose="020F0502020204030204" pitchFamily="34" charset="0"/>
              </a:rPr>
              <a:t> </a:t>
            </a:r>
            <a:r>
              <a:rPr lang="fr-CA">
                <a:latin typeface="Calibri" panose="020F0502020204030204" pitchFamily="34" charset="0"/>
                <a:cs typeface="Calibri" panose="020F0502020204030204" pitchFamily="34" charset="0"/>
              </a:rPr>
              <a:t>nous sommes plus susceptibles d’utiliser le biais de vérité lorsque nos partis pris nous poussent à croire à une chose, alors que nous sommes plus enclins à faire preuve d’un scepticisme naïf face à des choses auxquelles nous ne voulons pas croire.</a:t>
            </a:r>
          </a:p>
        </p:txBody>
      </p:sp>
      <p:sp>
        <p:nvSpPr>
          <p:cNvPr id="4" name="Slide Number Placeholder 3"/>
          <p:cNvSpPr>
            <a:spLocks noGrp="1"/>
          </p:cNvSpPr>
          <p:nvPr>
            <p:ph type="sldNum" sz="quarter" idx="5"/>
          </p:nvPr>
        </p:nvSpPr>
        <p:spPr/>
        <p:txBody>
          <a:bodyPr/>
          <a:lstStyle/>
          <a:p>
            <a:fld id="{7A9361FC-8CBD-49F8-A9B4-4DABEA9D8DF8}" type="slidenum">
              <a:rPr lang="en-CA" smtClean="0"/>
              <a:t>80</a:t>
            </a:fld>
            <a:endParaRPr lang="en-CA"/>
          </a:p>
        </p:txBody>
      </p:sp>
    </p:spTree>
    <p:extLst>
      <p:ext uri="{BB962C8B-B14F-4D97-AF65-F5344CB8AC3E}">
        <p14:creationId xmlns:p14="http://schemas.microsoft.com/office/powerpoint/2010/main" val="2510563829"/>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buClrTx/>
              <a:buSzTx/>
              <a:buFontTx/>
              <a:buNone/>
              <a:tabLst/>
              <a:defRPr/>
            </a:pPr>
            <a:r>
              <a:rPr lang="fr-CA" b="0" i="0" u="none" strike="noStrike" dirty="0">
                <a:solidFill>
                  <a:srgbClr val="000000"/>
                </a:solidFill>
                <a:effectLst/>
                <a:latin typeface="Calibri" panose="020F0502020204030204" pitchFamily="34" charset="0"/>
              </a:rPr>
              <a:t>Il est inutile de dire aux gens de ne </a:t>
            </a:r>
            <a:r>
              <a:rPr lang="fr-CA" b="0" i="1" u="none" strike="noStrike" dirty="0">
                <a:solidFill>
                  <a:srgbClr val="000000"/>
                </a:solidFill>
                <a:effectLst/>
                <a:latin typeface="Calibri" panose="020F0502020204030204" pitchFamily="34" charset="0"/>
              </a:rPr>
              <a:t>pas </a:t>
            </a:r>
            <a:r>
              <a:rPr lang="fr-CA" b="0" u="none" strike="noStrike" dirty="0">
                <a:solidFill>
                  <a:srgbClr val="000000"/>
                </a:solidFill>
                <a:effectLst/>
                <a:latin typeface="Calibri" panose="020F0502020204030204" pitchFamily="34" charset="0"/>
              </a:rPr>
              <a:t>utiliser de raccourcis. La quantité d’informations et la sophistication croissante des faux contenus signifient que nous n’avons tout simplement pas le temps ni la bande passante nécessaires pour procéde</a:t>
            </a:r>
            <a:r>
              <a:rPr lang="fr-CA" dirty="0">
                <a:solidFill>
                  <a:srgbClr val="000000"/>
                </a:solidFill>
                <a:latin typeface="Calibri" panose="020F0502020204030204" pitchFamily="34" charset="0"/>
              </a:rPr>
              <a:t>r à une lecture critique approfondie de chaque message, image ou vidéo que nous voyons.</a:t>
            </a:r>
          </a:p>
          <a:p>
            <a:pPr marL="0" marR="0" lvl="0" indent="0" algn="l" defTabSz="914400" rtl="0" eaLnBrk="1" fontAlgn="auto" latinLnBrk="0" hangingPunct="1">
              <a:buClrTx/>
              <a:buSzTx/>
              <a:buFontTx/>
              <a:buNone/>
              <a:tabLst/>
              <a:defRPr/>
            </a:pPr>
            <a:endParaRPr lang="fr-CA" b="0" i="0" u="none" strike="noStrike" dirty="0">
              <a:solidFill>
                <a:srgbClr val="000000"/>
              </a:solidFill>
              <a:effectLst/>
              <a:latin typeface="Calibri" panose="020F0502020204030204" pitchFamily="34" charset="0"/>
            </a:endParaRPr>
          </a:p>
          <a:p>
            <a:pPr marL="0" marR="0" lvl="0" indent="0" algn="l" defTabSz="914400" rtl="0" eaLnBrk="1" fontAlgn="auto" latinLnBrk="0" hangingPunct="1">
              <a:buClrTx/>
              <a:buSzTx/>
              <a:buFontTx/>
              <a:buNone/>
              <a:tabLst/>
              <a:defRPr/>
            </a:pPr>
            <a:r>
              <a:rPr lang="fr-CA" b="0" i="0" u="none" strike="noStrike" dirty="0">
                <a:solidFill>
                  <a:srgbClr val="000000"/>
                </a:solidFill>
                <a:effectLst/>
                <a:latin typeface="Calibri" panose="020F0502020204030204" pitchFamily="34" charset="0"/>
              </a:rPr>
              <a:t>Nous devons plutôt appr</a:t>
            </a:r>
            <a:r>
              <a:rPr lang="fr-CA" dirty="0">
                <a:solidFill>
                  <a:srgbClr val="000000"/>
                </a:solidFill>
                <a:latin typeface="Calibri" panose="020F0502020204030204" pitchFamily="34" charset="0"/>
              </a:rPr>
              <a:t>endre aux gens à en utiliser de meilleurs raccourcis.</a:t>
            </a:r>
            <a:endParaRPr lang="fr-CA" dirty="0"/>
          </a:p>
        </p:txBody>
      </p:sp>
      <p:sp>
        <p:nvSpPr>
          <p:cNvPr id="4" name="Slide Number Placeholder 3"/>
          <p:cNvSpPr>
            <a:spLocks noGrp="1"/>
          </p:cNvSpPr>
          <p:nvPr>
            <p:ph type="sldNum" sz="quarter" idx="5"/>
          </p:nvPr>
        </p:nvSpPr>
        <p:spPr/>
        <p:txBody>
          <a:bodyPr/>
          <a:lstStyle/>
          <a:p>
            <a:fld id="{7A9361FC-8CBD-49F8-A9B4-4DABEA9D8DF8}" type="slidenum">
              <a:rPr lang="en-CA" smtClean="0"/>
              <a:t>81</a:t>
            </a:fld>
            <a:endParaRPr lang="en-CA"/>
          </a:p>
        </p:txBody>
      </p:sp>
    </p:spTree>
    <p:extLst>
      <p:ext uri="{BB962C8B-B14F-4D97-AF65-F5344CB8AC3E}">
        <p14:creationId xmlns:p14="http://schemas.microsoft.com/office/powerpoint/2010/main" val="651243845"/>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algn="l" rtl="0" fontAlgn="base"/>
            <a:r>
              <a:rPr lang="fr-CA" b="0" i="0" u="none" strike="noStrike">
                <a:solidFill>
                  <a:srgbClr val="000000"/>
                </a:solidFill>
                <a:effectLst/>
                <a:latin typeface="Calibri" panose="020F0502020204030204" pitchFamily="34" charset="0"/>
              </a:rPr>
              <a:t>Parce que nous vivons dans une ère de surabondance d’informations, nous devons apprendre aux él</a:t>
            </a:r>
            <a:r>
              <a:rPr lang="fr-CA">
                <a:solidFill>
                  <a:srgbClr val="000000"/>
                </a:solidFill>
                <a:latin typeface="Calibri" panose="020F0502020204030204" pitchFamily="34" charset="0"/>
              </a:rPr>
              <a:t>èves à trier l’information, c’est-à-dire déterminer rapidement si une source mérite ou non notre attention avant de l’utiliser.</a:t>
            </a:r>
          </a:p>
          <a:p>
            <a:pPr algn="l" rtl="0" fontAlgn="base"/>
            <a:endParaRPr lang="fr-CA">
              <a:solidFill>
                <a:srgbClr val="000000"/>
              </a:solidFill>
              <a:latin typeface="Calibri" panose="020F0502020204030204" pitchFamily="34" charset="0"/>
            </a:endParaRPr>
          </a:p>
          <a:p>
            <a:pPr algn="l" rtl="0" fontAlgn="base"/>
            <a:r>
              <a:rPr lang="fr-CA">
                <a:solidFill>
                  <a:srgbClr val="000000"/>
                </a:solidFill>
                <a:latin typeface="Calibri" panose="020F0502020204030204" pitchFamily="34" charset="0"/>
              </a:rPr>
              <a:t>Le tri d’informations repose sur l’idée que certaines sources sont nettement plus fiables que d’autres, aucune source n’étant totalement impartiale ou fiable.</a:t>
            </a:r>
          </a:p>
          <a:p>
            <a:pPr algn="l" rtl="0" fontAlgn="base"/>
            <a:endParaRPr lang="fr-CA">
              <a:solidFill>
                <a:srgbClr val="000000"/>
              </a:solidFill>
              <a:latin typeface="Calibri" panose="020F0502020204030204" pitchFamily="34" charset="0"/>
            </a:endParaRPr>
          </a:p>
          <a:p>
            <a:pPr algn="l" rtl="0" fontAlgn="base"/>
            <a:r>
              <a:rPr lang="fr-CA">
                <a:solidFill>
                  <a:srgbClr val="000000"/>
                </a:solidFill>
                <a:latin typeface="Calibri" panose="020F0502020204030204" pitchFamily="34" charset="0"/>
              </a:rPr>
              <a:t>Ce processus comporte deux étapes : la lecture d’accompagnement, pour éliminer les sources peu fiables, et la lecture attentive des </a:t>
            </a:r>
            <a:r>
              <a:rPr lang="fr-CA" i="1">
                <a:solidFill>
                  <a:srgbClr val="000000"/>
                </a:solidFill>
                <a:latin typeface="Calibri" panose="020F0502020204030204" pitchFamily="34" charset="0"/>
              </a:rPr>
              <a:t>seules </a:t>
            </a:r>
            <a:r>
              <a:rPr lang="fr-CA">
                <a:solidFill>
                  <a:srgbClr val="000000"/>
                </a:solidFill>
                <a:latin typeface="Calibri" panose="020F0502020204030204" pitchFamily="34" charset="0"/>
              </a:rPr>
              <a:t>sources qui méritent notre attention critique.</a:t>
            </a:r>
            <a:endParaRPr lang="fr-CA" b="0" i="0" u="none" strike="noStrike">
              <a:solidFill>
                <a:srgbClr val="000000"/>
              </a:solidFill>
              <a:effectLst/>
              <a:latin typeface="Calibri" panose="020F0502020204030204" pitchFamily="34" charset="0"/>
            </a:endParaRPr>
          </a:p>
        </p:txBody>
      </p:sp>
      <p:sp>
        <p:nvSpPr>
          <p:cNvPr id="4" name="Slide Number Placeholder 3"/>
          <p:cNvSpPr>
            <a:spLocks noGrp="1"/>
          </p:cNvSpPr>
          <p:nvPr>
            <p:ph type="sldNum" sz="quarter" idx="5"/>
          </p:nvPr>
        </p:nvSpPr>
        <p:spPr/>
        <p:txBody>
          <a:bodyPr/>
          <a:lstStyle/>
          <a:p>
            <a:fld id="{7A9361FC-8CBD-49F8-A9B4-4DABEA9D8DF8}" type="slidenum">
              <a:rPr lang="en-CA" smtClean="0"/>
              <a:t>82</a:t>
            </a:fld>
            <a:endParaRPr lang="en-CA"/>
          </a:p>
        </p:txBody>
      </p:sp>
    </p:spTree>
    <p:extLst>
      <p:ext uri="{BB962C8B-B14F-4D97-AF65-F5344CB8AC3E}">
        <p14:creationId xmlns:p14="http://schemas.microsoft.com/office/powerpoint/2010/main" val="4269549148"/>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fr-CA">
                <a:latin typeface="Calibri" panose="020F0502020204030204" pitchFamily="34" charset="0"/>
                <a:cs typeface="Calibri" panose="020F0502020204030204" pitchFamily="34" charset="0"/>
              </a:rPr>
              <a:t>La lecture d’accompagnement consiste simplement à déterminer si une source est essentiellement fiable, c’est-à-dire si vous pouvez ou non compter sur elle pour vous fournir des faits exacts.</a:t>
            </a:r>
          </a:p>
          <a:p>
            <a:endParaRPr lang="fr-CA">
              <a:latin typeface="Calibri" panose="020F0502020204030204" pitchFamily="34" charset="0"/>
              <a:cs typeface="Calibri" panose="020F0502020204030204" pitchFamily="34" charset="0"/>
            </a:endParaRPr>
          </a:p>
          <a:p>
            <a:r>
              <a:rPr lang="fr-CA">
                <a:latin typeface="Calibri" panose="020F0502020204030204" pitchFamily="34" charset="0"/>
                <a:cs typeface="Calibri" panose="020F0502020204030204" pitchFamily="34" charset="0"/>
              </a:rPr>
              <a:t>Pour ce faire, nous n’examinons généralement pas la source elle-même, mais ce qu’en disent d’</a:t>
            </a:r>
            <a:r>
              <a:rPr lang="fr-CA" i="1">
                <a:latin typeface="Calibri" panose="020F0502020204030204" pitchFamily="34" charset="0"/>
                <a:cs typeface="Calibri" panose="020F0502020204030204" pitchFamily="34" charset="0"/>
              </a:rPr>
              <a:t>autres</a:t>
            </a:r>
            <a:r>
              <a:rPr lang="fr-CA">
                <a:latin typeface="Calibri" panose="020F0502020204030204" pitchFamily="34" charset="0"/>
                <a:cs typeface="Calibri" panose="020F0502020204030204" pitchFamily="34" charset="0"/>
              </a:rPr>
              <a:t> sources que nous savons fiables.</a:t>
            </a:r>
          </a:p>
          <a:p>
            <a:endParaRPr lang="fr-CA">
              <a:latin typeface="Calibri" panose="020F0502020204030204" pitchFamily="34" charset="0"/>
              <a:cs typeface="Calibri" panose="020F0502020204030204" pitchFamily="34" charset="0"/>
            </a:endParaRPr>
          </a:p>
          <a:p>
            <a:r>
              <a:rPr lang="fr-CA">
                <a:latin typeface="Calibri" panose="020F0502020204030204" pitchFamily="34" charset="0"/>
                <a:cs typeface="Calibri" panose="020F0502020204030204" pitchFamily="34" charset="0"/>
              </a:rPr>
              <a:t>La lecture attentive est beaucoup plus compliquée. Il s’agit d’examiner la manière dont une source présente (cadrage) son contenu : des éléments comme la partialité et l’emphase, les informations qu’elle inclut et qu’elle omet, celles mises en évidence ou minimisées, les photos utilisées pour illustrer une histoire, etc.</a:t>
            </a:r>
          </a:p>
          <a:p>
            <a:endParaRPr lang="fr-CA">
              <a:latin typeface="Calibri" panose="020F0502020204030204" pitchFamily="34" charset="0"/>
              <a:cs typeface="Calibri" panose="020F0502020204030204" pitchFamily="34" charset="0"/>
            </a:endParaRPr>
          </a:p>
          <a:p>
            <a:r>
              <a:rPr lang="fr-CA">
                <a:latin typeface="Calibri" panose="020F0502020204030204" pitchFamily="34" charset="0"/>
                <a:cs typeface="Calibri" panose="020F0502020204030204" pitchFamily="34" charset="0"/>
              </a:rPr>
              <a:t>Pour ce faire, nous devons examiner attentivement la source elle-même, mais pour répondre à certaines questions, comme les informations qui pourraient avoir été </a:t>
            </a:r>
            <a:r>
              <a:rPr lang="fr-CA" i="1">
                <a:latin typeface="Calibri" panose="020F0502020204030204" pitchFamily="34" charset="0"/>
                <a:cs typeface="Calibri" panose="020F0502020204030204" pitchFamily="34" charset="0"/>
              </a:rPr>
              <a:t>omises</a:t>
            </a:r>
            <a:r>
              <a:rPr lang="fr-CA">
                <a:latin typeface="Calibri" panose="020F0502020204030204" pitchFamily="34" charset="0"/>
                <a:cs typeface="Calibri" panose="020F0502020204030204" pitchFamily="34" charset="0"/>
              </a:rPr>
              <a:t>, nous pouvons également la comparer à d’autres sources.</a:t>
            </a:r>
          </a:p>
          <a:p>
            <a:endParaRPr lang="fr-CA" i="0">
              <a:latin typeface="Calibri" panose="020F0502020204030204" pitchFamily="34" charset="0"/>
              <a:cs typeface="Calibri" panose="020F0502020204030204" pitchFamily="34" charset="0"/>
            </a:endParaRPr>
          </a:p>
          <a:p>
            <a:r>
              <a:rPr lang="fr-CA">
                <a:latin typeface="Calibri" panose="020F0502020204030204" pitchFamily="34" charset="0"/>
                <a:cs typeface="Calibri" panose="020F0502020204030204" pitchFamily="34" charset="0"/>
              </a:rPr>
              <a:t>Si la source présente des arguments, c’est à ce stade que nous les analysons en utilisant les compétences que nous avons abordées précédemment.</a:t>
            </a:r>
            <a:r>
              <a:rPr lang="fr-CA" i="0">
                <a:latin typeface="Calibri" panose="020F0502020204030204" pitchFamily="34" charset="0"/>
                <a:cs typeface="Calibri" panose="020F0502020204030204" pitchFamily="34" charset="0"/>
              </a:rPr>
              <a:t> </a:t>
            </a:r>
          </a:p>
          <a:p>
            <a:endParaRPr lang="fr-CA">
              <a:latin typeface="Calibri" panose="020F0502020204030204" pitchFamily="34" charset="0"/>
              <a:cs typeface="Calibri" panose="020F0502020204030204" pitchFamily="34" charset="0"/>
            </a:endParaRPr>
          </a:p>
          <a:p>
            <a:r>
              <a:rPr lang="fr-CA" i="0">
                <a:latin typeface="Calibri" panose="020F0502020204030204" pitchFamily="34" charset="0"/>
                <a:cs typeface="Calibri" panose="020F0502020204030204" pitchFamily="34" charset="0"/>
              </a:rPr>
              <a:t>Nous ne procédons à une lecture attentive que si nous savons que l’information mérite notre attention, soit parce que nous savons déjà qu’elle est fiable, soit parce que nous l’avon</a:t>
            </a:r>
            <a:r>
              <a:rPr lang="fr-CA">
                <a:latin typeface="Calibri" panose="020F0502020204030204" pitchFamily="34" charset="0"/>
                <a:cs typeface="Calibri" panose="020F0502020204030204" pitchFamily="34" charset="0"/>
              </a:rPr>
              <a:t>s vérifiée au moyen de la lecture d’accompagnement.</a:t>
            </a:r>
          </a:p>
        </p:txBody>
      </p:sp>
      <p:sp>
        <p:nvSpPr>
          <p:cNvPr id="4" name="Slide Number Placeholder 3"/>
          <p:cNvSpPr>
            <a:spLocks noGrp="1"/>
          </p:cNvSpPr>
          <p:nvPr>
            <p:ph type="sldNum" sz="quarter" idx="5"/>
          </p:nvPr>
        </p:nvSpPr>
        <p:spPr/>
        <p:txBody>
          <a:bodyPr/>
          <a:lstStyle/>
          <a:p>
            <a:fld id="{7A9361FC-8CBD-49F8-A9B4-4DABEA9D8DF8}" type="slidenum">
              <a:rPr lang="en-CA" smtClean="0"/>
              <a:t>83</a:t>
            </a:fld>
            <a:endParaRPr lang="en-CA"/>
          </a:p>
        </p:txBody>
      </p:sp>
    </p:spTree>
    <p:extLst>
      <p:ext uri="{BB962C8B-B14F-4D97-AF65-F5344CB8AC3E}">
        <p14:creationId xmlns:p14="http://schemas.microsoft.com/office/powerpoint/2010/main" val="1449763764"/>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fr-CA">
                <a:latin typeface="Calibri" panose="020F0502020204030204" pitchFamily="34" charset="0"/>
                <a:cs typeface="Calibri" panose="020F0502020204030204" pitchFamily="34" charset="0"/>
              </a:rPr>
              <a:t>Il est important de suivre ces deux étapes puisque les sources peu fiables ont souvent </a:t>
            </a:r>
            <a:r>
              <a:rPr lang="fr-CA" i="1">
                <a:latin typeface="Calibri" panose="020F0502020204030204" pitchFamily="34" charset="0"/>
                <a:cs typeface="Calibri" panose="020F0502020204030204" pitchFamily="34" charset="0"/>
              </a:rPr>
              <a:t>l’air </a:t>
            </a:r>
            <a:r>
              <a:rPr lang="fr-CA">
                <a:latin typeface="Calibri" panose="020F0502020204030204" pitchFamily="34" charset="0"/>
                <a:cs typeface="Calibri" panose="020F0502020204030204" pitchFamily="34" charset="0"/>
              </a:rPr>
              <a:t>fiables. Comme le dit Naomi Klein : </a:t>
            </a:r>
            <a:r>
              <a:rPr lang="fr-CA" sz="1200">
                <a:latin typeface="Gotham" pitchFamily="50" charset="0"/>
                <a:cs typeface="Gotham" pitchFamily="50" charset="0"/>
              </a:rPr>
              <a:t>« Les influenceurs conspirationnistes pratiquent ce que je considère comme une réplique du journalisme d’enquête, imitant bon nombre de ses conventions stylistiques tout en sautant par-dessus les garde-fous en matière d’exactitude. »</a:t>
            </a:r>
          </a:p>
          <a:p>
            <a:endParaRPr lang="fr-CA" i="0">
              <a:latin typeface="Calibri" panose="020F0502020204030204" pitchFamily="34" charset="0"/>
              <a:cs typeface="Calibri" panose="020F0502020204030204" pitchFamily="34" charset="0"/>
            </a:endParaRPr>
          </a:p>
          <a:p>
            <a:r>
              <a:rPr lang="fr-CA" i="0">
                <a:latin typeface="Calibri" panose="020F0502020204030204" pitchFamily="34" charset="0"/>
                <a:cs typeface="Calibri" panose="020F0502020204030204" pitchFamily="34" charset="0"/>
              </a:rPr>
              <a:t>Si nous n’avons pas d’abord utilisé la lecture d’accompagnement, nous pouvons facilement les confondre avec des sources fiables et les prendre plus au sérieux qu’elles ne le méritent.</a:t>
            </a:r>
          </a:p>
          <a:p>
            <a:endParaRPr lang="fr-CA" i="0">
              <a:latin typeface="Calibri" panose="020F0502020204030204" pitchFamily="34" charset="0"/>
              <a:cs typeface="Calibri" panose="020F0502020204030204" pitchFamily="34" charset="0"/>
            </a:endParaRPr>
          </a:p>
          <a:p>
            <a:endParaRPr lang="fr-CA" i="1">
              <a:latin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fld id="{7A9361FC-8CBD-49F8-A9B4-4DABEA9D8DF8}" type="slidenum">
              <a:rPr lang="en-CA" smtClean="0"/>
              <a:t>84</a:t>
            </a:fld>
            <a:endParaRPr lang="en-CA"/>
          </a:p>
        </p:txBody>
      </p:sp>
    </p:spTree>
    <p:extLst>
      <p:ext uri="{BB962C8B-B14F-4D97-AF65-F5344CB8AC3E}">
        <p14:creationId xmlns:p14="http://schemas.microsoft.com/office/powerpoint/2010/main" val="2163736820"/>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buClrTx/>
              <a:buSzTx/>
              <a:buFontTx/>
              <a:buNone/>
              <a:tabLst/>
              <a:defRPr/>
            </a:pPr>
            <a:r>
              <a:rPr lang="fr-CA" i="0">
                <a:latin typeface="Calibri" panose="020F0502020204030204" pitchFamily="34" charset="0"/>
                <a:cs typeface="Calibri" panose="020F0502020204030204" pitchFamily="34" charset="0"/>
              </a:rPr>
              <a:t>Comme </a:t>
            </a:r>
            <a:r>
              <a:rPr lang="fr-CA" b="0" i="0" u="none" strike="noStrike">
                <a:solidFill>
                  <a:srgbClr val="000000"/>
                </a:solidFill>
                <a:effectLst/>
                <a:latin typeface="Calibri" panose="020F0502020204030204" pitchFamily="34" charset="0"/>
                <a:cs typeface="Calibri" panose="020F0502020204030204" pitchFamily="34" charset="0"/>
              </a:rPr>
              <a:t>Mike Caulfield et Sam Wineburg le disent dans leur ouvrage </a:t>
            </a:r>
            <a:r>
              <a:rPr lang="fr-CA" b="0" i="1" u="none" strike="noStrike">
                <a:solidFill>
                  <a:srgbClr val="000000"/>
                </a:solidFill>
                <a:effectLst/>
                <a:latin typeface="Calibri" panose="020F0502020204030204" pitchFamily="34" charset="0"/>
                <a:cs typeface="Calibri" panose="020F0502020204030204" pitchFamily="34" charset="0"/>
              </a:rPr>
              <a:t>Verified</a:t>
            </a:r>
            <a:r>
              <a:rPr lang="fr-CA" b="0" u="none" strike="noStrike">
                <a:solidFill>
                  <a:srgbClr val="000000"/>
                </a:solidFill>
                <a:effectLst/>
                <a:latin typeface="Calibri" panose="020F0502020204030204" pitchFamily="34" charset="0"/>
                <a:cs typeface="Calibri" panose="020F0502020204030204" pitchFamily="34" charset="0"/>
              </a:rPr>
              <a:t> : « Réfléchir de manière critique à des sources de piètre qualité est une perte de temps colossale. »</a:t>
            </a:r>
            <a:endParaRPr lang="fr-CA" i="1">
              <a:latin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fld id="{7A9361FC-8CBD-49F8-A9B4-4DABEA9D8DF8}" type="slidenum">
              <a:rPr lang="en-CA" smtClean="0"/>
              <a:t>85</a:t>
            </a:fld>
            <a:endParaRPr lang="en-CA"/>
          </a:p>
        </p:txBody>
      </p:sp>
    </p:spTree>
    <p:extLst>
      <p:ext uri="{BB962C8B-B14F-4D97-AF65-F5344CB8AC3E}">
        <p14:creationId xmlns:p14="http://schemas.microsoft.com/office/powerpoint/2010/main" val="785734998"/>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buClrTx/>
              <a:buSzTx/>
              <a:buFontTx/>
              <a:buNone/>
              <a:tabLst/>
              <a:defRPr/>
            </a:pPr>
            <a:r>
              <a:rPr lang="fr-CA">
                <a:effectLst/>
                <a:latin typeface="Calibri" panose="020F0502020204030204" pitchFamily="34" charset="0"/>
                <a:ea typeface="Aptos" panose="020B0004020202020204" pitchFamily="34" charset="0"/>
                <a:cs typeface="Calibri" panose="020F0502020204030204" pitchFamily="34" charset="0"/>
              </a:rPr>
              <a:t>En particulier, les enfants de tous les âges accordent trop d’importance à des indices superficiels peu fiables, comme l’aspect professionnel d’un site Web ou l’attitude amicale, conviviale et « authentique » d’une personne.</a:t>
            </a:r>
          </a:p>
          <a:p>
            <a:pPr marL="0" marR="0" lvl="0" indent="0" algn="l" defTabSz="914400" rtl="0" eaLnBrk="1" fontAlgn="auto" latinLnBrk="0" hangingPunct="1">
              <a:buClrTx/>
              <a:buSzTx/>
              <a:buFontTx/>
              <a:buNone/>
              <a:tabLst/>
              <a:defRPr/>
            </a:pPr>
            <a:endParaRPr lang="fr-CA">
              <a:latin typeface="Calibri" panose="020F0502020204030204" pitchFamily="34" charset="0"/>
              <a:ea typeface="Aptos" panose="020B0004020202020204" pitchFamily="34" charset="0"/>
              <a:cs typeface="Calibri" panose="020F0502020204030204" pitchFamily="34" charset="0"/>
            </a:endParaRPr>
          </a:p>
          <a:p>
            <a:pPr marL="0" marR="0" lvl="0" indent="0" algn="l" defTabSz="914400" rtl="0" eaLnBrk="1" fontAlgn="auto" latinLnBrk="0" hangingPunct="1">
              <a:buClrTx/>
              <a:buSzTx/>
              <a:buFontTx/>
              <a:buNone/>
              <a:tabLst/>
              <a:defRPr/>
            </a:pPr>
            <a:r>
              <a:rPr lang="fr-CA">
                <a:effectLst/>
                <a:latin typeface="Calibri" panose="020F0502020204030204" pitchFamily="34" charset="0"/>
                <a:ea typeface="Aptos" panose="020B0004020202020204" pitchFamily="34" charset="0"/>
                <a:cs typeface="Calibri" panose="020F0502020204030204" pitchFamily="34" charset="0"/>
              </a:rPr>
              <a:t>Les personnes qui répandent de fausses informations le savent bien : la moitié des organisations de propagande haineuse répertoriées par le Southern Poverty Law Center utilisent des sites Web dotés d’un domaine point-org. C’est pourquoi nous avons créé le site Web « House Hippo Foundation » (Fondation Hippo des familles) pour montrer que n’importe qui peut acheter une adresse Web se terminant par point.org.</a:t>
            </a:r>
          </a:p>
          <a:p>
            <a:pPr marL="342900" lvl="0" indent="-342900">
              <a:buFont typeface="Arial" panose="020B0604020202020204" pitchFamily="34" charset="0"/>
              <a:buChar char="•"/>
              <a:tabLst>
                <a:tab pos="457200" algn="l"/>
              </a:tabLst>
            </a:pPr>
            <a:endParaRPr lang="fr-CA" kern="100">
              <a:effectLst/>
              <a:latin typeface="Calibri" panose="020F0502020204030204" pitchFamily="34" charset="0"/>
              <a:ea typeface="Aptos" panose="020B0004020202020204" pitchFamily="34" charset="0"/>
              <a:cs typeface="Calibri" panose="020F0502020204030204" pitchFamily="34" charset="0"/>
            </a:endParaRPr>
          </a:p>
          <a:p>
            <a:pPr marL="0" marR="0" lvl="0" indent="0" algn="l" defTabSz="914400" rtl="0" eaLnBrk="1" fontAlgn="auto" latinLnBrk="0" hangingPunct="1">
              <a:buClrTx/>
              <a:buSzTx/>
              <a:buFontTx/>
              <a:buNone/>
              <a:tabLst/>
              <a:defRPr/>
            </a:pPr>
            <a:endParaRPr lang="fr-CA" kern="100">
              <a:effectLst/>
              <a:latin typeface="Calibri" panose="020F0502020204030204" pitchFamily="34" charset="0"/>
              <a:ea typeface="Aptos" panose="020B0004020202020204" pitchFamily="34" charset="0"/>
              <a:cs typeface="Calibri" panose="020F0502020204030204" pitchFamily="34" charset="0"/>
            </a:endParaRPr>
          </a:p>
          <a:p>
            <a:pPr marL="0" marR="0" lvl="0" indent="0" algn="l" defTabSz="914400" rtl="0" eaLnBrk="1" fontAlgn="auto" latinLnBrk="0" hangingPunct="1">
              <a:buClrTx/>
              <a:buSzTx/>
              <a:buFontTx/>
              <a:buNone/>
              <a:tabLst/>
              <a:defRPr/>
            </a:pPr>
            <a:endParaRPr lang="fr-CA">
              <a:latin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fld id="{7A9361FC-8CBD-49F8-A9B4-4DABEA9D8DF8}" type="slidenum">
              <a:rPr lang="en-CA" smtClean="0"/>
              <a:t>86</a:t>
            </a:fld>
            <a:endParaRPr lang="en-CA"/>
          </a:p>
        </p:txBody>
      </p:sp>
    </p:spTree>
    <p:extLst>
      <p:ext uri="{BB962C8B-B14F-4D97-AF65-F5344CB8AC3E}">
        <p14:creationId xmlns:p14="http://schemas.microsoft.com/office/powerpoint/2010/main" val="4162481167"/>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marR="0" lvl="0" indent="0" algn="l" defTabSz="914400" rtl="0" eaLnBrk="1" fontAlgn="base" latinLnBrk="0" hangingPunct="1">
              <a:buClrTx/>
              <a:buSzTx/>
              <a:buFontTx/>
              <a:buNone/>
              <a:tabLst/>
              <a:defRPr/>
            </a:pPr>
            <a:r>
              <a:rPr lang="fr-CA">
                <a:latin typeface="Calibri" panose="020F0502020204030204" pitchFamily="34" charset="0"/>
                <a:cs typeface="Calibri" panose="020F0502020204030204" pitchFamily="34" charset="0"/>
              </a:rPr>
              <a:t>La lecture d’accompagnement, parfois appelé </a:t>
            </a:r>
            <a:r>
              <a:rPr lang="fr-CA" i="1">
                <a:latin typeface="Calibri" panose="020F0502020204030204" pitchFamily="34" charset="0"/>
                <a:cs typeface="Calibri" panose="020F0502020204030204" pitchFamily="34" charset="0"/>
              </a:rPr>
              <a:t>lecture latérale</a:t>
            </a:r>
            <a:r>
              <a:rPr lang="fr-CA">
                <a:latin typeface="Calibri" panose="020F0502020204030204" pitchFamily="34" charset="0"/>
                <a:cs typeface="Calibri" panose="020F0502020204030204" pitchFamily="34" charset="0"/>
              </a:rPr>
              <a:t>, consiste à utiliser des </a:t>
            </a:r>
            <a:r>
              <a:rPr lang="fr-CA" i="1">
                <a:latin typeface="Calibri" panose="020F0502020204030204" pitchFamily="34" charset="0"/>
                <a:cs typeface="Calibri" panose="020F0502020204030204" pitchFamily="34" charset="0"/>
              </a:rPr>
              <a:t>textes d’accompagnement </a:t>
            </a:r>
            <a:r>
              <a:rPr lang="fr-CA">
                <a:latin typeface="Calibri" panose="020F0502020204030204" pitchFamily="34" charset="0"/>
                <a:cs typeface="Calibri" panose="020F0502020204030204" pitchFamily="34" charset="0"/>
              </a:rPr>
              <a:t>(moteurs de recherche, encyclopédies et sources que nous savons déjà être fiables) pour trouver des sources pertinentes et fiables et déterminer si les sources qui nous parviennent valent la peine que nous nous y attardions. Tout aussi importante, la lecture d’accompagnement nous indique les sources qu’il est préférable d’ignorer.</a:t>
            </a:r>
          </a:p>
          <a:p>
            <a:pPr marL="0" marR="0" lvl="0" indent="0" algn="l" defTabSz="914400" rtl="0" eaLnBrk="1" fontAlgn="base" latinLnBrk="0" hangingPunct="1">
              <a:buClrTx/>
              <a:buSzTx/>
              <a:buFontTx/>
              <a:buNone/>
              <a:tabLst/>
              <a:defRPr/>
            </a:pPr>
            <a:endParaRPr lang="fr-CA">
              <a:latin typeface="Calibri" panose="020F0502020204030204" pitchFamily="34" charset="0"/>
              <a:cs typeface="Calibri" panose="020F0502020204030204" pitchFamily="34" charset="0"/>
            </a:endParaRPr>
          </a:p>
          <a:p>
            <a:pPr algn="l" rtl="0" fontAlgn="base"/>
            <a:r>
              <a:rPr lang="fr-CA" i="0">
                <a:latin typeface="Calibri" panose="020F0502020204030204" pitchFamily="34" charset="0"/>
                <a:cs typeface="Calibri" panose="020F0502020204030204" pitchFamily="34" charset="0"/>
              </a:rPr>
              <a:t>Ce raccourci met à profit les raccourcis de commodité et de pensée de substitution en adoptant des outils que les jeunes utilisent déjà, comme Google et Wikipédia, tout en leur apprenant à les utiliser efficacement.</a:t>
            </a:r>
          </a:p>
          <a:p>
            <a:pPr algn="l" rtl="0" fontAlgn="base"/>
            <a:endParaRPr lang="fr-CA" i="0">
              <a:latin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fld id="{7A9361FC-8CBD-49F8-A9B4-4DABEA9D8DF8}" type="slidenum">
              <a:rPr lang="en-CA" smtClean="0"/>
              <a:t>87</a:t>
            </a:fld>
            <a:endParaRPr lang="en-CA"/>
          </a:p>
        </p:txBody>
      </p:sp>
    </p:spTree>
    <p:extLst>
      <p:ext uri="{BB962C8B-B14F-4D97-AF65-F5344CB8AC3E}">
        <p14:creationId xmlns:p14="http://schemas.microsoft.com/office/powerpoint/2010/main" val="2298580312"/>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algn="l" rtl="0" fontAlgn="base"/>
            <a:r>
              <a:rPr lang="fr-CA" i="0" dirty="0">
                <a:latin typeface="Calibri" panose="020F0502020204030204" pitchFamily="34" charset="0"/>
                <a:cs typeface="Calibri" panose="020F0502020204030204" pitchFamily="34" charset="0"/>
              </a:rPr>
              <a:t>Notre programme </a:t>
            </a:r>
            <a:r>
              <a:rPr lang="fr-CA" i="1" dirty="0">
                <a:latin typeface="Calibri" panose="020F0502020204030204" pitchFamily="34" charset="0"/>
                <a:cs typeface="Calibri" panose="020F0502020204030204" pitchFamily="34" charset="0"/>
              </a:rPr>
              <a:t>FAUX que ça cesse</a:t>
            </a:r>
            <a:r>
              <a:rPr lang="fr-CA" i="0" dirty="0">
                <a:latin typeface="Calibri" panose="020F0502020204030204" pitchFamily="34" charset="0"/>
                <a:cs typeface="Calibri" panose="020F0502020204030204" pitchFamily="34" charset="0"/>
              </a:rPr>
              <a:t> couvre cette étape plus en détail, mais en bre</a:t>
            </a:r>
            <a:r>
              <a:rPr lang="fr-CA" dirty="0">
                <a:latin typeface="Calibri" panose="020F0502020204030204" pitchFamily="34" charset="0"/>
                <a:cs typeface="Calibri" panose="020F0502020204030204" pitchFamily="34" charset="0"/>
              </a:rPr>
              <a:t>f, nous enseignons quatre étapes pour trier les informations :</a:t>
            </a:r>
            <a:endParaRPr lang="fr-CA" i="0" dirty="0">
              <a:latin typeface="Calibri" panose="020F0502020204030204" pitchFamily="34" charset="0"/>
              <a:cs typeface="Calibri" panose="020F0502020204030204" pitchFamily="34" charset="0"/>
            </a:endParaRPr>
          </a:p>
          <a:p>
            <a:pPr algn="l" rtl="0" fontAlgn="base"/>
            <a:endParaRPr lang="fr-CA" i="0" dirty="0">
              <a:latin typeface="Calibri" panose="020F0502020204030204" pitchFamily="34" charset="0"/>
              <a:cs typeface="Calibri" panose="020F0502020204030204" pitchFamily="34" charset="0"/>
            </a:endParaRPr>
          </a:p>
          <a:p>
            <a:pPr marL="171450" indent="-171450" algn="l" rtl="0" fontAlgn="base">
              <a:buFont typeface="Arial" panose="020B0604020202020204" pitchFamily="34" charset="0"/>
              <a:buChar char="•"/>
            </a:pPr>
            <a:r>
              <a:rPr lang="fr-CA" i="0" dirty="0">
                <a:latin typeface="Calibri" panose="020F0502020204030204" pitchFamily="34" charset="0"/>
                <a:cs typeface="Calibri" panose="020F0502020204030204" pitchFamily="34" charset="0"/>
              </a:rPr>
              <a:t>utiliser des outils de vérification des faits;</a:t>
            </a:r>
          </a:p>
          <a:p>
            <a:pPr marL="171450" indent="-171450" algn="l" rtl="0" fontAlgn="base">
              <a:buFont typeface="Arial" panose="020B0604020202020204" pitchFamily="34" charset="0"/>
              <a:buChar char="•"/>
            </a:pPr>
            <a:endParaRPr lang="fr-CA" i="0" dirty="0">
              <a:latin typeface="Calibri" panose="020F0502020204030204" pitchFamily="34" charset="0"/>
              <a:cs typeface="Calibri" panose="020F0502020204030204" pitchFamily="34" charset="0"/>
            </a:endParaRPr>
          </a:p>
          <a:p>
            <a:pPr marL="171450" indent="-171450" algn="l" rtl="0" fontAlgn="base">
              <a:buFont typeface="Arial" panose="020B0604020202020204" pitchFamily="34" charset="0"/>
              <a:buChar char="•"/>
            </a:pPr>
            <a:r>
              <a:rPr lang="fr-CA" i="0" dirty="0">
                <a:latin typeface="Calibri" panose="020F0502020204030204" pitchFamily="34" charset="0"/>
                <a:cs typeface="Calibri" panose="020F0502020204030204" pitchFamily="34" charset="0"/>
              </a:rPr>
              <a:t>trouver la source originale d’une allégation;</a:t>
            </a:r>
          </a:p>
          <a:p>
            <a:pPr marL="171450" indent="-171450" algn="l" rtl="0" fontAlgn="base">
              <a:buFont typeface="Arial" panose="020B0604020202020204" pitchFamily="34" charset="0"/>
              <a:buChar char="•"/>
            </a:pPr>
            <a:endParaRPr lang="fr-CA" i="0" dirty="0">
              <a:latin typeface="Calibri" panose="020F0502020204030204" pitchFamily="34" charset="0"/>
              <a:cs typeface="Calibri" panose="020F0502020204030204" pitchFamily="34" charset="0"/>
            </a:endParaRPr>
          </a:p>
          <a:p>
            <a:pPr marL="171450" indent="-171450" algn="l" rtl="0" fontAlgn="base">
              <a:buFont typeface="Arial" panose="020B0604020202020204" pitchFamily="34" charset="0"/>
              <a:buChar char="•"/>
            </a:pPr>
            <a:r>
              <a:rPr lang="fr-CA" i="0" dirty="0">
                <a:latin typeface="Calibri" panose="020F0502020204030204" pitchFamily="34" charset="0"/>
                <a:cs typeface="Calibri" panose="020F0502020204030204" pitchFamily="34" charset="0"/>
              </a:rPr>
              <a:t>vérifier cette source, si vous ne la reconnaissez pas comme étant fiable ou non;</a:t>
            </a:r>
          </a:p>
          <a:p>
            <a:pPr marL="171450" indent="-171450" algn="l" rtl="0" fontAlgn="base">
              <a:buFont typeface="Arial" panose="020B0604020202020204" pitchFamily="34" charset="0"/>
              <a:buChar char="•"/>
            </a:pPr>
            <a:endParaRPr lang="fr-CA" i="0" dirty="0">
              <a:latin typeface="Calibri" panose="020F0502020204030204" pitchFamily="34" charset="0"/>
              <a:cs typeface="Calibri" panose="020F0502020204030204" pitchFamily="34" charset="0"/>
            </a:endParaRPr>
          </a:p>
          <a:p>
            <a:pPr marL="171450" indent="-171450" algn="l" rtl="0" fontAlgn="base">
              <a:buFont typeface="Arial" panose="020B0604020202020204" pitchFamily="34" charset="0"/>
              <a:buChar char="•"/>
            </a:pPr>
            <a:r>
              <a:rPr lang="fr-CA" i="0" dirty="0">
                <a:latin typeface="Calibri" panose="020F0502020204030204" pitchFamily="34" charset="0"/>
                <a:cs typeface="Calibri" panose="020F0502020204030204" pitchFamily="34" charset="0"/>
              </a:rPr>
              <a:t>vérifier d’autres sources, en particulier celles que vous savez utiles, expertes ou faisant autorité.</a:t>
            </a:r>
          </a:p>
          <a:p>
            <a:pPr algn="l" rtl="0" fontAlgn="base"/>
            <a:endParaRPr lang="fr-CA" i="0" dirty="0">
              <a:highlight>
                <a:srgbClr val="FFFF00"/>
              </a:highlight>
              <a:latin typeface="Calibri" panose="020F0502020204030204" pitchFamily="34" charset="0"/>
              <a:cs typeface="Calibri" panose="020F0502020204030204" pitchFamily="34" charset="0"/>
            </a:endParaRPr>
          </a:p>
          <a:p>
            <a:pPr algn="l" rtl="0" fontAlgn="base"/>
            <a:r>
              <a:rPr lang="fr-CA" dirty="0">
                <a:latin typeface="Calibri" panose="020F0502020204030204" pitchFamily="34" charset="0"/>
                <a:cs typeface="Calibri" panose="020F0502020204030204" pitchFamily="34" charset="0"/>
              </a:rPr>
              <a:t>Il est important de souligner qu’une ou deux de ces étapes suffisent généralement à déterminer si une source est suffisamment fiable pour faire l’objet d’une lecture attentive. Puisqu’il s’agit en partie d’une stratégie pour gérer un « trop-plein d’informations », la lecture d’accompagnement doit être présentée comme étant simple et rapide.</a:t>
            </a:r>
          </a:p>
        </p:txBody>
      </p:sp>
      <p:sp>
        <p:nvSpPr>
          <p:cNvPr id="4" name="Slide Number Placeholder 3"/>
          <p:cNvSpPr>
            <a:spLocks noGrp="1"/>
          </p:cNvSpPr>
          <p:nvPr>
            <p:ph type="sldNum" sz="quarter" idx="5"/>
          </p:nvPr>
        </p:nvSpPr>
        <p:spPr/>
        <p:txBody>
          <a:bodyPr/>
          <a:lstStyle/>
          <a:p>
            <a:fld id="{7A9361FC-8CBD-49F8-A9B4-4DABEA9D8DF8}" type="slidenum">
              <a:rPr lang="en-CA" smtClean="0"/>
              <a:t>88</a:t>
            </a:fld>
            <a:endParaRPr lang="en-CA"/>
          </a:p>
        </p:txBody>
      </p:sp>
    </p:spTree>
    <p:extLst>
      <p:ext uri="{BB962C8B-B14F-4D97-AF65-F5344CB8AC3E}">
        <p14:creationId xmlns:p14="http://schemas.microsoft.com/office/powerpoint/2010/main" val="1999113445"/>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algn="l" rtl="0" fontAlgn="base"/>
            <a:r>
              <a:rPr lang="fr-CA" dirty="0">
                <a:effectLst/>
                <a:latin typeface="Calibri" panose="020F0502020204030204" pitchFamily="34" charset="0"/>
                <a:ea typeface="Aptos" panose="020B0004020202020204" pitchFamily="34" charset="0"/>
                <a:cs typeface="Calibri" panose="020F0502020204030204" pitchFamily="34" charset="0"/>
              </a:rPr>
              <a:t>Une partie de la vérification d’une source consiste à déterminer si les gens la considèrent généralement comme fiable, si elle a un bon historique en matière de rectification et de correction des erreurs, et si elle est fortement </a:t>
            </a:r>
            <a:r>
              <a:rPr lang="fr-CA" i="1" dirty="0">
                <a:effectLst/>
                <a:latin typeface="Calibri" panose="020F0502020204030204" pitchFamily="34" charset="0"/>
                <a:ea typeface="Aptos" panose="020B0004020202020204" pitchFamily="34" charset="0"/>
                <a:cs typeface="Calibri" panose="020F0502020204030204" pitchFamily="34" charset="0"/>
              </a:rPr>
              <a:t>motivée </a:t>
            </a:r>
            <a:r>
              <a:rPr lang="fr-CA" dirty="0">
                <a:effectLst/>
                <a:latin typeface="Calibri" panose="020F0502020204030204" pitchFamily="34" charset="0"/>
                <a:ea typeface="Aptos" panose="020B0004020202020204" pitchFamily="34" charset="0"/>
                <a:cs typeface="Calibri" panose="020F0502020204030204" pitchFamily="34" charset="0"/>
              </a:rPr>
              <a:t>à vous fournir des informations exactes. Pour répondre à cette dernière interrogation, il peut être nécessaire d’examiner l’origine de ses revenus : le simple fait de diffuser de la publicité ne suffit pas à compromettre l’objectivité d’une source, mais s’il n’y a qu’un seul annonceur principal, ou si la source elle-même vend quelque chose, il serait utile de se questionner.</a:t>
            </a:r>
            <a:endParaRPr lang="fr-CA" dirty="0">
              <a:effectLst/>
              <a:highlight>
                <a:srgbClr val="FFFF00"/>
              </a:highlight>
              <a:latin typeface="Calibri" panose="020F0502020204030204" pitchFamily="34" charset="0"/>
              <a:ea typeface="Aptos" panose="020B0004020202020204" pitchFamily="34" charset="0"/>
              <a:cs typeface="Calibri" panose="020F0502020204030204" pitchFamily="34" charset="0"/>
            </a:endParaRPr>
          </a:p>
          <a:p>
            <a:pPr algn="l" rtl="0" fontAlgn="base"/>
            <a:endParaRPr lang="fr-CA" dirty="0">
              <a:effectLst/>
              <a:highlight>
                <a:srgbClr val="FFFF00"/>
              </a:highlight>
              <a:latin typeface="Calibri" panose="020F0502020204030204" pitchFamily="34" charset="0"/>
              <a:ea typeface="Aptos" panose="020B0004020202020204" pitchFamily="34" charset="0"/>
              <a:cs typeface="Calibri" panose="020F0502020204030204" pitchFamily="34" charset="0"/>
            </a:endParaRPr>
          </a:p>
          <a:p>
            <a:pPr algn="l" rtl="0" fontAlgn="base"/>
            <a:r>
              <a:rPr lang="fr-CA" dirty="0">
                <a:latin typeface="Calibri" panose="020F0502020204030204" pitchFamily="34" charset="0"/>
                <a:ea typeface="Aptos" panose="020B0004020202020204" pitchFamily="34" charset="0"/>
                <a:cs typeface="Calibri" panose="020F0502020204030204" pitchFamily="34" charset="0"/>
              </a:rPr>
              <a:t>Wikipédia constitue n</a:t>
            </a:r>
            <a:r>
              <a:rPr lang="fr-CA" dirty="0">
                <a:effectLst/>
                <a:latin typeface="Calibri" panose="020F0502020204030204" pitchFamily="34" charset="0"/>
                <a:ea typeface="Aptos" panose="020B0004020202020204" pitchFamily="34" charset="0"/>
                <a:cs typeface="Calibri" panose="020F0502020204030204" pitchFamily="34" charset="0"/>
              </a:rPr>
              <a:t>otre principal </a:t>
            </a:r>
            <a:r>
              <a:rPr lang="fr-CA" i="1" dirty="0">
                <a:effectLst/>
                <a:latin typeface="Calibri" panose="020F0502020204030204" pitchFamily="34" charset="0"/>
                <a:ea typeface="Aptos" panose="020B0004020202020204" pitchFamily="34" charset="0"/>
                <a:cs typeface="Calibri" panose="020F0502020204030204" pitchFamily="34" charset="0"/>
              </a:rPr>
              <a:t>texte d’accompagnement </a:t>
            </a:r>
            <a:r>
              <a:rPr lang="fr-CA" dirty="0">
                <a:effectLst/>
                <a:latin typeface="Calibri" panose="020F0502020204030204" pitchFamily="34" charset="0"/>
                <a:ea typeface="Aptos" panose="020B0004020202020204" pitchFamily="34" charset="0"/>
                <a:cs typeface="Calibri" panose="020F0502020204030204" pitchFamily="34" charset="0"/>
              </a:rPr>
              <a:t>pour l’étude de ces questions. </a:t>
            </a:r>
            <a:r>
              <a:rPr lang="fr-CA" dirty="0">
                <a:latin typeface="Calibri" panose="020F0502020204030204" pitchFamily="34" charset="0"/>
                <a:ea typeface="Aptos" panose="020B0004020202020204" pitchFamily="34" charset="0"/>
                <a:cs typeface="Calibri" panose="020F0502020204030204" pitchFamily="34" charset="0"/>
              </a:rPr>
              <a:t>Il est donc important d’aider les élèves à comprendre qu’il peut s’agir d’une bonne source pour trouver le </a:t>
            </a:r>
            <a:r>
              <a:rPr lang="fr-CA" i="1" dirty="0">
                <a:latin typeface="Calibri" panose="020F0502020204030204" pitchFamily="34" charset="0"/>
                <a:ea typeface="Aptos" panose="020B0004020202020204" pitchFamily="34" charset="0"/>
                <a:cs typeface="Calibri" panose="020F0502020204030204" pitchFamily="34" charset="0"/>
              </a:rPr>
              <a:t>consensus </a:t>
            </a:r>
            <a:r>
              <a:rPr lang="fr-CA" dirty="0">
                <a:latin typeface="Calibri" panose="020F0502020204030204" pitchFamily="34" charset="0"/>
                <a:ea typeface="Aptos" panose="020B0004020202020204" pitchFamily="34" charset="0"/>
                <a:cs typeface="Calibri" panose="020F0502020204030204" pitchFamily="34" charset="0"/>
              </a:rPr>
              <a:t>sur un sujet sans être nécessairement le meilleur endroit pour obtenir des informations détaillées.</a:t>
            </a:r>
          </a:p>
          <a:p>
            <a:pPr algn="l" rtl="0" fontAlgn="base"/>
            <a:endParaRPr lang="fr-CA" i="0" dirty="0">
              <a:effectLst/>
              <a:highlight>
                <a:srgbClr val="FFFF00"/>
              </a:highlight>
              <a:latin typeface="Calibri" panose="020F0502020204030204" pitchFamily="34" charset="0"/>
              <a:ea typeface="Aptos" panose="020B0004020202020204" pitchFamily="34" charset="0"/>
              <a:cs typeface="Calibri" panose="020F0502020204030204" pitchFamily="34" charset="0"/>
            </a:endParaRPr>
          </a:p>
          <a:p>
            <a:pPr marL="0" marR="0" lvl="0" indent="0" algn="l" defTabSz="914400" rtl="0" eaLnBrk="1" fontAlgn="base" latinLnBrk="0" hangingPunct="1">
              <a:buClrTx/>
              <a:buSzTx/>
              <a:buFontTx/>
              <a:buNone/>
              <a:tabLst/>
              <a:defRPr/>
            </a:pPr>
            <a:r>
              <a:rPr lang="fr-CA" dirty="0">
                <a:effectLst/>
                <a:latin typeface="Calibri" panose="020F0502020204030204" pitchFamily="34" charset="0"/>
                <a:ea typeface="Aptos" panose="020B0004020202020204" pitchFamily="34" charset="0"/>
                <a:cs typeface="Calibri" panose="020F0502020204030204" pitchFamily="34" charset="0"/>
              </a:rPr>
              <a:t>Les élèves doivent apprendre à consulter la page de discussion d’un article sur Wikipédia pour s’assurer qu’il </a:t>
            </a:r>
            <a:r>
              <a:rPr lang="fr-CA" i="1" dirty="0">
                <a:effectLst/>
                <a:latin typeface="Calibri" panose="020F0502020204030204" pitchFamily="34" charset="0"/>
                <a:ea typeface="Aptos" panose="020B0004020202020204" pitchFamily="34" charset="0"/>
                <a:cs typeface="Calibri" panose="020F0502020204030204" pitchFamily="34" charset="0"/>
              </a:rPr>
              <a:t>existe </a:t>
            </a:r>
            <a:r>
              <a:rPr lang="fr-CA" dirty="0">
                <a:effectLst/>
                <a:latin typeface="Calibri" panose="020F0502020204030204" pitchFamily="34" charset="0"/>
                <a:ea typeface="Aptos" panose="020B0004020202020204" pitchFamily="34" charset="0"/>
                <a:cs typeface="Calibri" panose="020F0502020204030204" pitchFamily="34" charset="0"/>
              </a:rPr>
              <a:t>un consensus entre les rédacteurs.</a:t>
            </a:r>
          </a:p>
          <a:p>
            <a:pPr algn="l" rtl="0" fontAlgn="base"/>
            <a:endParaRPr lang="fr-CA" dirty="0">
              <a:latin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fld id="{7A9361FC-8CBD-49F8-A9B4-4DABEA9D8DF8}" type="slidenum">
              <a:rPr lang="en-CA" smtClean="0"/>
              <a:t>89</a:t>
            </a:fld>
            <a:endParaRPr lang="en-CA"/>
          </a:p>
        </p:txBody>
      </p:sp>
    </p:spTree>
    <p:extLst>
      <p:ext uri="{BB962C8B-B14F-4D97-AF65-F5344CB8AC3E}">
        <p14:creationId xmlns:p14="http://schemas.microsoft.com/office/powerpoint/2010/main" val="245410797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CA" dirty="0">
                <a:effectLst/>
                <a:latin typeface="Calibri" panose="020F0502020204030204" pitchFamily="34" charset="0"/>
                <a:ea typeface="Calibri" panose="020F0502020204030204" pitchFamily="34" charset="0"/>
                <a:cs typeface="Times New Roman" panose="02020603050405020304" pitchFamily="18" charset="0"/>
              </a:rPr>
              <a:t>Comme l’illustre cette citation de Dan Gilbert, les partis pris influencent souvent les informations que nous recherchons et celles que nous écartons : « Lorsque le </a:t>
            </a:r>
            <a:br>
              <a:rPr lang="fr-CA" dirty="0">
                <a:effectLst/>
                <a:latin typeface="Calibri" panose="020F0502020204030204" pitchFamily="34" charset="0"/>
                <a:ea typeface="Calibri" panose="020F0502020204030204" pitchFamily="34" charset="0"/>
                <a:cs typeface="Times New Roman" panose="02020603050405020304" pitchFamily="18" charset="0"/>
              </a:rPr>
            </a:br>
            <a:r>
              <a:rPr lang="fr-CA" dirty="0">
                <a:effectLst/>
                <a:latin typeface="Calibri" panose="020F0502020204030204" pitchFamily="34" charset="0"/>
                <a:ea typeface="Calibri" panose="020F0502020204030204" pitchFamily="34" charset="0"/>
                <a:cs typeface="Times New Roman" panose="02020603050405020304" pitchFamily="18" charset="0"/>
              </a:rPr>
              <a:t>pèse-personne nous donne de mauvaises nouvelles, nous nous pesons de nouveau plusieurs fois pour nous en assurer. Lorsqu’il nous donne de bonnes nouvelles, nous en descendons et poursuivons notre journée. » </a:t>
            </a:r>
          </a:p>
          <a:p>
            <a:pPr marL="0" marR="0" lvl="0" indent="0" algn="l" defTabSz="914400" rtl="0" eaLnBrk="1" fontAlgn="auto" latinLnBrk="0" hangingPunct="1">
              <a:lnSpc>
                <a:spcPct val="100000"/>
              </a:lnSpc>
              <a:spcBef>
                <a:spcPts val="0"/>
              </a:spcBef>
              <a:spcAft>
                <a:spcPts val="0"/>
              </a:spcAft>
              <a:buClrTx/>
              <a:buSzTx/>
              <a:buFontTx/>
              <a:buNone/>
              <a:tabLst/>
              <a:defRPr/>
            </a:pPr>
            <a:endParaRPr lang="fr-CA" dirty="0">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fr-CA" dirty="0">
                <a:effectLst/>
                <a:latin typeface="Calibri" panose="020F0502020204030204" pitchFamily="34" charset="0"/>
                <a:ea typeface="Calibri" panose="020F0502020204030204" pitchFamily="34" charset="0"/>
                <a:cs typeface="Times New Roman" panose="02020603050405020304" pitchFamily="18" charset="0"/>
              </a:rPr>
              <a:t>Nous sommes susceptibles d’écarter toute information qui remet en question l’un de nos partis pris, soit en l’assimilant, soit en trouvant des raisons pour ne pas y croire, soit en l’ignorant tout simplement. De la même manière, nous sommes plus enclins à rechercher des informations qui confirment nos croyances et moins à rechercher des informations qui pourraient les contredire.</a:t>
            </a:r>
          </a:p>
          <a:p>
            <a:endParaRPr lang="fr-CA" dirty="0"/>
          </a:p>
        </p:txBody>
      </p:sp>
      <p:sp>
        <p:nvSpPr>
          <p:cNvPr id="4" name="Slide Number Placeholder 3"/>
          <p:cNvSpPr>
            <a:spLocks noGrp="1"/>
          </p:cNvSpPr>
          <p:nvPr>
            <p:ph type="sldNum" sz="quarter" idx="5"/>
          </p:nvPr>
        </p:nvSpPr>
        <p:spPr/>
        <p:txBody>
          <a:bodyPr/>
          <a:lstStyle/>
          <a:p>
            <a:fld id="{7A9361FC-8CBD-49F8-A9B4-4DABEA9D8DF8}" type="slidenum">
              <a:rPr lang="en-CA" smtClean="0"/>
              <a:t>9</a:t>
            </a:fld>
            <a:endParaRPr lang="en-CA"/>
          </a:p>
        </p:txBody>
      </p:sp>
    </p:spTree>
    <p:extLst>
      <p:ext uri="{BB962C8B-B14F-4D97-AF65-F5344CB8AC3E}">
        <p14:creationId xmlns:p14="http://schemas.microsoft.com/office/powerpoint/2010/main" val="3118030007"/>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algn="l" rtl="0" fontAlgn="base"/>
            <a:r>
              <a:rPr lang="fr-CA">
                <a:effectLst/>
                <a:latin typeface="Calibri" panose="020F0502020204030204" pitchFamily="34" charset="0"/>
                <a:cs typeface="Calibri" panose="020F0502020204030204" pitchFamily="34" charset="0"/>
              </a:rPr>
              <a:t>Google et les autres moteurs de recherche constituent également des textes d’accompagnement, mais comme Wikipédia, les élèves doivent apprendre à les utiliser efficacement pour découvrir ce que d’</a:t>
            </a:r>
            <a:r>
              <a:rPr lang="fr-CA" i="1">
                <a:effectLst/>
                <a:latin typeface="Calibri" panose="020F0502020204030204" pitchFamily="34" charset="0"/>
                <a:cs typeface="Calibri" panose="020F0502020204030204" pitchFamily="34" charset="0"/>
              </a:rPr>
              <a:t>autres</a:t>
            </a:r>
            <a:r>
              <a:rPr lang="fr-CA">
                <a:effectLst/>
                <a:latin typeface="Calibri" panose="020F0502020204030204" pitchFamily="34" charset="0"/>
                <a:cs typeface="Calibri" panose="020F0502020204030204" pitchFamily="34" charset="0"/>
              </a:rPr>
              <a:t> personnes disent d’une source plutôt que ce que la source dit d’elle-même.</a:t>
            </a:r>
          </a:p>
          <a:p>
            <a:pPr algn="l" rtl="0" fontAlgn="base"/>
            <a:endParaRPr lang="fr-CA">
              <a:latin typeface="Calibri" panose="020F0502020204030204" pitchFamily="34" charset="0"/>
              <a:cs typeface="Calibri" panose="020F0502020204030204" pitchFamily="34" charset="0"/>
            </a:endParaRPr>
          </a:p>
          <a:p>
            <a:pPr algn="l" rtl="0" fontAlgn="base"/>
            <a:r>
              <a:rPr lang="fr-CA">
                <a:effectLst/>
                <a:latin typeface="Calibri" panose="020F0502020204030204" pitchFamily="34" charset="0"/>
                <a:cs typeface="Calibri" panose="020F0502020204030204" pitchFamily="34" charset="0"/>
              </a:rPr>
              <a:t>Par exemple, l’ajout d’un signe de soustraction (-) et de l’adresse Web affichera les résultats de tous les sites </a:t>
            </a:r>
            <a:r>
              <a:rPr lang="fr-CA" i="1">
                <a:effectLst/>
                <a:latin typeface="Calibri" panose="020F0502020204030204" pitchFamily="34" charset="0"/>
                <a:cs typeface="Calibri" panose="020F0502020204030204" pitchFamily="34" charset="0"/>
              </a:rPr>
              <a:t>à l’exception </a:t>
            </a:r>
            <a:r>
              <a:rPr lang="fr-CA">
                <a:effectLst/>
                <a:latin typeface="Calibri" panose="020F0502020204030204" pitchFamily="34" charset="0"/>
                <a:cs typeface="Calibri" panose="020F0502020204030204" pitchFamily="34" charset="0"/>
              </a:rPr>
              <a:t>de cette adresse.</a:t>
            </a:r>
            <a:endParaRPr lang="fr-CA">
              <a:latin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fld id="{7A9361FC-8CBD-49F8-A9B4-4DABEA9D8DF8}" type="slidenum">
              <a:rPr lang="en-CA" smtClean="0"/>
              <a:t>90</a:t>
            </a:fld>
            <a:endParaRPr lang="en-CA"/>
          </a:p>
        </p:txBody>
      </p:sp>
    </p:spTree>
    <p:extLst>
      <p:ext uri="{BB962C8B-B14F-4D97-AF65-F5344CB8AC3E}">
        <p14:creationId xmlns:p14="http://schemas.microsoft.com/office/powerpoint/2010/main" val="1085858644"/>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buClrTx/>
              <a:buSzTx/>
              <a:buFontTx/>
              <a:buNone/>
              <a:tabLst/>
              <a:defRPr/>
            </a:pPr>
            <a:r>
              <a:rPr lang="fr-CA">
                <a:effectLst/>
                <a:latin typeface="Calibri" panose="020F0502020204030204" pitchFamily="34" charset="0"/>
                <a:ea typeface="Calibri" panose="020F0502020204030204" pitchFamily="34" charset="0"/>
                <a:cs typeface="Calibri" panose="020F0502020204030204" pitchFamily="34" charset="0"/>
              </a:rPr>
              <a:t>La lecture d’accompagnement nous aide également à éviter ce que l’expert en maîtrise de l’information Mike Caulfield appelle l’</a:t>
            </a:r>
            <a:r>
              <a:rPr lang="fr-CA" i="1">
                <a:effectLst/>
                <a:latin typeface="Calibri" panose="020F0502020204030204" pitchFamily="34" charset="0"/>
                <a:ea typeface="Calibri" panose="020F0502020204030204" pitchFamily="34" charset="0"/>
                <a:cs typeface="Calibri" panose="020F0502020204030204" pitchFamily="34" charset="0"/>
              </a:rPr>
              <a:t>érosion de la confiance</a:t>
            </a:r>
            <a:r>
              <a:rPr lang="fr-CA">
                <a:effectLst/>
                <a:latin typeface="Calibri" panose="020F0502020204030204" pitchFamily="34" charset="0"/>
                <a:ea typeface="Calibri" panose="020F0502020204030204" pitchFamily="34" charset="0"/>
                <a:cs typeface="Calibri" panose="020F0502020204030204" pitchFamily="34" charset="0"/>
              </a:rPr>
              <a:t> : plutôt que de faire preuve de scepticisme pour distinguer les sources qui sont plus ou moins dignes de confiance, ou reconnaître les façons dont les différentes sources sont biaisées, les élèves peuvent conclure qu’aucune source n’est digne de confiance et que toutes sont également, et fatalement, biaisées.</a:t>
            </a:r>
          </a:p>
          <a:p>
            <a:pPr marL="0" marR="0" lvl="0" indent="0" algn="l" defTabSz="914400" rtl="0" eaLnBrk="1" fontAlgn="auto" latinLnBrk="0" hangingPunct="1">
              <a:buClrTx/>
              <a:buSzTx/>
              <a:buFontTx/>
              <a:buNone/>
              <a:tabLst/>
              <a:defRPr/>
            </a:pPr>
            <a:endParaRPr lang="fr-CA">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buClrTx/>
              <a:buSzTx/>
              <a:buFontTx/>
              <a:buNone/>
              <a:tabLst/>
              <a:defRPr/>
            </a:pPr>
            <a:r>
              <a:rPr lang="fr-CA">
                <a:effectLst/>
                <a:latin typeface="Calibri" panose="020F0502020204030204" pitchFamily="34" charset="0"/>
                <a:ea typeface="Calibri" panose="020F0502020204030204" pitchFamily="34" charset="0"/>
                <a:cs typeface="Calibri" panose="020F0502020204030204" pitchFamily="34" charset="0"/>
              </a:rPr>
              <a:t>Des croyances exagérément cyniques peuvent en découler, c’est-à-dire que personne n’est digne de confiance et que les gens sont toujours motivés par leur intérêt personnel.</a:t>
            </a:r>
            <a:endParaRPr lang="fr-CA" kern="100">
              <a:effectLst/>
              <a:highlight>
                <a:srgbClr val="FFFF00"/>
              </a:highlight>
              <a:latin typeface="Calibri" panose="020F0502020204030204" pitchFamily="34" charset="0"/>
              <a:ea typeface="Aptos" panose="020B0004020202020204" pitchFamily="34" charset="0"/>
              <a:cs typeface="Calibri" panose="020F0502020204030204" pitchFamily="34" charset="0"/>
            </a:endParaRPr>
          </a:p>
          <a:p>
            <a:r>
              <a:rPr lang="fr-CA" kern="100">
                <a:effectLst/>
                <a:highlight>
                  <a:srgbClr val="FFFF00"/>
                </a:highlight>
                <a:latin typeface="Calibri" panose="020F0502020204030204" pitchFamily="34" charset="0"/>
                <a:ea typeface="Aptos" panose="020B0004020202020204" pitchFamily="34" charset="0"/>
                <a:cs typeface="Calibri" panose="020F0502020204030204" pitchFamily="34" charset="0"/>
              </a:rPr>
              <a:t> </a:t>
            </a:r>
          </a:p>
          <a:p>
            <a:pPr marL="342900" lvl="0" indent="-342900">
              <a:buFont typeface="Wingdings" panose="05000000000000000000" pitchFamily="2" charset="2"/>
              <a:buChar char=""/>
            </a:pPr>
            <a:r>
              <a:rPr lang="fr-CA" kern="100">
                <a:effectLst/>
                <a:latin typeface="Calibri" panose="020F0502020204030204" pitchFamily="34" charset="0"/>
                <a:ea typeface="Aptos" panose="020B0004020202020204" pitchFamily="34" charset="0"/>
                <a:cs typeface="Calibri" panose="020F0502020204030204" pitchFamily="34" charset="0"/>
              </a:rPr>
              <a:t>Nous devons être très prudents face aux idées traditionnelles comme « Qui en profite? » et « Suivez l’argent ».</a:t>
            </a:r>
          </a:p>
          <a:p>
            <a:endParaRPr lang="fr-CA">
              <a:effectLst/>
              <a:highlight>
                <a:srgbClr val="FFFF00"/>
              </a:highlight>
              <a:latin typeface="Calibri" panose="020F0502020204030204" pitchFamily="34" charset="0"/>
              <a:ea typeface="Calibri" panose="020F0502020204030204" pitchFamily="34" charset="0"/>
              <a:cs typeface="Calibri" panose="020F0502020204030204" pitchFamily="34" charset="0"/>
            </a:endParaRPr>
          </a:p>
          <a:p>
            <a:r>
              <a:rPr lang="fr-CA">
                <a:effectLst/>
                <a:latin typeface="Calibri" panose="020F0502020204030204" pitchFamily="34" charset="0"/>
                <a:ea typeface="Calibri" panose="020F0502020204030204" pitchFamily="34" charset="0"/>
                <a:cs typeface="Calibri" panose="020F0502020204030204" pitchFamily="34" charset="0"/>
              </a:rPr>
              <a:t>Pour ce faire, « nous apprenons aux élèves à reconnaître les indicateurs des experts et des autres sources de témoignage dignes de confiance ou non », à comprendre comment les connaissances sont produites et évaluées dans différents domaines, à trouver le consensus sur un sujet (s’il y en a un), et à déceler différentes façons de justifier une affirmation.</a:t>
            </a:r>
          </a:p>
          <a:p>
            <a:endParaRPr lang="fr-CA">
              <a:solidFill>
                <a:srgbClr val="00B050"/>
              </a:solidFill>
              <a:effectLst/>
              <a:highlight>
                <a:srgbClr val="FFFF00"/>
              </a:highlight>
              <a:latin typeface="Calibri" panose="020F0502020204030204" pitchFamily="34" charset="0"/>
              <a:ea typeface="Calibri" panose="020F0502020204030204" pitchFamily="34" charset="0"/>
              <a:cs typeface="Calibri" panose="020F0502020204030204" pitchFamily="34" charset="0"/>
            </a:endParaRPr>
          </a:p>
          <a:p>
            <a:r>
              <a:rPr lang="fr-CA">
                <a:effectLst/>
                <a:latin typeface="Calibri" panose="020F0502020204030204" pitchFamily="34" charset="0"/>
                <a:ea typeface="Calibri" panose="020F0502020204030204" pitchFamily="34" charset="0"/>
                <a:cs typeface="Calibri" panose="020F0502020204030204" pitchFamily="34" charset="0"/>
              </a:rPr>
              <a:t>Lorsque nous enseignons la lecture d’accompagnement, nous devons également nous efforcer d’enseigner le </a:t>
            </a:r>
            <a:r>
              <a:rPr lang="fr-CA" i="1">
                <a:effectLst/>
                <a:latin typeface="Calibri" panose="020F0502020204030204" pitchFamily="34" charset="0"/>
                <a:ea typeface="Calibri" panose="020F0502020204030204" pitchFamily="34" charset="0"/>
                <a:cs typeface="Calibri" panose="020F0502020204030204" pitchFamily="34" charset="0"/>
              </a:rPr>
              <a:t>discernement </a:t>
            </a:r>
            <a:r>
              <a:rPr lang="fr-CA">
                <a:effectLst/>
                <a:latin typeface="Calibri" panose="020F0502020204030204" pitchFamily="34" charset="0"/>
                <a:ea typeface="Calibri" panose="020F0502020204030204" pitchFamily="34" charset="0"/>
                <a:cs typeface="Calibri" panose="020F0502020204030204" pitchFamily="34" charset="0"/>
              </a:rPr>
              <a:t>plutôt que la réfutation en proposant aux élèves une combinaison de contenus véridiques et faux à vérifier.</a:t>
            </a:r>
          </a:p>
          <a:p>
            <a:endParaRPr lang="fr-CA">
              <a:effectLst/>
              <a:latin typeface="Calibri" panose="020F0502020204030204" pitchFamily="34" charset="0"/>
              <a:ea typeface="Calibri" panose="020F0502020204030204" pitchFamily="34" charset="0"/>
              <a:cs typeface="Calibri" panose="020F0502020204030204" pitchFamily="34" charset="0"/>
            </a:endParaRPr>
          </a:p>
          <a:p>
            <a:endParaRPr lang="fr-CA">
              <a:latin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fld id="{7A9361FC-8CBD-49F8-A9B4-4DABEA9D8DF8}" type="slidenum">
              <a:rPr lang="en-CA" smtClean="0"/>
              <a:t>91</a:t>
            </a:fld>
            <a:endParaRPr lang="en-CA"/>
          </a:p>
        </p:txBody>
      </p:sp>
    </p:spTree>
    <p:extLst>
      <p:ext uri="{BB962C8B-B14F-4D97-AF65-F5344CB8AC3E}">
        <p14:creationId xmlns:p14="http://schemas.microsoft.com/office/powerpoint/2010/main" val="726733565"/>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algn="l" rtl="0" fontAlgn="base"/>
            <a:r>
              <a:rPr lang="fr-CA">
                <a:latin typeface="Calibri"/>
                <a:ea typeface="Calibri"/>
                <a:cs typeface="Calibri"/>
              </a:rPr>
              <a:t>La lecture attentive consiste à réfléchir de manière critique à un texte ou à une affirmation, ce qui peut comporter des pratiques d’éducation aux médias comme la recherche de cadres et de partis pris, l’analyse d’arguments, ou le recensement de façons dont une source tente de nous persuader émotionnellement et logiquement.</a:t>
            </a:r>
          </a:p>
          <a:p>
            <a:pPr algn="l" rtl="0" fontAlgn="base"/>
            <a:endParaRPr lang="fr-CA">
              <a:latin typeface="Calibri" panose="020F0502020204030204" pitchFamily="34" charset="0"/>
              <a:cs typeface="Calibri" panose="020F0502020204030204" pitchFamily="34" charset="0"/>
            </a:endParaRPr>
          </a:p>
          <a:p>
            <a:pPr algn="l" rtl="0" fontAlgn="base"/>
            <a:r>
              <a:rPr lang="fr-CA">
                <a:latin typeface="Calibri"/>
                <a:ea typeface="Calibri"/>
                <a:cs typeface="Calibri"/>
              </a:rPr>
              <a:t>Le plus important, c’est qu’il s’agit toujours de la deuxième étape en ce qui concerne les sources d’information : nous ne procédons à une lecture attentive que des ouvrages dont nous avons déjà déterminé, par le biais d’une lecture d’accompagnement, qu’ils méritent notre temps et notre attention.</a:t>
            </a:r>
            <a:endParaRPr lang="fr-CA" i="0">
              <a:latin typeface="Calibri"/>
              <a:ea typeface="Calibri"/>
              <a:cs typeface="Calibri"/>
            </a:endParaRPr>
          </a:p>
          <a:p>
            <a:pPr algn="l" rtl="0" fontAlgn="base"/>
            <a:endParaRPr lang="fr-CA" i="0">
              <a:latin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fld id="{7A9361FC-8CBD-49F8-A9B4-4DABEA9D8DF8}" type="slidenum">
              <a:rPr lang="en-CA" smtClean="0"/>
              <a:t>92</a:t>
            </a:fld>
            <a:endParaRPr lang="en-CA"/>
          </a:p>
        </p:txBody>
      </p:sp>
    </p:spTree>
    <p:extLst>
      <p:ext uri="{BB962C8B-B14F-4D97-AF65-F5344CB8AC3E}">
        <p14:creationId xmlns:p14="http://schemas.microsoft.com/office/powerpoint/2010/main" val="1174103623"/>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algn="l" rtl="0" fontAlgn="base"/>
            <a:r>
              <a:rPr lang="fr-CA">
                <a:latin typeface="Calibri" panose="020F0502020204030204" pitchFamily="34" charset="0"/>
                <a:cs typeface="Calibri" panose="020F0502020204030204" pitchFamily="34" charset="0"/>
              </a:rPr>
              <a:t>Il existe une compétence des plus fondamentales en matière de lecture attentive : savoir comment fonctionnent les différents genres et formes de texte. Il peut s’agir d’éléments élémentaires comme l’utilisation de l’index et de la table des matières d’un manuel ou encore des formats plus spécialisés comme la structure en « pyramide inversée » d’un article de presse.</a:t>
            </a:r>
          </a:p>
        </p:txBody>
      </p:sp>
      <p:sp>
        <p:nvSpPr>
          <p:cNvPr id="4" name="Slide Number Placeholder 3"/>
          <p:cNvSpPr>
            <a:spLocks noGrp="1"/>
          </p:cNvSpPr>
          <p:nvPr>
            <p:ph type="sldNum" sz="quarter" idx="5"/>
          </p:nvPr>
        </p:nvSpPr>
        <p:spPr/>
        <p:txBody>
          <a:bodyPr/>
          <a:lstStyle/>
          <a:p>
            <a:fld id="{7A9361FC-8CBD-49F8-A9B4-4DABEA9D8DF8}" type="slidenum">
              <a:rPr lang="en-CA" smtClean="0"/>
              <a:t>93</a:t>
            </a:fld>
            <a:endParaRPr lang="en-CA"/>
          </a:p>
        </p:txBody>
      </p:sp>
    </p:spTree>
    <p:extLst>
      <p:ext uri="{BB962C8B-B14F-4D97-AF65-F5344CB8AC3E}">
        <p14:creationId xmlns:p14="http://schemas.microsoft.com/office/powerpoint/2010/main" val="602214103"/>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fr-CA" dirty="0">
                <a:effectLst/>
                <a:latin typeface="Calibri"/>
                <a:ea typeface="Calibri"/>
                <a:cs typeface="Calibri"/>
              </a:rPr>
              <a:t>Comme nous l’avons mentionné précédemment, le cadre peut favoriser les raccourcis mentaux en rendant un élément plus </a:t>
            </a:r>
            <a:r>
              <a:rPr lang="fr-CA" i="1" dirty="0">
                <a:effectLst/>
                <a:latin typeface="Calibri"/>
                <a:ea typeface="Calibri"/>
                <a:cs typeface="Calibri"/>
              </a:rPr>
              <a:t>important (s</a:t>
            </a:r>
            <a:r>
              <a:rPr lang="fr-CA" i="1" dirty="0">
                <a:latin typeface="Calibri"/>
                <a:ea typeface="Calibri"/>
                <a:cs typeface="Calibri"/>
              </a:rPr>
              <a:t>aillance).</a:t>
            </a:r>
            <a:r>
              <a:rPr lang="fr-CA" dirty="0">
                <a:effectLst/>
                <a:latin typeface="Calibri"/>
                <a:ea typeface="Calibri"/>
                <a:cs typeface="Calibri"/>
              </a:rPr>
              <a:t> </a:t>
            </a:r>
            <a:r>
              <a:rPr lang="fr-CA" dirty="0"/>
              <a:t>Un bon exemple est un jeu généralement appelé le dilemme du prisonnier, dans lequel deux personnes doivent décider, sans communiquer, de se tenir ensemble ou de se retourner l’une contre l’autre. Si cela est encadré par le fait qu’on leur présente le jeu communautaire, ils sont plus susceptibles de coopérer ; si on l’appelle le jeu de Wall Street, ils sont plus susceptibles de se trahir les uns les autres.</a:t>
            </a:r>
          </a:p>
          <a:p>
            <a:r>
              <a:rPr lang="fr-CA" dirty="0"/>
              <a:t> </a:t>
            </a:r>
            <a:endParaRPr lang="en-CA" dirty="0"/>
          </a:p>
          <a:p>
            <a:r>
              <a:rPr lang="fr-CA" dirty="0"/>
              <a:t>Le simple fait de voir une image à plusieurs reprises nous rend également plus susceptibles de voir les choses à travers elle : plus nous voyons d’articles sur la criminalité, par exemple, plus nous sommes susceptibles de voir des histoires qui ne concernent pas la criminalité à travers cette image.</a:t>
            </a:r>
          </a:p>
          <a:p>
            <a:r>
              <a:rPr lang="fr-CA" dirty="0"/>
              <a:t> </a:t>
            </a:r>
          </a:p>
          <a:p>
            <a:pPr>
              <a:lnSpc>
                <a:spcPct val="114999"/>
              </a:lnSpc>
              <a:spcAft>
                <a:spcPts val="1000"/>
              </a:spcAft>
            </a:pPr>
            <a:r>
              <a:rPr lang="fr-CA" dirty="0"/>
              <a:t> </a:t>
            </a:r>
          </a:p>
        </p:txBody>
      </p:sp>
      <p:sp>
        <p:nvSpPr>
          <p:cNvPr id="4" name="Slide Number Placeholder 3"/>
          <p:cNvSpPr>
            <a:spLocks noGrp="1"/>
          </p:cNvSpPr>
          <p:nvPr>
            <p:ph type="sldNum" sz="quarter" idx="5"/>
          </p:nvPr>
        </p:nvSpPr>
        <p:spPr/>
        <p:txBody>
          <a:bodyPr/>
          <a:lstStyle/>
          <a:p>
            <a:fld id="{7A9361FC-8CBD-49F8-A9B4-4DABEA9D8DF8}" type="slidenum">
              <a:rPr lang="en-CA" smtClean="0"/>
              <a:t>94</a:t>
            </a:fld>
            <a:endParaRPr lang="en-CA"/>
          </a:p>
        </p:txBody>
      </p:sp>
    </p:spTree>
    <p:extLst>
      <p:ext uri="{BB962C8B-B14F-4D97-AF65-F5344CB8AC3E}">
        <p14:creationId xmlns:p14="http://schemas.microsoft.com/office/powerpoint/2010/main" val="3954299109"/>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fr-CA">
                <a:effectLst/>
                <a:latin typeface="Calibri" panose="020F0502020204030204" pitchFamily="34" charset="0"/>
                <a:ea typeface="Aptos" panose="020B0004020202020204" pitchFamily="34" charset="0"/>
                <a:cs typeface="Calibri" panose="020F0502020204030204" pitchFamily="34" charset="0"/>
              </a:rPr>
              <a:t>Le cadrage peut influencer notre capacité d’assimiler des nouvelles informations ou de modifier nos croyances en réponse à ces nouvelles informations : nous sommes beaucoup plus susceptibles d’écarter des informations qui ne correspondent pas à notre cadre actuel. Nous sommes également moins susceptibles de voir des choses qui ne correspondent pas du tout à nos cadres culturels élargis parce qu’elles sont moins susceptibles d’être considérées comme dignes d’intérêt : « non pas parce que d’autres éléments sont précisément supprimés, mais parce que beaucoup d’éléments vont dans le sens de la culture ».</a:t>
            </a:r>
          </a:p>
          <a:p>
            <a:endParaRPr lang="fr-CA">
              <a:effectLst/>
              <a:latin typeface="Calibri" panose="020F050202020403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fld id="{7A9361FC-8CBD-49F8-A9B4-4DABEA9D8DF8}" type="slidenum">
              <a:rPr lang="en-CA" smtClean="0"/>
              <a:t>95</a:t>
            </a:fld>
            <a:endParaRPr lang="en-CA"/>
          </a:p>
        </p:txBody>
      </p:sp>
    </p:spTree>
    <p:extLst>
      <p:ext uri="{BB962C8B-B14F-4D97-AF65-F5344CB8AC3E}">
        <p14:creationId xmlns:p14="http://schemas.microsoft.com/office/powerpoint/2010/main" val="2257233319"/>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fr-CA">
                <a:latin typeface="Calibri" panose="020F0502020204030204" pitchFamily="34" charset="0"/>
                <a:cs typeface="Calibri" panose="020F0502020204030204" pitchFamily="34" charset="0"/>
              </a:rPr>
              <a:t>C’est encore plus vrai dans notre environnement médiatique numérique. Parce que nous avons une grande liberté dans le choix de ce que nous voyons et entendons, nous sommes moins susceptibles de voir des informations qui pourraient remettre en question nos opinions.</a:t>
            </a:r>
          </a:p>
          <a:p>
            <a:endParaRPr lang="fr-CA" kern="100">
              <a:latin typeface="Calibri" panose="020F0502020204030204" pitchFamily="34" charset="0"/>
              <a:ea typeface="Aptos" panose="020B0004020202020204" pitchFamily="34" charset="0"/>
              <a:cs typeface="Calibri" panose="020F0502020204030204" pitchFamily="34" charset="0"/>
            </a:endParaRPr>
          </a:p>
          <a:p>
            <a:r>
              <a:rPr lang="fr-CA" kern="100">
                <a:latin typeface="Calibri" panose="020F0502020204030204" pitchFamily="34" charset="0"/>
                <a:ea typeface="Aptos" panose="020B0004020202020204" pitchFamily="34" charset="0"/>
                <a:cs typeface="Calibri" panose="020F0502020204030204" pitchFamily="34" charset="0"/>
              </a:rPr>
              <a:t>Lorsque nous en voyons, elles sont susceptibles d’être présentées (cadrage) d’une manière qui nous permet de les ignorer.</a:t>
            </a:r>
            <a:r>
              <a:rPr lang="fr-CA" i="0">
                <a:latin typeface="Calibri" panose="020F0502020204030204" pitchFamily="34" charset="0"/>
                <a:cs typeface="Calibri" panose="020F0502020204030204" pitchFamily="34" charset="0"/>
              </a:rPr>
              <a:t> </a:t>
            </a:r>
          </a:p>
          <a:p>
            <a:endParaRPr lang="fr-CA">
              <a:latin typeface="Calibri" panose="020F0502020204030204" pitchFamily="34" charset="0"/>
              <a:cs typeface="Calibri" panose="020F0502020204030204" pitchFamily="34" charset="0"/>
            </a:endParaRPr>
          </a:p>
          <a:p>
            <a:r>
              <a:rPr lang="fr-CA" i="0">
                <a:latin typeface="Calibri" panose="020F0502020204030204" pitchFamily="34" charset="0"/>
                <a:cs typeface="Calibri" panose="020F0502020204030204" pitchFamily="34" charset="0"/>
              </a:rPr>
              <a:t>En outre, nous ne sommes peut-être même pas conscients que l’intelligence artificielle, qui sait que les réactions émotionnelles sont l’un des meilleurs moyens de nous maintenir engagés, nous montre des contenus qui renforcent nos croyances ou encadrent des croyances contraires d’une manière qui est calculée pour nous mettre en colère.</a:t>
            </a:r>
            <a:endParaRPr lang="fr-CA">
              <a:latin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fld id="{7A9361FC-8CBD-49F8-A9B4-4DABEA9D8DF8}" type="slidenum">
              <a:rPr lang="en-CA" smtClean="0"/>
              <a:t>96</a:t>
            </a:fld>
            <a:endParaRPr lang="en-CA"/>
          </a:p>
        </p:txBody>
      </p:sp>
    </p:spTree>
    <p:extLst>
      <p:ext uri="{BB962C8B-B14F-4D97-AF65-F5344CB8AC3E}">
        <p14:creationId xmlns:p14="http://schemas.microsoft.com/office/powerpoint/2010/main" val="2081521072"/>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fr-CA" dirty="0">
                <a:effectLst/>
                <a:latin typeface="Calibri" panose="020F0502020204030204" pitchFamily="34" charset="0"/>
                <a:ea typeface="Calibri" panose="020F0502020204030204" pitchFamily="34" charset="0"/>
                <a:cs typeface="Times New Roman" panose="02020603050405020304" pitchFamily="18" charset="0"/>
              </a:rPr>
              <a:t>Bien entendu, nous ne sommes pas seulement influencés par ce que nous voyons nous-mêmes. Les croyances de second ordre, c’est-à-dire ce que nous pensons que les autres croient, ont une grande influence sur ce que nous pensons et sommes prêts à dire. Dans un environnement médiatique, il peut en découler une </a:t>
            </a:r>
            <a:r>
              <a:rPr lang="fr-CA" i="1" dirty="0">
                <a:effectLst/>
                <a:latin typeface="Calibri" panose="020F0502020204030204" pitchFamily="34" charset="0"/>
                <a:ea typeface="Calibri" panose="020F0502020204030204" pitchFamily="34" charset="0"/>
                <a:cs typeface="Times New Roman" panose="02020603050405020304" pitchFamily="18" charset="0"/>
              </a:rPr>
              <a:t>ignorance pluraliste</a:t>
            </a:r>
            <a:r>
              <a:rPr lang="fr-CA" dirty="0">
                <a:effectLst/>
                <a:latin typeface="Calibri" panose="020F0502020204030204" pitchFamily="34" charset="0"/>
                <a:ea typeface="Calibri" panose="020F0502020204030204" pitchFamily="34" charset="0"/>
                <a:cs typeface="Times New Roman" panose="02020603050405020304" pitchFamily="18" charset="0"/>
              </a:rPr>
              <a:t>, dans laquelle nous croyons à tort qu’un nombre moins élevé de personnes partagent nos opinions ou croyances que ce n’est le cas en réalité, ce qui peut être particulièrement vrai en lign</a:t>
            </a:r>
            <a:r>
              <a:rPr lang="fr-CA" dirty="0">
                <a:latin typeface="Calibri" panose="020F0502020204030204" pitchFamily="34" charset="0"/>
                <a:ea typeface="Calibri" panose="020F0502020204030204" pitchFamily="34" charset="0"/>
                <a:cs typeface="Times New Roman" panose="02020603050405020304" pitchFamily="18" charset="0"/>
              </a:rPr>
              <a:t>e, où nous pouvons voir une affirmation provenant d’une seule source répétée à plusieurs endroits.</a:t>
            </a:r>
            <a:endParaRPr lang="fr-CA"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7A9361FC-8CBD-49F8-A9B4-4DABEA9D8DF8}" type="slidenum">
              <a:rPr lang="en-CA" smtClean="0"/>
              <a:t>97</a:t>
            </a:fld>
            <a:endParaRPr lang="en-CA"/>
          </a:p>
        </p:txBody>
      </p:sp>
    </p:spTree>
    <p:extLst>
      <p:ext uri="{BB962C8B-B14F-4D97-AF65-F5344CB8AC3E}">
        <p14:creationId xmlns:p14="http://schemas.microsoft.com/office/powerpoint/2010/main" val="3537355501"/>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buClrTx/>
              <a:buSzTx/>
              <a:buFontTx/>
              <a:buNone/>
              <a:tabLst/>
              <a:defRPr/>
            </a:pPr>
            <a:r>
              <a:rPr lang="fr-CA" i="0">
                <a:latin typeface="Calibri" panose="020F0502020204030204" pitchFamily="34" charset="0"/>
                <a:cs typeface="Calibri" panose="020F0502020204030204" pitchFamily="34" charset="0"/>
              </a:rPr>
              <a:t>Il n’est pas </a:t>
            </a:r>
            <a:r>
              <a:rPr lang="fr-CA" i="1">
                <a:latin typeface="Calibri" panose="020F0502020204030204" pitchFamily="34" charset="0"/>
                <a:cs typeface="Calibri" panose="020F0502020204030204" pitchFamily="34" charset="0"/>
              </a:rPr>
              <a:t>toujours </a:t>
            </a:r>
            <a:r>
              <a:rPr lang="fr-CA">
                <a:latin typeface="Calibri" panose="020F0502020204030204" pitchFamily="34" charset="0"/>
                <a:cs typeface="Calibri" panose="020F0502020204030204" pitchFamily="34" charset="0"/>
              </a:rPr>
              <a:t>nécessaire de commencer par la lecture d’accompagnement : si nous examinons des œuvres que nous consommons principalement pour nous divertir, ou des contenus que nous ne pouvons éviter comme la publicité, nous pouvons passer directement à la lecture attentive.</a:t>
            </a:r>
          </a:p>
          <a:p>
            <a:pPr marL="0" marR="0" lvl="0" indent="0" algn="l" defTabSz="914400" rtl="0" eaLnBrk="1" fontAlgn="auto" latinLnBrk="0" hangingPunct="1">
              <a:buClrTx/>
              <a:buSzTx/>
              <a:buFontTx/>
              <a:buNone/>
              <a:tabLst/>
              <a:defRPr/>
            </a:pPr>
            <a:endParaRPr lang="fr-CA">
              <a:latin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fr-CA">
                <a:latin typeface="Calibri" panose="020F0502020204030204" pitchFamily="34" charset="0"/>
                <a:cs typeface="Calibri" panose="020F0502020204030204" pitchFamily="34" charset="0"/>
              </a:rPr>
              <a:t>Par exemple, nous n’avons pas vraiment le choix de voir ou non des publicités, mais nous pouvons apprendre aux élèves à reconnaître les appels émotionnels qu’elles contiennent et à les considérer d’un œil critique.</a:t>
            </a:r>
          </a:p>
          <a:p>
            <a:pPr marL="0" marR="0" lvl="0" indent="0" algn="l" defTabSz="914400" rtl="0" eaLnBrk="1" fontAlgn="auto" latinLnBrk="0" hangingPunct="1">
              <a:buClrTx/>
              <a:buSzTx/>
              <a:buFontTx/>
              <a:buNone/>
              <a:tabLst/>
              <a:defRPr/>
            </a:pPr>
            <a:endParaRPr lang="fr-CA">
              <a:latin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fld id="{7A9361FC-8CBD-49F8-A9B4-4DABEA9D8DF8}" type="slidenum">
              <a:rPr lang="en-CA" smtClean="0"/>
              <a:t>98</a:t>
            </a:fld>
            <a:endParaRPr lang="en-CA"/>
          </a:p>
        </p:txBody>
      </p:sp>
    </p:spTree>
    <p:extLst>
      <p:ext uri="{BB962C8B-B14F-4D97-AF65-F5344CB8AC3E}">
        <p14:creationId xmlns:p14="http://schemas.microsoft.com/office/powerpoint/2010/main" val="510211424"/>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fontAlgn="base">
              <a:defRPr/>
            </a:pPr>
            <a:r>
              <a:rPr lang="en-CA" dirty="0">
                <a:latin typeface="Calibri" panose="020F0502020204030204" pitchFamily="34" charset="0"/>
                <a:ea typeface="Calibri"/>
                <a:cs typeface="Calibri" panose="020F0502020204030204" pitchFamily="34" charset="0"/>
              </a:rPr>
              <a:t>Un </a:t>
            </a:r>
            <a:r>
              <a:rPr lang="en-CA" dirty="0" err="1">
                <a:latin typeface="Calibri" panose="020F0502020204030204" pitchFamily="34" charset="0"/>
                <a:ea typeface="Calibri"/>
                <a:cs typeface="Calibri" panose="020F0502020204030204" pitchFamily="34" charset="0"/>
              </a:rPr>
              <a:t>autre</a:t>
            </a:r>
            <a:r>
              <a:rPr lang="en-CA" dirty="0">
                <a:latin typeface="Calibri" panose="020F0502020204030204" pitchFamily="34" charset="0"/>
                <a:ea typeface="Calibri"/>
                <a:cs typeface="Calibri" panose="020F0502020204030204" pitchFamily="34" charset="0"/>
              </a:rPr>
              <a:t> aspect </a:t>
            </a:r>
            <a:r>
              <a:rPr lang="fr-CA" dirty="0">
                <a:effectLst/>
                <a:latin typeface="Calibri" panose="020F0502020204030204" pitchFamily="34" charset="0"/>
                <a:ea typeface="Calibri"/>
                <a:cs typeface="Calibri" panose="020F0502020204030204" pitchFamily="34" charset="0"/>
              </a:rPr>
              <a:t>de l’enseignement de la pensée critique consiste à aider les élèves à reconnaître comment des éléments comme les mèmes ou les publications dans les médias sociaux peuvent essayer de court-circuiter nos facultés critiques en provoquant des réponses émotionnelles liées à l’image que nous avons de </a:t>
            </a:r>
            <a:br>
              <a:rPr lang="fr-CA" dirty="0">
                <a:effectLst/>
                <a:latin typeface="Calibri" panose="020F0502020204030204" pitchFamily="34" charset="0"/>
                <a:ea typeface="Calibri" panose="020F0502020204030204" pitchFamily="34" charset="0"/>
                <a:cs typeface="Calibri" panose="020F0502020204030204" pitchFamily="34" charset="0"/>
              </a:rPr>
            </a:br>
            <a:r>
              <a:rPr lang="fr-CA" dirty="0">
                <a:effectLst/>
                <a:latin typeface="Calibri" panose="020F0502020204030204" pitchFamily="34" charset="0"/>
                <a:ea typeface="Calibri"/>
                <a:cs typeface="Calibri" panose="020F0502020204030204" pitchFamily="34" charset="0"/>
              </a:rPr>
              <a:t>nous-mêmes ou à notre identité.</a:t>
            </a:r>
          </a:p>
          <a:p>
            <a:pPr marL="0" marR="0" lvl="0" indent="0" algn="l" defTabSz="914400" rtl="0" eaLnBrk="1" fontAlgn="base" latinLnBrk="0" hangingPunct="1">
              <a:buClrTx/>
              <a:buSzTx/>
              <a:buFontTx/>
              <a:buNone/>
              <a:tabLst/>
              <a:defRPr/>
            </a:pPr>
            <a:endParaRPr lang="fr-CA"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base" latinLnBrk="0" hangingPunct="1">
              <a:buClrTx/>
              <a:buSzTx/>
              <a:buFontTx/>
              <a:buNone/>
              <a:tabLst/>
              <a:defRPr/>
            </a:pPr>
            <a:r>
              <a:rPr lang="fr-CA" dirty="0">
                <a:effectLst/>
                <a:latin typeface="Calibri" panose="020F0502020204030204" pitchFamily="34" charset="0"/>
                <a:ea typeface="Calibri"/>
                <a:cs typeface="Calibri" panose="020F0502020204030204" pitchFamily="34" charset="0"/>
              </a:rPr>
              <a:t>Tout comme la publicité peut nous déconcerter en ne faisant pas d’affirmation explicite sur le produit, la propagande fonctionne mieux en se camouflant, en cachant ses arguments dans les angles morts de nos partis pris. </a:t>
            </a:r>
          </a:p>
          <a:p>
            <a:pPr marL="0" marR="0" lvl="0" indent="0" algn="l" defTabSz="914400" rtl="0" eaLnBrk="1" fontAlgn="base" latinLnBrk="0" hangingPunct="1">
              <a:buClrTx/>
              <a:buSzTx/>
              <a:buFontTx/>
              <a:buNone/>
              <a:tabLst/>
              <a:defRPr/>
            </a:pPr>
            <a:endParaRPr lang="fr-CA" i="0" dirty="0">
              <a:latin typeface="Calibri" panose="020F0502020204030204" pitchFamily="34" charset="0"/>
              <a:cs typeface="Calibri" panose="020F0502020204030204" pitchFamily="34" charset="0"/>
            </a:endParaRPr>
          </a:p>
          <a:p>
            <a:endParaRPr lang="fr-CA" kern="100" dirty="0">
              <a:effectLst/>
              <a:latin typeface="Calibri" panose="020F0502020204030204" pitchFamily="34" charset="0"/>
              <a:ea typeface="Calibri" panose="020F0502020204030204" pitchFamily="34" charset="0"/>
              <a:cs typeface="Calibri" panose="020F0502020204030204" pitchFamily="34" charset="0"/>
            </a:endParaRPr>
          </a:p>
          <a:p>
            <a:endParaRPr lang="fr-CA" kern="100" dirty="0">
              <a:effectLst/>
              <a:latin typeface="Calibri" panose="020F050202020403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fld id="{7A9361FC-8CBD-49F8-A9B4-4DABEA9D8DF8}" type="slidenum">
              <a:rPr lang="en-CA" smtClean="0"/>
              <a:t>99</a:t>
            </a:fld>
            <a:endParaRPr lang="en-CA"/>
          </a:p>
        </p:txBody>
      </p:sp>
    </p:spTree>
    <p:extLst>
      <p:ext uri="{BB962C8B-B14F-4D97-AF65-F5344CB8AC3E}">
        <p14:creationId xmlns:p14="http://schemas.microsoft.com/office/powerpoint/2010/main" val="35611596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8CA312-64DC-D1D6-5FBC-EE76E091FDEF}"/>
              </a:ext>
            </a:extLst>
          </p:cNvPr>
          <p:cNvSpPr>
            <a:spLocks noGrp="1"/>
          </p:cNvSpPr>
          <p:nvPr>
            <p:ph type="ctrTitle"/>
          </p:nvPr>
        </p:nvSpPr>
        <p:spPr>
          <a:xfrm>
            <a:off x="1143000" y="1122363"/>
            <a:ext cx="6858000" cy="2387600"/>
          </a:xfrm>
          <a:prstGeom prst="rect">
            <a:avLst/>
          </a:prstGeom>
        </p:spPr>
        <p:txBody>
          <a:bodyPr anchor="b"/>
          <a:lstStyle>
            <a:lvl1pPr algn="ctr">
              <a:defRPr sz="4500"/>
            </a:lvl1pPr>
          </a:lstStyle>
          <a:p>
            <a:r>
              <a:rPr lang="en-US"/>
              <a:t>Click to edit Master title style</a:t>
            </a:r>
            <a:endParaRPr lang="en-CA"/>
          </a:p>
        </p:txBody>
      </p:sp>
      <p:sp>
        <p:nvSpPr>
          <p:cNvPr id="3" name="Subtitle 2">
            <a:extLst>
              <a:ext uri="{FF2B5EF4-FFF2-40B4-BE49-F238E27FC236}">
                <a16:creationId xmlns:a16="http://schemas.microsoft.com/office/drawing/2014/main" id="{4C110F43-323F-986D-9277-786685804D73}"/>
              </a:ext>
            </a:extLst>
          </p:cNvPr>
          <p:cNvSpPr>
            <a:spLocks noGrp="1"/>
          </p:cNvSpPr>
          <p:nvPr>
            <p:ph type="subTitle" idx="1"/>
          </p:nvPr>
        </p:nvSpPr>
        <p:spPr>
          <a:xfrm>
            <a:off x="1143000" y="3602038"/>
            <a:ext cx="6858000" cy="1655762"/>
          </a:xfrm>
          <a:prstGeom prst="rect">
            <a:avLst/>
          </a:prstGeo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CA"/>
          </a:p>
        </p:txBody>
      </p:sp>
      <p:sp>
        <p:nvSpPr>
          <p:cNvPr id="4" name="Date Placeholder 3">
            <a:extLst>
              <a:ext uri="{FF2B5EF4-FFF2-40B4-BE49-F238E27FC236}">
                <a16:creationId xmlns:a16="http://schemas.microsoft.com/office/drawing/2014/main" id="{F810F86C-8AB3-E9B3-E8B4-86F2D168A2BD}"/>
              </a:ext>
            </a:extLst>
          </p:cNvPr>
          <p:cNvSpPr>
            <a:spLocks noGrp="1"/>
          </p:cNvSpPr>
          <p:nvPr>
            <p:ph type="dt" sz="half" idx="10"/>
          </p:nvPr>
        </p:nvSpPr>
        <p:spPr>
          <a:xfrm>
            <a:off x="628650" y="6356351"/>
            <a:ext cx="2057400" cy="365125"/>
          </a:xfrm>
          <a:prstGeom prst="rect">
            <a:avLst/>
          </a:prstGeom>
        </p:spPr>
        <p:txBody>
          <a:bodyPr/>
          <a:lstStyle/>
          <a:p>
            <a:fld id="{3D485F10-17BC-47B7-A752-E7B9D8FF64AA}" type="datetimeFigureOut">
              <a:rPr lang="en-CA" smtClean="0"/>
              <a:t>2024-10-07</a:t>
            </a:fld>
            <a:endParaRPr lang="en-CA"/>
          </a:p>
        </p:txBody>
      </p:sp>
      <p:sp>
        <p:nvSpPr>
          <p:cNvPr id="5" name="Footer Placeholder 4">
            <a:extLst>
              <a:ext uri="{FF2B5EF4-FFF2-40B4-BE49-F238E27FC236}">
                <a16:creationId xmlns:a16="http://schemas.microsoft.com/office/drawing/2014/main" id="{AE929537-1EC9-FD22-3292-DDAB875817D3}"/>
              </a:ext>
            </a:extLst>
          </p:cNvPr>
          <p:cNvSpPr>
            <a:spLocks noGrp="1"/>
          </p:cNvSpPr>
          <p:nvPr>
            <p:ph type="ftr" sz="quarter" idx="11"/>
          </p:nvPr>
        </p:nvSpPr>
        <p:spPr>
          <a:xfrm>
            <a:off x="3028950" y="6356351"/>
            <a:ext cx="3086100" cy="365125"/>
          </a:xfrm>
          <a:prstGeom prst="rect">
            <a:avLst/>
          </a:prstGeom>
        </p:spPr>
        <p:txBody>
          <a:bodyPr/>
          <a:lstStyle/>
          <a:p>
            <a:endParaRPr lang="en-CA"/>
          </a:p>
        </p:txBody>
      </p:sp>
      <p:sp>
        <p:nvSpPr>
          <p:cNvPr id="6" name="Slide Number Placeholder 5">
            <a:extLst>
              <a:ext uri="{FF2B5EF4-FFF2-40B4-BE49-F238E27FC236}">
                <a16:creationId xmlns:a16="http://schemas.microsoft.com/office/drawing/2014/main" id="{F4AC463B-5483-AB31-46DD-65D417A4D1D5}"/>
              </a:ext>
            </a:extLst>
          </p:cNvPr>
          <p:cNvSpPr>
            <a:spLocks noGrp="1"/>
          </p:cNvSpPr>
          <p:nvPr>
            <p:ph type="sldNum" sz="quarter" idx="12"/>
          </p:nvPr>
        </p:nvSpPr>
        <p:spPr>
          <a:xfrm>
            <a:off x="6457950" y="6356351"/>
            <a:ext cx="2057400" cy="365125"/>
          </a:xfrm>
          <a:prstGeom prst="rect">
            <a:avLst/>
          </a:prstGeom>
        </p:spPr>
        <p:txBody>
          <a:bodyPr/>
          <a:lstStyle/>
          <a:p>
            <a:fld id="{A4BFB50F-708A-4F10-8176-3202083F0EBD}" type="slidenum">
              <a:rPr lang="en-CA" smtClean="0"/>
              <a:t>‹#›</a:t>
            </a:fld>
            <a:endParaRPr lang="en-CA"/>
          </a:p>
        </p:txBody>
      </p:sp>
    </p:spTree>
    <p:extLst>
      <p:ext uri="{BB962C8B-B14F-4D97-AF65-F5344CB8AC3E}">
        <p14:creationId xmlns:p14="http://schemas.microsoft.com/office/powerpoint/2010/main" val="14825490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5D583E-0EF9-D89C-BE06-AEBA52B39793}"/>
              </a:ext>
            </a:extLst>
          </p:cNvPr>
          <p:cNvSpPr>
            <a:spLocks noGrp="1"/>
          </p:cNvSpPr>
          <p:nvPr>
            <p:ph type="title"/>
          </p:nvPr>
        </p:nvSpPr>
        <p:spPr>
          <a:xfrm>
            <a:off x="628650" y="365126"/>
            <a:ext cx="7886700" cy="1325563"/>
          </a:xfrm>
          <a:prstGeom prst="rect">
            <a:avLst/>
          </a:prstGeom>
        </p:spPr>
        <p:txBody>
          <a:bodyPr/>
          <a:lstStyle/>
          <a:p>
            <a:r>
              <a:rPr lang="en-US"/>
              <a:t>Click to edit Master title style</a:t>
            </a:r>
            <a:endParaRPr lang="en-CA"/>
          </a:p>
        </p:txBody>
      </p:sp>
      <p:sp>
        <p:nvSpPr>
          <p:cNvPr id="3" name="Vertical Text Placeholder 2">
            <a:extLst>
              <a:ext uri="{FF2B5EF4-FFF2-40B4-BE49-F238E27FC236}">
                <a16:creationId xmlns:a16="http://schemas.microsoft.com/office/drawing/2014/main" id="{9C1BF227-5FBA-4F84-57DC-F32754074C36}"/>
              </a:ext>
            </a:extLst>
          </p:cNvPr>
          <p:cNvSpPr>
            <a:spLocks noGrp="1"/>
          </p:cNvSpPr>
          <p:nvPr>
            <p:ph type="body" orient="vert" idx="1"/>
          </p:nvPr>
        </p:nvSpPr>
        <p:spPr>
          <a:xfrm>
            <a:off x="628650" y="1825625"/>
            <a:ext cx="7886700" cy="4351338"/>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a:extLst>
              <a:ext uri="{FF2B5EF4-FFF2-40B4-BE49-F238E27FC236}">
                <a16:creationId xmlns:a16="http://schemas.microsoft.com/office/drawing/2014/main" id="{AE490D7D-0A53-32D3-8677-EFD9F84DC923}"/>
              </a:ext>
            </a:extLst>
          </p:cNvPr>
          <p:cNvSpPr>
            <a:spLocks noGrp="1"/>
          </p:cNvSpPr>
          <p:nvPr>
            <p:ph type="dt" sz="half" idx="10"/>
          </p:nvPr>
        </p:nvSpPr>
        <p:spPr>
          <a:xfrm>
            <a:off x="628650" y="6356351"/>
            <a:ext cx="2057400" cy="365125"/>
          </a:xfrm>
          <a:prstGeom prst="rect">
            <a:avLst/>
          </a:prstGeom>
        </p:spPr>
        <p:txBody>
          <a:bodyPr/>
          <a:lstStyle/>
          <a:p>
            <a:fld id="{3D485F10-17BC-47B7-A752-E7B9D8FF64AA}" type="datetimeFigureOut">
              <a:rPr lang="en-CA" smtClean="0"/>
              <a:t>2024-10-07</a:t>
            </a:fld>
            <a:endParaRPr lang="en-CA"/>
          </a:p>
        </p:txBody>
      </p:sp>
      <p:sp>
        <p:nvSpPr>
          <p:cNvPr id="5" name="Footer Placeholder 4">
            <a:extLst>
              <a:ext uri="{FF2B5EF4-FFF2-40B4-BE49-F238E27FC236}">
                <a16:creationId xmlns:a16="http://schemas.microsoft.com/office/drawing/2014/main" id="{6B476A65-9EC9-3244-EC03-AF67793FA472}"/>
              </a:ext>
            </a:extLst>
          </p:cNvPr>
          <p:cNvSpPr>
            <a:spLocks noGrp="1"/>
          </p:cNvSpPr>
          <p:nvPr>
            <p:ph type="ftr" sz="quarter" idx="11"/>
          </p:nvPr>
        </p:nvSpPr>
        <p:spPr>
          <a:xfrm>
            <a:off x="3028950" y="6356351"/>
            <a:ext cx="3086100" cy="365125"/>
          </a:xfrm>
          <a:prstGeom prst="rect">
            <a:avLst/>
          </a:prstGeom>
        </p:spPr>
        <p:txBody>
          <a:bodyPr/>
          <a:lstStyle/>
          <a:p>
            <a:endParaRPr lang="en-CA"/>
          </a:p>
        </p:txBody>
      </p:sp>
      <p:sp>
        <p:nvSpPr>
          <p:cNvPr id="6" name="Slide Number Placeholder 5">
            <a:extLst>
              <a:ext uri="{FF2B5EF4-FFF2-40B4-BE49-F238E27FC236}">
                <a16:creationId xmlns:a16="http://schemas.microsoft.com/office/drawing/2014/main" id="{387DC0B4-2930-19AA-6EE9-592A904350EB}"/>
              </a:ext>
            </a:extLst>
          </p:cNvPr>
          <p:cNvSpPr>
            <a:spLocks noGrp="1"/>
          </p:cNvSpPr>
          <p:nvPr>
            <p:ph type="sldNum" sz="quarter" idx="12"/>
          </p:nvPr>
        </p:nvSpPr>
        <p:spPr>
          <a:xfrm>
            <a:off x="6457950" y="6356351"/>
            <a:ext cx="2057400" cy="365125"/>
          </a:xfrm>
          <a:prstGeom prst="rect">
            <a:avLst/>
          </a:prstGeom>
        </p:spPr>
        <p:txBody>
          <a:bodyPr/>
          <a:lstStyle/>
          <a:p>
            <a:fld id="{A4BFB50F-708A-4F10-8176-3202083F0EBD}" type="slidenum">
              <a:rPr lang="en-CA" smtClean="0"/>
              <a:t>‹#›</a:t>
            </a:fld>
            <a:endParaRPr lang="en-CA"/>
          </a:p>
        </p:txBody>
      </p:sp>
    </p:spTree>
    <p:extLst>
      <p:ext uri="{BB962C8B-B14F-4D97-AF65-F5344CB8AC3E}">
        <p14:creationId xmlns:p14="http://schemas.microsoft.com/office/powerpoint/2010/main" val="412361283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5D138E6-69BF-5D6A-AA00-9F000D093D02}"/>
              </a:ext>
            </a:extLst>
          </p:cNvPr>
          <p:cNvSpPr>
            <a:spLocks noGrp="1"/>
          </p:cNvSpPr>
          <p:nvPr>
            <p:ph type="title" orient="vert"/>
          </p:nvPr>
        </p:nvSpPr>
        <p:spPr>
          <a:xfrm>
            <a:off x="6543675" y="365125"/>
            <a:ext cx="1971675" cy="5811838"/>
          </a:xfrm>
          <a:prstGeom prst="rect">
            <a:avLst/>
          </a:prstGeom>
        </p:spPr>
        <p:txBody>
          <a:bodyPr vert="eaVert"/>
          <a:lstStyle/>
          <a:p>
            <a:r>
              <a:rPr lang="en-US"/>
              <a:t>Click to edit Master title style</a:t>
            </a:r>
            <a:endParaRPr lang="en-CA"/>
          </a:p>
        </p:txBody>
      </p:sp>
      <p:sp>
        <p:nvSpPr>
          <p:cNvPr id="3" name="Vertical Text Placeholder 2">
            <a:extLst>
              <a:ext uri="{FF2B5EF4-FFF2-40B4-BE49-F238E27FC236}">
                <a16:creationId xmlns:a16="http://schemas.microsoft.com/office/drawing/2014/main" id="{21E35BA2-100F-FD31-2A36-B11E174FBC35}"/>
              </a:ext>
            </a:extLst>
          </p:cNvPr>
          <p:cNvSpPr>
            <a:spLocks noGrp="1"/>
          </p:cNvSpPr>
          <p:nvPr>
            <p:ph type="body" orient="vert" idx="1"/>
          </p:nvPr>
        </p:nvSpPr>
        <p:spPr>
          <a:xfrm>
            <a:off x="628650" y="365125"/>
            <a:ext cx="5800725" cy="5811838"/>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a:extLst>
              <a:ext uri="{FF2B5EF4-FFF2-40B4-BE49-F238E27FC236}">
                <a16:creationId xmlns:a16="http://schemas.microsoft.com/office/drawing/2014/main" id="{425F241C-6645-4289-5C67-B1ADCD5C3220}"/>
              </a:ext>
            </a:extLst>
          </p:cNvPr>
          <p:cNvSpPr>
            <a:spLocks noGrp="1"/>
          </p:cNvSpPr>
          <p:nvPr>
            <p:ph type="dt" sz="half" idx="10"/>
          </p:nvPr>
        </p:nvSpPr>
        <p:spPr>
          <a:xfrm>
            <a:off x="628650" y="6356351"/>
            <a:ext cx="2057400" cy="365125"/>
          </a:xfrm>
          <a:prstGeom prst="rect">
            <a:avLst/>
          </a:prstGeom>
        </p:spPr>
        <p:txBody>
          <a:bodyPr/>
          <a:lstStyle/>
          <a:p>
            <a:fld id="{3D485F10-17BC-47B7-A752-E7B9D8FF64AA}" type="datetimeFigureOut">
              <a:rPr lang="en-CA" smtClean="0"/>
              <a:t>2024-10-07</a:t>
            </a:fld>
            <a:endParaRPr lang="en-CA"/>
          </a:p>
        </p:txBody>
      </p:sp>
      <p:sp>
        <p:nvSpPr>
          <p:cNvPr id="5" name="Footer Placeholder 4">
            <a:extLst>
              <a:ext uri="{FF2B5EF4-FFF2-40B4-BE49-F238E27FC236}">
                <a16:creationId xmlns:a16="http://schemas.microsoft.com/office/drawing/2014/main" id="{8D6A719D-1EF0-F416-8EEC-8282287669C0}"/>
              </a:ext>
            </a:extLst>
          </p:cNvPr>
          <p:cNvSpPr>
            <a:spLocks noGrp="1"/>
          </p:cNvSpPr>
          <p:nvPr>
            <p:ph type="ftr" sz="quarter" idx="11"/>
          </p:nvPr>
        </p:nvSpPr>
        <p:spPr>
          <a:xfrm>
            <a:off x="3028950" y="6356351"/>
            <a:ext cx="3086100" cy="365125"/>
          </a:xfrm>
          <a:prstGeom prst="rect">
            <a:avLst/>
          </a:prstGeom>
        </p:spPr>
        <p:txBody>
          <a:bodyPr/>
          <a:lstStyle/>
          <a:p>
            <a:endParaRPr lang="en-CA"/>
          </a:p>
        </p:txBody>
      </p:sp>
      <p:sp>
        <p:nvSpPr>
          <p:cNvPr id="6" name="Slide Number Placeholder 5">
            <a:extLst>
              <a:ext uri="{FF2B5EF4-FFF2-40B4-BE49-F238E27FC236}">
                <a16:creationId xmlns:a16="http://schemas.microsoft.com/office/drawing/2014/main" id="{4B6057C4-EE81-8248-CB09-E1B15F69BFFF}"/>
              </a:ext>
            </a:extLst>
          </p:cNvPr>
          <p:cNvSpPr>
            <a:spLocks noGrp="1"/>
          </p:cNvSpPr>
          <p:nvPr>
            <p:ph type="sldNum" sz="quarter" idx="12"/>
          </p:nvPr>
        </p:nvSpPr>
        <p:spPr>
          <a:xfrm>
            <a:off x="6457950" y="6356351"/>
            <a:ext cx="2057400" cy="365125"/>
          </a:xfrm>
          <a:prstGeom prst="rect">
            <a:avLst/>
          </a:prstGeom>
        </p:spPr>
        <p:txBody>
          <a:bodyPr/>
          <a:lstStyle/>
          <a:p>
            <a:fld id="{A4BFB50F-708A-4F10-8176-3202083F0EBD}" type="slidenum">
              <a:rPr lang="en-CA" smtClean="0"/>
              <a:t>‹#›</a:t>
            </a:fld>
            <a:endParaRPr lang="en-CA"/>
          </a:p>
        </p:txBody>
      </p:sp>
    </p:spTree>
    <p:extLst>
      <p:ext uri="{BB962C8B-B14F-4D97-AF65-F5344CB8AC3E}">
        <p14:creationId xmlns:p14="http://schemas.microsoft.com/office/powerpoint/2010/main" val="369863218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919888-621A-151C-7FED-8B53CC36E4CF}"/>
              </a:ext>
            </a:extLst>
          </p:cNvPr>
          <p:cNvSpPr>
            <a:spLocks noGrp="1"/>
          </p:cNvSpPr>
          <p:nvPr>
            <p:ph type="title"/>
          </p:nvPr>
        </p:nvSpPr>
        <p:spPr>
          <a:xfrm>
            <a:off x="628650" y="365126"/>
            <a:ext cx="7886700" cy="1325563"/>
          </a:xfrm>
          <a:prstGeom prst="rect">
            <a:avLst/>
          </a:prstGeom>
        </p:spPr>
        <p:txBody>
          <a:bodyPr/>
          <a:lstStyle/>
          <a:p>
            <a:r>
              <a:rPr lang="en-US"/>
              <a:t>Click to edit Master title style</a:t>
            </a:r>
            <a:endParaRPr lang="en-CA"/>
          </a:p>
        </p:txBody>
      </p:sp>
      <p:sp>
        <p:nvSpPr>
          <p:cNvPr id="3" name="Content Placeholder 2">
            <a:extLst>
              <a:ext uri="{FF2B5EF4-FFF2-40B4-BE49-F238E27FC236}">
                <a16:creationId xmlns:a16="http://schemas.microsoft.com/office/drawing/2014/main" id="{C0791368-8B4A-6B88-B274-596BADE32F4C}"/>
              </a:ext>
            </a:extLst>
          </p:cNvPr>
          <p:cNvSpPr>
            <a:spLocks noGrp="1"/>
          </p:cNvSpPr>
          <p:nvPr>
            <p:ph idx="1"/>
          </p:nvPr>
        </p:nvSpPr>
        <p:spPr>
          <a:xfrm>
            <a:off x="628650" y="1825625"/>
            <a:ext cx="78867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a:extLst>
              <a:ext uri="{FF2B5EF4-FFF2-40B4-BE49-F238E27FC236}">
                <a16:creationId xmlns:a16="http://schemas.microsoft.com/office/drawing/2014/main" id="{74B955CB-96BE-C02B-9520-7BFA27818A80}"/>
              </a:ext>
            </a:extLst>
          </p:cNvPr>
          <p:cNvSpPr>
            <a:spLocks noGrp="1"/>
          </p:cNvSpPr>
          <p:nvPr>
            <p:ph type="dt" sz="half" idx="10"/>
          </p:nvPr>
        </p:nvSpPr>
        <p:spPr>
          <a:xfrm>
            <a:off x="628650" y="6356351"/>
            <a:ext cx="2057400" cy="365125"/>
          </a:xfrm>
          <a:prstGeom prst="rect">
            <a:avLst/>
          </a:prstGeom>
        </p:spPr>
        <p:txBody>
          <a:bodyPr/>
          <a:lstStyle/>
          <a:p>
            <a:fld id="{3D485F10-17BC-47B7-A752-E7B9D8FF64AA}" type="datetimeFigureOut">
              <a:rPr lang="en-CA" smtClean="0"/>
              <a:t>2024-10-07</a:t>
            </a:fld>
            <a:endParaRPr lang="en-CA"/>
          </a:p>
        </p:txBody>
      </p:sp>
      <p:sp>
        <p:nvSpPr>
          <p:cNvPr id="5" name="Footer Placeholder 4">
            <a:extLst>
              <a:ext uri="{FF2B5EF4-FFF2-40B4-BE49-F238E27FC236}">
                <a16:creationId xmlns:a16="http://schemas.microsoft.com/office/drawing/2014/main" id="{B5DF1D94-02A0-5F67-7616-80DA3A2C2322}"/>
              </a:ext>
            </a:extLst>
          </p:cNvPr>
          <p:cNvSpPr>
            <a:spLocks noGrp="1"/>
          </p:cNvSpPr>
          <p:nvPr>
            <p:ph type="ftr" sz="quarter" idx="11"/>
          </p:nvPr>
        </p:nvSpPr>
        <p:spPr>
          <a:xfrm>
            <a:off x="3028950" y="6356351"/>
            <a:ext cx="3086100" cy="365125"/>
          </a:xfrm>
          <a:prstGeom prst="rect">
            <a:avLst/>
          </a:prstGeom>
        </p:spPr>
        <p:txBody>
          <a:bodyPr/>
          <a:lstStyle/>
          <a:p>
            <a:endParaRPr lang="en-CA"/>
          </a:p>
        </p:txBody>
      </p:sp>
      <p:sp>
        <p:nvSpPr>
          <p:cNvPr id="6" name="Slide Number Placeholder 5">
            <a:extLst>
              <a:ext uri="{FF2B5EF4-FFF2-40B4-BE49-F238E27FC236}">
                <a16:creationId xmlns:a16="http://schemas.microsoft.com/office/drawing/2014/main" id="{11609DFC-C285-7C63-C9D2-6A12F397D13F}"/>
              </a:ext>
            </a:extLst>
          </p:cNvPr>
          <p:cNvSpPr>
            <a:spLocks noGrp="1"/>
          </p:cNvSpPr>
          <p:nvPr>
            <p:ph type="sldNum" sz="quarter" idx="12"/>
          </p:nvPr>
        </p:nvSpPr>
        <p:spPr>
          <a:xfrm>
            <a:off x="6457950" y="6356351"/>
            <a:ext cx="2057400" cy="365125"/>
          </a:xfrm>
          <a:prstGeom prst="rect">
            <a:avLst/>
          </a:prstGeom>
        </p:spPr>
        <p:txBody>
          <a:bodyPr/>
          <a:lstStyle/>
          <a:p>
            <a:fld id="{A4BFB50F-708A-4F10-8176-3202083F0EBD}" type="slidenum">
              <a:rPr lang="en-CA" smtClean="0"/>
              <a:t>‹#›</a:t>
            </a:fld>
            <a:endParaRPr lang="en-CA"/>
          </a:p>
        </p:txBody>
      </p:sp>
    </p:spTree>
    <p:extLst>
      <p:ext uri="{BB962C8B-B14F-4D97-AF65-F5344CB8AC3E}">
        <p14:creationId xmlns:p14="http://schemas.microsoft.com/office/powerpoint/2010/main" val="16798020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AD6258-28A3-4A59-AB16-B42DE9426EB7}"/>
              </a:ext>
            </a:extLst>
          </p:cNvPr>
          <p:cNvSpPr>
            <a:spLocks noGrp="1"/>
          </p:cNvSpPr>
          <p:nvPr>
            <p:ph type="title"/>
          </p:nvPr>
        </p:nvSpPr>
        <p:spPr>
          <a:xfrm>
            <a:off x="623888" y="1709739"/>
            <a:ext cx="7886700" cy="2852737"/>
          </a:xfrm>
          <a:prstGeom prst="rect">
            <a:avLst/>
          </a:prstGeom>
        </p:spPr>
        <p:txBody>
          <a:bodyPr anchor="b"/>
          <a:lstStyle>
            <a:lvl1pPr>
              <a:defRPr sz="4500"/>
            </a:lvl1pPr>
          </a:lstStyle>
          <a:p>
            <a:r>
              <a:rPr lang="en-US"/>
              <a:t>Click to edit Master title style</a:t>
            </a:r>
            <a:endParaRPr lang="en-CA"/>
          </a:p>
        </p:txBody>
      </p:sp>
      <p:sp>
        <p:nvSpPr>
          <p:cNvPr id="3" name="Text Placeholder 2">
            <a:extLst>
              <a:ext uri="{FF2B5EF4-FFF2-40B4-BE49-F238E27FC236}">
                <a16:creationId xmlns:a16="http://schemas.microsoft.com/office/drawing/2014/main" id="{1371389D-B34D-1457-E463-2E4C0D9DBF14}"/>
              </a:ext>
            </a:extLst>
          </p:cNvPr>
          <p:cNvSpPr>
            <a:spLocks noGrp="1"/>
          </p:cNvSpPr>
          <p:nvPr>
            <p:ph type="body" idx="1"/>
          </p:nvPr>
        </p:nvSpPr>
        <p:spPr>
          <a:xfrm>
            <a:off x="623888" y="4589464"/>
            <a:ext cx="7886700" cy="1500187"/>
          </a:xfrm>
          <a:prstGeom prst="rect">
            <a:avLst/>
          </a:prstGeom>
        </p:spPr>
        <p:txBody>
          <a:bodyPr/>
          <a:lstStyle>
            <a:lvl1pPr marL="0" indent="0">
              <a:buNone/>
              <a:defRPr sz="1800">
                <a:solidFill>
                  <a:schemeClr val="tx1">
                    <a:tint val="82000"/>
                  </a:schemeClr>
                </a:solidFill>
              </a:defRPr>
            </a:lvl1pPr>
            <a:lvl2pPr marL="342900" indent="0">
              <a:buNone/>
              <a:defRPr sz="1500">
                <a:solidFill>
                  <a:schemeClr val="tx1">
                    <a:tint val="82000"/>
                  </a:schemeClr>
                </a:solidFill>
              </a:defRPr>
            </a:lvl2pPr>
            <a:lvl3pPr marL="685800" indent="0">
              <a:buNone/>
              <a:defRPr sz="1350">
                <a:solidFill>
                  <a:schemeClr val="tx1">
                    <a:tint val="82000"/>
                  </a:schemeClr>
                </a:solidFill>
              </a:defRPr>
            </a:lvl3pPr>
            <a:lvl4pPr marL="1028700" indent="0">
              <a:buNone/>
              <a:defRPr sz="1200">
                <a:solidFill>
                  <a:schemeClr val="tx1">
                    <a:tint val="82000"/>
                  </a:schemeClr>
                </a:solidFill>
              </a:defRPr>
            </a:lvl4pPr>
            <a:lvl5pPr marL="1371600" indent="0">
              <a:buNone/>
              <a:defRPr sz="1200">
                <a:solidFill>
                  <a:schemeClr val="tx1">
                    <a:tint val="82000"/>
                  </a:schemeClr>
                </a:solidFill>
              </a:defRPr>
            </a:lvl5pPr>
            <a:lvl6pPr marL="1714500" indent="0">
              <a:buNone/>
              <a:defRPr sz="1200">
                <a:solidFill>
                  <a:schemeClr val="tx1">
                    <a:tint val="82000"/>
                  </a:schemeClr>
                </a:solidFill>
              </a:defRPr>
            </a:lvl6pPr>
            <a:lvl7pPr marL="2057400" indent="0">
              <a:buNone/>
              <a:defRPr sz="1200">
                <a:solidFill>
                  <a:schemeClr val="tx1">
                    <a:tint val="82000"/>
                  </a:schemeClr>
                </a:solidFill>
              </a:defRPr>
            </a:lvl7pPr>
            <a:lvl8pPr marL="2400300" indent="0">
              <a:buNone/>
              <a:defRPr sz="1200">
                <a:solidFill>
                  <a:schemeClr val="tx1">
                    <a:tint val="82000"/>
                  </a:schemeClr>
                </a:solidFill>
              </a:defRPr>
            </a:lvl8pPr>
            <a:lvl9pPr marL="2743200" indent="0">
              <a:buNone/>
              <a:defRPr sz="12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D236D76A-5829-246F-AAA8-776E3D8D87F4}"/>
              </a:ext>
            </a:extLst>
          </p:cNvPr>
          <p:cNvSpPr>
            <a:spLocks noGrp="1"/>
          </p:cNvSpPr>
          <p:nvPr>
            <p:ph type="dt" sz="half" idx="10"/>
          </p:nvPr>
        </p:nvSpPr>
        <p:spPr>
          <a:xfrm>
            <a:off x="628650" y="6356351"/>
            <a:ext cx="2057400" cy="365125"/>
          </a:xfrm>
          <a:prstGeom prst="rect">
            <a:avLst/>
          </a:prstGeom>
        </p:spPr>
        <p:txBody>
          <a:bodyPr/>
          <a:lstStyle/>
          <a:p>
            <a:fld id="{3D485F10-17BC-47B7-A752-E7B9D8FF64AA}" type="datetimeFigureOut">
              <a:rPr lang="en-CA" smtClean="0"/>
              <a:t>2024-10-07</a:t>
            </a:fld>
            <a:endParaRPr lang="en-CA"/>
          </a:p>
        </p:txBody>
      </p:sp>
      <p:sp>
        <p:nvSpPr>
          <p:cNvPr id="5" name="Footer Placeholder 4">
            <a:extLst>
              <a:ext uri="{FF2B5EF4-FFF2-40B4-BE49-F238E27FC236}">
                <a16:creationId xmlns:a16="http://schemas.microsoft.com/office/drawing/2014/main" id="{D9CC33FB-329A-5EEC-6D3C-643F694EE147}"/>
              </a:ext>
            </a:extLst>
          </p:cNvPr>
          <p:cNvSpPr>
            <a:spLocks noGrp="1"/>
          </p:cNvSpPr>
          <p:nvPr>
            <p:ph type="ftr" sz="quarter" idx="11"/>
          </p:nvPr>
        </p:nvSpPr>
        <p:spPr>
          <a:xfrm>
            <a:off x="3028950" y="6356351"/>
            <a:ext cx="3086100" cy="365125"/>
          </a:xfrm>
          <a:prstGeom prst="rect">
            <a:avLst/>
          </a:prstGeom>
        </p:spPr>
        <p:txBody>
          <a:bodyPr/>
          <a:lstStyle/>
          <a:p>
            <a:endParaRPr lang="en-CA"/>
          </a:p>
        </p:txBody>
      </p:sp>
      <p:sp>
        <p:nvSpPr>
          <p:cNvPr id="6" name="Slide Number Placeholder 5">
            <a:extLst>
              <a:ext uri="{FF2B5EF4-FFF2-40B4-BE49-F238E27FC236}">
                <a16:creationId xmlns:a16="http://schemas.microsoft.com/office/drawing/2014/main" id="{29E32994-8162-B996-2F09-353A45A4F53F}"/>
              </a:ext>
            </a:extLst>
          </p:cNvPr>
          <p:cNvSpPr>
            <a:spLocks noGrp="1"/>
          </p:cNvSpPr>
          <p:nvPr>
            <p:ph type="sldNum" sz="quarter" idx="12"/>
          </p:nvPr>
        </p:nvSpPr>
        <p:spPr>
          <a:xfrm>
            <a:off x="6457950" y="6356351"/>
            <a:ext cx="2057400" cy="365125"/>
          </a:xfrm>
          <a:prstGeom prst="rect">
            <a:avLst/>
          </a:prstGeom>
        </p:spPr>
        <p:txBody>
          <a:bodyPr/>
          <a:lstStyle/>
          <a:p>
            <a:fld id="{A4BFB50F-708A-4F10-8176-3202083F0EBD}" type="slidenum">
              <a:rPr lang="en-CA" smtClean="0"/>
              <a:t>‹#›</a:t>
            </a:fld>
            <a:endParaRPr lang="en-CA"/>
          </a:p>
        </p:txBody>
      </p:sp>
    </p:spTree>
    <p:extLst>
      <p:ext uri="{BB962C8B-B14F-4D97-AF65-F5344CB8AC3E}">
        <p14:creationId xmlns:p14="http://schemas.microsoft.com/office/powerpoint/2010/main" val="31336896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706480-46E2-D89C-2485-7771C4077CF9}"/>
              </a:ext>
            </a:extLst>
          </p:cNvPr>
          <p:cNvSpPr>
            <a:spLocks noGrp="1"/>
          </p:cNvSpPr>
          <p:nvPr>
            <p:ph type="title"/>
          </p:nvPr>
        </p:nvSpPr>
        <p:spPr>
          <a:xfrm>
            <a:off x="628650" y="365126"/>
            <a:ext cx="7886700" cy="1325563"/>
          </a:xfrm>
          <a:prstGeom prst="rect">
            <a:avLst/>
          </a:prstGeom>
        </p:spPr>
        <p:txBody>
          <a:bodyPr/>
          <a:lstStyle/>
          <a:p>
            <a:r>
              <a:rPr lang="en-US"/>
              <a:t>Click to edit Master title style</a:t>
            </a:r>
            <a:endParaRPr lang="en-CA"/>
          </a:p>
        </p:txBody>
      </p:sp>
      <p:sp>
        <p:nvSpPr>
          <p:cNvPr id="3" name="Content Placeholder 2">
            <a:extLst>
              <a:ext uri="{FF2B5EF4-FFF2-40B4-BE49-F238E27FC236}">
                <a16:creationId xmlns:a16="http://schemas.microsoft.com/office/drawing/2014/main" id="{7E866CAC-60E7-32E4-72F9-3F5FD11E8AEF}"/>
              </a:ext>
            </a:extLst>
          </p:cNvPr>
          <p:cNvSpPr>
            <a:spLocks noGrp="1"/>
          </p:cNvSpPr>
          <p:nvPr>
            <p:ph sz="half" idx="1"/>
          </p:nvPr>
        </p:nvSpPr>
        <p:spPr>
          <a:xfrm>
            <a:off x="628650" y="1825625"/>
            <a:ext cx="38862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Content Placeholder 3">
            <a:extLst>
              <a:ext uri="{FF2B5EF4-FFF2-40B4-BE49-F238E27FC236}">
                <a16:creationId xmlns:a16="http://schemas.microsoft.com/office/drawing/2014/main" id="{8605AF89-FB85-0440-8830-6636A66CF690}"/>
              </a:ext>
            </a:extLst>
          </p:cNvPr>
          <p:cNvSpPr>
            <a:spLocks noGrp="1"/>
          </p:cNvSpPr>
          <p:nvPr>
            <p:ph sz="half" idx="2"/>
          </p:nvPr>
        </p:nvSpPr>
        <p:spPr>
          <a:xfrm>
            <a:off x="4629150" y="1825625"/>
            <a:ext cx="38862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5" name="Date Placeholder 4">
            <a:extLst>
              <a:ext uri="{FF2B5EF4-FFF2-40B4-BE49-F238E27FC236}">
                <a16:creationId xmlns:a16="http://schemas.microsoft.com/office/drawing/2014/main" id="{4DD6E553-B2D1-7656-E603-357546A74B84}"/>
              </a:ext>
            </a:extLst>
          </p:cNvPr>
          <p:cNvSpPr>
            <a:spLocks noGrp="1"/>
          </p:cNvSpPr>
          <p:nvPr>
            <p:ph type="dt" sz="half" idx="10"/>
          </p:nvPr>
        </p:nvSpPr>
        <p:spPr>
          <a:xfrm>
            <a:off x="628650" y="6356351"/>
            <a:ext cx="2057400" cy="365125"/>
          </a:xfrm>
          <a:prstGeom prst="rect">
            <a:avLst/>
          </a:prstGeom>
        </p:spPr>
        <p:txBody>
          <a:bodyPr/>
          <a:lstStyle/>
          <a:p>
            <a:fld id="{3D485F10-17BC-47B7-A752-E7B9D8FF64AA}" type="datetimeFigureOut">
              <a:rPr lang="en-CA" smtClean="0"/>
              <a:t>2024-10-07</a:t>
            </a:fld>
            <a:endParaRPr lang="en-CA"/>
          </a:p>
        </p:txBody>
      </p:sp>
      <p:sp>
        <p:nvSpPr>
          <p:cNvPr id="6" name="Footer Placeholder 5">
            <a:extLst>
              <a:ext uri="{FF2B5EF4-FFF2-40B4-BE49-F238E27FC236}">
                <a16:creationId xmlns:a16="http://schemas.microsoft.com/office/drawing/2014/main" id="{8DC4AD6B-A9EA-D0E0-E966-E76ABFBDA9D4}"/>
              </a:ext>
            </a:extLst>
          </p:cNvPr>
          <p:cNvSpPr>
            <a:spLocks noGrp="1"/>
          </p:cNvSpPr>
          <p:nvPr>
            <p:ph type="ftr" sz="quarter" idx="11"/>
          </p:nvPr>
        </p:nvSpPr>
        <p:spPr>
          <a:xfrm>
            <a:off x="3028950" y="6356351"/>
            <a:ext cx="3086100" cy="365125"/>
          </a:xfrm>
          <a:prstGeom prst="rect">
            <a:avLst/>
          </a:prstGeom>
        </p:spPr>
        <p:txBody>
          <a:bodyPr/>
          <a:lstStyle/>
          <a:p>
            <a:endParaRPr lang="en-CA"/>
          </a:p>
        </p:txBody>
      </p:sp>
      <p:sp>
        <p:nvSpPr>
          <p:cNvPr id="7" name="Slide Number Placeholder 6">
            <a:extLst>
              <a:ext uri="{FF2B5EF4-FFF2-40B4-BE49-F238E27FC236}">
                <a16:creationId xmlns:a16="http://schemas.microsoft.com/office/drawing/2014/main" id="{9664C4D7-7FBF-7581-DDA7-466199D81B2E}"/>
              </a:ext>
            </a:extLst>
          </p:cNvPr>
          <p:cNvSpPr>
            <a:spLocks noGrp="1"/>
          </p:cNvSpPr>
          <p:nvPr>
            <p:ph type="sldNum" sz="quarter" idx="12"/>
          </p:nvPr>
        </p:nvSpPr>
        <p:spPr>
          <a:xfrm>
            <a:off x="6457950" y="6356351"/>
            <a:ext cx="2057400" cy="365125"/>
          </a:xfrm>
          <a:prstGeom prst="rect">
            <a:avLst/>
          </a:prstGeom>
        </p:spPr>
        <p:txBody>
          <a:bodyPr/>
          <a:lstStyle/>
          <a:p>
            <a:fld id="{A4BFB50F-708A-4F10-8176-3202083F0EBD}" type="slidenum">
              <a:rPr lang="en-CA" smtClean="0"/>
              <a:t>‹#›</a:t>
            </a:fld>
            <a:endParaRPr lang="en-CA"/>
          </a:p>
        </p:txBody>
      </p:sp>
    </p:spTree>
    <p:extLst>
      <p:ext uri="{BB962C8B-B14F-4D97-AF65-F5344CB8AC3E}">
        <p14:creationId xmlns:p14="http://schemas.microsoft.com/office/powerpoint/2010/main" val="354623693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BC2A09-54C5-0A0A-76F4-3613A2F6B8C8}"/>
              </a:ext>
            </a:extLst>
          </p:cNvPr>
          <p:cNvSpPr>
            <a:spLocks noGrp="1"/>
          </p:cNvSpPr>
          <p:nvPr>
            <p:ph type="title"/>
          </p:nvPr>
        </p:nvSpPr>
        <p:spPr>
          <a:xfrm>
            <a:off x="629841" y="365126"/>
            <a:ext cx="7886700" cy="1325563"/>
          </a:xfrm>
          <a:prstGeom prst="rect">
            <a:avLst/>
          </a:prstGeom>
        </p:spPr>
        <p:txBody>
          <a:bodyPr/>
          <a:lstStyle/>
          <a:p>
            <a:r>
              <a:rPr lang="en-US"/>
              <a:t>Click to edit Master title style</a:t>
            </a:r>
            <a:endParaRPr lang="en-CA"/>
          </a:p>
        </p:txBody>
      </p:sp>
      <p:sp>
        <p:nvSpPr>
          <p:cNvPr id="3" name="Text Placeholder 2">
            <a:extLst>
              <a:ext uri="{FF2B5EF4-FFF2-40B4-BE49-F238E27FC236}">
                <a16:creationId xmlns:a16="http://schemas.microsoft.com/office/drawing/2014/main" id="{98E57929-2AB5-7D52-5270-165FBABE7140}"/>
              </a:ext>
            </a:extLst>
          </p:cNvPr>
          <p:cNvSpPr>
            <a:spLocks noGrp="1"/>
          </p:cNvSpPr>
          <p:nvPr>
            <p:ph type="body" idx="1"/>
          </p:nvPr>
        </p:nvSpPr>
        <p:spPr>
          <a:xfrm>
            <a:off x="629842" y="1681163"/>
            <a:ext cx="3868340" cy="823912"/>
          </a:xfrm>
          <a:prstGeom prst="rect">
            <a:avLst/>
          </a:prstGeo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a:extLst>
              <a:ext uri="{FF2B5EF4-FFF2-40B4-BE49-F238E27FC236}">
                <a16:creationId xmlns:a16="http://schemas.microsoft.com/office/drawing/2014/main" id="{26C8A44E-B9ED-15FB-3E4F-65B8F7424723}"/>
              </a:ext>
            </a:extLst>
          </p:cNvPr>
          <p:cNvSpPr>
            <a:spLocks noGrp="1"/>
          </p:cNvSpPr>
          <p:nvPr>
            <p:ph sz="half" idx="2"/>
          </p:nvPr>
        </p:nvSpPr>
        <p:spPr>
          <a:xfrm>
            <a:off x="629842" y="2505075"/>
            <a:ext cx="3868340" cy="368458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5" name="Text Placeholder 4">
            <a:extLst>
              <a:ext uri="{FF2B5EF4-FFF2-40B4-BE49-F238E27FC236}">
                <a16:creationId xmlns:a16="http://schemas.microsoft.com/office/drawing/2014/main" id="{AC4887BA-BFD6-C86F-49EC-A3EC978E9979}"/>
              </a:ext>
            </a:extLst>
          </p:cNvPr>
          <p:cNvSpPr>
            <a:spLocks noGrp="1"/>
          </p:cNvSpPr>
          <p:nvPr>
            <p:ph type="body" sz="quarter" idx="3"/>
          </p:nvPr>
        </p:nvSpPr>
        <p:spPr>
          <a:xfrm>
            <a:off x="4629150" y="1681163"/>
            <a:ext cx="3887391" cy="823912"/>
          </a:xfrm>
          <a:prstGeom prst="rect">
            <a:avLst/>
          </a:prstGeo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a:extLst>
              <a:ext uri="{FF2B5EF4-FFF2-40B4-BE49-F238E27FC236}">
                <a16:creationId xmlns:a16="http://schemas.microsoft.com/office/drawing/2014/main" id="{704482DC-B37A-973A-7002-E066C76952FD}"/>
              </a:ext>
            </a:extLst>
          </p:cNvPr>
          <p:cNvSpPr>
            <a:spLocks noGrp="1"/>
          </p:cNvSpPr>
          <p:nvPr>
            <p:ph sz="quarter" idx="4"/>
          </p:nvPr>
        </p:nvSpPr>
        <p:spPr>
          <a:xfrm>
            <a:off x="4629150" y="2505075"/>
            <a:ext cx="3887391" cy="368458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7" name="Date Placeholder 6">
            <a:extLst>
              <a:ext uri="{FF2B5EF4-FFF2-40B4-BE49-F238E27FC236}">
                <a16:creationId xmlns:a16="http://schemas.microsoft.com/office/drawing/2014/main" id="{2261453D-8523-044D-347A-19143F6F2A55}"/>
              </a:ext>
            </a:extLst>
          </p:cNvPr>
          <p:cNvSpPr>
            <a:spLocks noGrp="1"/>
          </p:cNvSpPr>
          <p:nvPr>
            <p:ph type="dt" sz="half" idx="10"/>
          </p:nvPr>
        </p:nvSpPr>
        <p:spPr>
          <a:xfrm>
            <a:off x="628650" y="6356351"/>
            <a:ext cx="2057400" cy="365125"/>
          </a:xfrm>
          <a:prstGeom prst="rect">
            <a:avLst/>
          </a:prstGeom>
        </p:spPr>
        <p:txBody>
          <a:bodyPr/>
          <a:lstStyle/>
          <a:p>
            <a:fld id="{3D485F10-17BC-47B7-A752-E7B9D8FF64AA}" type="datetimeFigureOut">
              <a:rPr lang="en-CA" smtClean="0"/>
              <a:t>2024-10-07</a:t>
            </a:fld>
            <a:endParaRPr lang="en-CA"/>
          </a:p>
        </p:txBody>
      </p:sp>
      <p:sp>
        <p:nvSpPr>
          <p:cNvPr id="8" name="Footer Placeholder 7">
            <a:extLst>
              <a:ext uri="{FF2B5EF4-FFF2-40B4-BE49-F238E27FC236}">
                <a16:creationId xmlns:a16="http://schemas.microsoft.com/office/drawing/2014/main" id="{6C4B0A18-F002-814B-8A1D-BAF62CFDD8E5}"/>
              </a:ext>
            </a:extLst>
          </p:cNvPr>
          <p:cNvSpPr>
            <a:spLocks noGrp="1"/>
          </p:cNvSpPr>
          <p:nvPr>
            <p:ph type="ftr" sz="quarter" idx="11"/>
          </p:nvPr>
        </p:nvSpPr>
        <p:spPr>
          <a:xfrm>
            <a:off x="3028950" y="6356351"/>
            <a:ext cx="3086100" cy="365125"/>
          </a:xfrm>
          <a:prstGeom prst="rect">
            <a:avLst/>
          </a:prstGeom>
        </p:spPr>
        <p:txBody>
          <a:bodyPr/>
          <a:lstStyle/>
          <a:p>
            <a:endParaRPr lang="en-CA"/>
          </a:p>
        </p:txBody>
      </p:sp>
      <p:sp>
        <p:nvSpPr>
          <p:cNvPr id="9" name="Slide Number Placeholder 8">
            <a:extLst>
              <a:ext uri="{FF2B5EF4-FFF2-40B4-BE49-F238E27FC236}">
                <a16:creationId xmlns:a16="http://schemas.microsoft.com/office/drawing/2014/main" id="{9967F9B8-5A65-062B-BD6C-180BA758D0E4}"/>
              </a:ext>
            </a:extLst>
          </p:cNvPr>
          <p:cNvSpPr>
            <a:spLocks noGrp="1"/>
          </p:cNvSpPr>
          <p:nvPr>
            <p:ph type="sldNum" sz="quarter" idx="12"/>
          </p:nvPr>
        </p:nvSpPr>
        <p:spPr>
          <a:xfrm>
            <a:off x="6457950" y="6356351"/>
            <a:ext cx="2057400" cy="365125"/>
          </a:xfrm>
          <a:prstGeom prst="rect">
            <a:avLst/>
          </a:prstGeom>
        </p:spPr>
        <p:txBody>
          <a:bodyPr/>
          <a:lstStyle/>
          <a:p>
            <a:fld id="{A4BFB50F-708A-4F10-8176-3202083F0EBD}" type="slidenum">
              <a:rPr lang="en-CA" smtClean="0"/>
              <a:t>‹#›</a:t>
            </a:fld>
            <a:endParaRPr lang="en-CA"/>
          </a:p>
        </p:txBody>
      </p:sp>
    </p:spTree>
    <p:extLst>
      <p:ext uri="{BB962C8B-B14F-4D97-AF65-F5344CB8AC3E}">
        <p14:creationId xmlns:p14="http://schemas.microsoft.com/office/powerpoint/2010/main" val="262505698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72F354-FFEC-7B2C-D722-0FD421A522B0}"/>
              </a:ext>
            </a:extLst>
          </p:cNvPr>
          <p:cNvSpPr>
            <a:spLocks noGrp="1"/>
          </p:cNvSpPr>
          <p:nvPr>
            <p:ph type="title"/>
          </p:nvPr>
        </p:nvSpPr>
        <p:spPr>
          <a:xfrm>
            <a:off x="628650" y="365126"/>
            <a:ext cx="7886700" cy="1325563"/>
          </a:xfrm>
          <a:prstGeom prst="rect">
            <a:avLst/>
          </a:prstGeom>
        </p:spPr>
        <p:txBody>
          <a:bodyPr/>
          <a:lstStyle/>
          <a:p>
            <a:r>
              <a:rPr lang="en-US"/>
              <a:t>Click to edit Master title style</a:t>
            </a:r>
            <a:endParaRPr lang="en-CA"/>
          </a:p>
        </p:txBody>
      </p:sp>
      <p:sp>
        <p:nvSpPr>
          <p:cNvPr id="3" name="Date Placeholder 2">
            <a:extLst>
              <a:ext uri="{FF2B5EF4-FFF2-40B4-BE49-F238E27FC236}">
                <a16:creationId xmlns:a16="http://schemas.microsoft.com/office/drawing/2014/main" id="{21CCB6D3-FCA7-5798-E940-01982E64C602}"/>
              </a:ext>
            </a:extLst>
          </p:cNvPr>
          <p:cNvSpPr>
            <a:spLocks noGrp="1"/>
          </p:cNvSpPr>
          <p:nvPr>
            <p:ph type="dt" sz="half" idx="10"/>
          </p:nvPr>
        </p:nvSpPr>
        <p:spPr>
          <a:xfrm>
            <a:off x="628650" y="6356351"/>
            <a:ext cx="2057400" cy="365125"/>
          </a:xfrm>
          <a:prstGeom prst="rect">
            <a:avLst/>
          </a:prstGeom>
        </p:spPr>
        <p:txBody>
          <a:bodyPr/>
          <a:lstStyle/>
          <a:p>
            <a:fld id="{3D485F10-17BC-47B7-A752-E7B9D8FF64AA}" type="datetimeFigureOut">
              <a:rPr lang="en-CA" smtClean="0"/>
              <a:t>2024-10-07</a:t>
            </a:fld>
            <a:endParaRPr lang="en-CA"/>
          </a:p>
        </p:txBody>
      </p:sp>
      <p:sp>
        <p:nvSpPr>
          <p:cNvPr id="4" name="Footer Placeholder 3">
            <a:extLst>
              <a:ext uri="{FF2B5EF4-FFF2-40B4-BE49-F238E27FC236}">
                <a16:creationId xmlns:a16="http://schemas.microsoft.com/office/drawing/2014/main" id="{6DD37132-5E54-E4B8-08AC-B0CB373790C5}"/>
              </a:ext>
            </a:extLst>
          </p:cNvPr>
          <p:cNvSpPr>
            <a:spLocks noGrp="1"/>
          </p:cNvSpPr>
          <p:nvPr>
            <p:ph type="ftr" sz="quarter" idx="11"/>
          </p:nvPr>
        </p:nvSpPr>
        <p:spPr>
          <a:xfrm>
            <a:off x="3028950" y="6356351"/>
            <a:ext cx="3086100" cy="365125"/>
          </a:xfrm>
          <a:prstGeom prst="rect">
            <a:avLst/>
          </a:prstGeom>
        </p:spPr>
        <p:txBody>
          <a:bodyPr/>
          <a:lstStyle/>
          <a:p>
            <a:endParaRPr lang="en-CA"/>
          </a:p>
        </p:txBody>
      </p:sp>
      <p:sp>
        <p:nvSpPr>
          <p:cNvPr id="5" name="Slide Number Placeholder 4">
            <a:extLst>
              <a:ext uri="{FF2B5EF4-FFF2-40B4-BE49-F238E27FC236}">
                <a16:creationId xmlns:a16="http://schemas.microsoft.com/office/drawing/2014/main" id="{EA163311-9C7D-276A-AD19-63C4ED69E9EA}"/>
              </a:ext>
            </a:extLst>
          </p:cNvPr>
          <p:cNvSpPr>
            <a:spLocks noGrp="1"/>
          </p:cNvSpPr>
          <p:nvPr>
            <p:ph type="sldNum" sz="quarter" idx="12"/>
          </p:nvPr>
        </p:nvSpPr>
        <p:spPr>
          <a:xfrm>
            <a:off x="6457950" y="6356351"/>
            <a:ext cx="2057400" cy="365125"/>
          </a:xfrm>
          <a:prstGeom prst="rect">
            <a:avLst/>
          </a:prstGeom>
        </p:spPr>
        <p:txBody>
          <a:bodyPr/>
          <a:lstStyle/>
          <a:p>
            <a:fld id="{A4BFB50F-708A-4F10-8176-3202083F0EBD}" type="slidenum">
              <a:rPr lang="en-CA" smtClean="0"/>
              <a:t>‹#›</a:t>
            </a:fld>
            <a:endParaRPr lang="en-CA"/>
          </a:p>
        </p:txBody>
      </p:sp>
    </p:spTree>
    <p:extLst>
      <p:ext uri="{BB962C8B-B14F-4D97-AF65-F5344CB8AC3E}">
        <p14:creationId xmlns:p14="http://schemas.microsoft.com/office/powerpoint/2010/main" val="19536195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FDEC286-29A6-E169-C763-805CD792ACEF}"/>
              </a:ext>
            </a:extLst>
          </p:cNvPr>
          <p:cNvSpPr>
            <a:spLocks noGrp="1"/>
          </p:cNvSpPr>
          <p:nvPr>
            <p:ph type="dt" sz="half" idx="10"/>
          </p:nvPr>
        </p:nvSpPr>
        <p:spPr>
          <a:xfrm>
            <a:off x="628650" y="6356351"/>
            <a:ext cx="2057400" cy="365125"/>
          </a:xfrm>
          <a:prstGeom prst="rect">
            <a:avLst/>
          </a:prstGeom>
        </p:spPr>
        <p:txBody>
          <a:bodyPr/>
          <a:lstStyle/>
          <a:p>
            <a:fld id="{3D485F10-17BC-47B7-A752-E7B9D8FF64AA}" type="datetimeFigureOut">
              <a:rPr lang="en-CA" smtClean="0"/>
              <a:t>2024-10-07</a:t>
            </a:fld>
            <a:endParaRPr lang="en-CA"/>
          </a:p>
        </p:txBody>
      </p:sp>
      <p:sp>
        <p:nvSpPr>
          <p:cNvPr id="3" name="Footer Placeholder 2">
            <a:extLst>
              <a:ext uri="{FF2B5EF4-FFF2-40B4-BE49-F238E27FC236}">
                <a16:creationId xmlns:a16="http://schemas.microsoft.com/office/drawing/2014/main" id="{68A69BFF-9CB7-0A95-6DB1-7FCB552AC306}"/>
              </a:ext>
            </a:extLst>
          </p:cNvPr>
          <p:cNvSpPr>
            <a:spLocks noGrp="1"/>
          </p:cNvSpPr>
          <p:nvPr>
            <p:ph type="ftr" sz="quarter" idx="11"/>
          </p:nvPr>
        </p:nvSpPr>
        <p:spPr>
          <a:xfrm>
            <a:off x="3028950" y="6356351"/>
            <a:ext cx="3086100" cy="365125"/>
          </a:xfrm>
          <a:prstGeom prst="rect">
            <a:avLst/>
          </a:prstGeom>
        </p:spPr>
        <p:txBody>
          <a:bodyPr/>
          <a:lstStyle/>
          <a:p>
            <a:endParaRPr lang="en-CA"/>
          </a:p>
        </p:txBody>
      </p:sp>
      <p:sp>
        <p:nvSpPr>
          <p:cNvPr id="4" name="Slide Number Placeholder 3">
            <a:extLst>
              <a:ext uri="{FF2B5EF4-FFF2-40B4-BE49-F238E27FC236}">
                <a16:creationId xmlns:a16="http://schemas.microsoft.com/office/drawing/2014/main" id="{A3FA5477-D098-DC71-BB97-F912910AE688}"/>
              </a:ext>
            </a:extLst>
          </p:cNvPr>
          <p:cNvSpPr>
            <a:spLocks noGrp="1"/>
          </p:cNvSpPr>
          <p:nvPr>
            <p:ph type="sldNum" sz="quarter" idx="12"/>
          </p:nvPr>
        </p:nvSpPr>
        <p:spPr>
          <a:xfrm>
            <a:off x="6457950" y="6356351"/>
            <a:ext cx="2057400" cy="365125"/>
          </a:xfrm>
          <a:prstGeom prst="rect">
            <a:avLst/>
          </a:prstGeom>
        </p:spPr>
        <p:txBody>
          <a:bodyPr/>
          <a:lstStyle/>
          <a:p>
            <a:fld id="{A4BFB50F-708A-4F10-8176-3202083F0EBD}" type="slidenum">
              <a:rPr lang="en-CA" smtClean="0"/>
              <a:t>‹#›</a:t>
            </a:fld>
            <a:endParaRPr lang="en-CA"/>
          </a:p>
        </p:txBody>
      </p:sp>
    </p:spTree>
    <p:extLst>
      <p:ext uri="{BB962C8B-B14F-4D97-AF65-F5344CB8AC3E}">
        <p14:creationId xmlns:p14="http://schemas.microsoft.com/office/powerpoint/2010/main" val="360750422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8CB8F1-7061-94F0-97C5-006FC7BF9DA1}"/>
              </a:ext>
            </a:extLst>
          </p:cNvPr>
          <p:cNvSpPr>
            <a:spLocks noGrp="1"/>
          </p:cNvSpPr>
          <p:nvPr>
            <p:ph type="title"/>
          </p:nvPr>
        </p:nvSpPr>
        <p:spPr>
          <a:xfrm>
            <a:off x="629841" y="457200"/>
            <a:ext cx="2949178" cy="1600200"/>
          </a:xfrm>
          <a:prstGeom prst="rect">
            <a:avLst/>
          </a:prstGeom>
        </p:spPr>
        <p:txBody>
          <a:bodyPr anchor="b"/>
          <a:lstStyle>
            <a:lvl1pPr>
              <a:defRPr sz="2400"/>
            </a:lvl1pPr>
          </a:lstStyle>
          <a:p>
            <a:r>
              <a:rPr lang="en-US"/>
              <a:t>Click to edit Master title style</a:t>
            </a:r>
            <a:endParaRPr lang="en-CA"/>
          </a:p>
        </p:txBody>
      </p:sp>
      <p:sp>
        <p:nvSpPr>
          <p:cNvPr id="3" name="Content Placeholder 2">
            <a:extLst>
              <a:ext uri="{FF2B5EF4-FFF2-40B4-BE49-F238E27FC236}">
                <a16:creationId xmlns:a16="http://schemas.microsoft.com/office/drawing/2014/main" id="{49D76DBA-DDAF-373C-4FD9-EEAC6BF40390}"/>
              </a:ext>
            </a:extLst>
          </p:cNvPr>
          <p:cNvSpPr>
            <a:spLocks noGrp="1"/>
          </p:cNvSpPr>
          <p:nvPr>
            <p:ph idx="1"/>
          </p:nvPr>
        </p:nvSpPr>
        <p:spPr>
          <a:xfrm>
            <a:off x="3887391" y="987426"/>
            <a:ext cx="4629150" cy="4873625"/>
          </a:xfrm>
          <a:prstGeom prst="rect">
            <a:avLst/>
          </a:prstGeo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Text Placeholder 3">
            <a:extLst>
              <a:ext uri="{FF2B5EF4-FFF2-40B4-BE49-F238E27FC236}">
                <a16:creationId xmlns:a16="http://schemas.microsoft.com/office/drawing/2014/main" id="{D3E152B9-A7C9-F939-81BC-7A636C1612A5}"/>
              </a:ext>
            </a:extLst>
          </p:cNvPr>
          <p:cNvSpPr>
            <a:spLocks noGrp="1"/>
          </p:cNvSpPr>
          <p:nvPr>
            <p:ph type="body" sz="half" idx="2"/>
          </p:nvPr>
        </p:nvSpPr>
        <p:spPr>
          <a:xfrm>
            <a:off x="629841" y="2057400"/>
            <a:ext cx="2949178" cy="3811588"/>
          </a:xfrm>
          <a:prstGeom prst="rect">
            <a:avLst/>
          </a:prstGeo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a:extLst>
              <a:ext uri="{FF2B5EF4-FFF2-40B4-BE49-F238E27FC236}">
                <a16:creationId xmlns:a16="http://schemas.microsoft.com/office/drawing/2014/main" id="{2F334EC6-CCA1-F084-081F-9E80ECA43593}"/>
              </a:ext>
            </a:extLst>
          </p:cNvPr>
          <p:cNvSpPr>
            <a:spLocks noGrp="1"/>
          </p:cNvSpPr>
          <p:nvPr>
            <p:ph type="dt" sz="half" idx="10"/>
          </p:nvPr>
        </p:nvSpPr>
        <p:spPr>
          <a:xfrm>
            <a:off x="628650" y="6356351"/>
            <a:ext cx="2057400" cy="365125"/>
          </a:xfrm>
          <a:prstGeom prst="rect">
            <a:avLst/>
          </a:prstGeom>
        </p:spPr>
        <p:txBody>
          <a:bodyPr/>
          <a:lstStyle/>
          <a:p>
            <a:fld id="{3D485F10-17BC-47B7-A752-E7B9D8FF64AA}" type="datetimeFigureOut">
              <a:rPr lang="en-CA" smtClean="0"/>
              <a:t>2024-10-07</a:t>
            </a:fld>
            <a:endParaRPr lang="en-CA"/>
          </a:p>
        </p:txBody>
      </p:sp>
      <p:sp>
        <p:nvSpPr>
          <p:cNvPr id="6" name="Footer Placeholder 5">
            <a:extLst>
              <a:ext uri="{FF2B5EF4-FFF2-40B4-BE49-F238E27FC236}">
                <a16:creationId xmlns:a16="http://schemas.microsoft.com/office/drawing/2014/main" id="{44056083-FB8D-F7D6-47EC-3E06A618294A}"/>
              </a:ext>
            </a:extLst>
          </p:cNvPr>
          <p:cNvSpPr>
            <a:spLocks noGrp="1"/>
          </p:cNvSpPr>
          <p:nvPr>
            <p:ph type="ftr" sz="quarter" idx="11"/>
          </p:nvPr>
        </p:nvSpPr>
        <p:spPr>
          <a:xfrm>
            <a:off x="3028950" y="6356351"/>
            <a:ext cx="3086100" cy="365125"/>
          </a:xfrm>
          <a:prstGeom prst="rect">
            <a:avLst/>
          </a:prstGeom>
        </p:spPr>
        <p:txBody>
          <a:bodyPr/>
          <a:lstStyle/>
          <a:p>
            <a:endParaRPr lang="en-CA"/>
          </a:p>
        </p:txBody>
      </p:sp>
      <p:sp>
        <p:nvSpPr>
          <p:cNvPr id="7" name="Slide Number Placeholder 6">
            <a:extLst>
              <a:ext uri="{FF2B5EF4-FFF2-40B4-BE49-F238E27FC236}">
                <a16:creationId xmlns:a16="http://schemas.microsoft.com/office/drawing/2014/main" id="{30E19724-826F-5C59-9636-9F3109086487}"/>
              </a:ext>
            </a:extLst>
          </p:cNvPr>
          <p:cNvSpPr>
            <a:spLocks noGrp="1"/>
          </p:cNvSpPr>
          <p:nvPr>
            <p:ph type="sldNum" sz="quarter" idx="12"/>
          </p:nvPr>
        </p:nvSpPr>
        <p:spPr>
          <a:xfrm>
            <a:off x="6457950" y="6356351"/>
            <a:ext cx="2057400" cy="365125"/>
          </a:xfrm>
          <a:prstGeom prst="rect">
            <a:avLst/>
          </a:prstGeom>
        </p:spPr>
        <p:txBody>
          <a:bodyPr/>
          <a:lstStyle/>
          <a:p>
            <a:fld id="{A4BFB50F-708A-4F10-8176-3202083F0EBD}" type="slidenum">
              <a:rPr lang="en-CA" smtClean="0"/>
              <a:t>‹#›</a:t>
            </a:fld>
            <a:endParaRPr lang="en-CA"/>
          </a:p>
        </p:txBody>
      </p:sp>
    </p:spTree>
    <p:extLst>
      <p:ext uri="{BB962C8B-B14F-4D97-AF65-F5344CB8AC3E}">
        <p14:creationId xmlns:p14="http://schemas.microsoft.com/office/powerpoint/2010/main" val="230367704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853F96-2B56-EB1E-9DD9-6E8E0BA58DFA}"/>
              </a:ext>
            </a:extLst>
          </p:cNvPr>
          <p:cNvSpPr>
            <a:spLocks noGrp="1"/>
          </p:cNvSpPr>
          <p:nvPr>
            <p:ph type="title"/>
          </p:nvPr>
        </p:nvSpPr>
        <p:spPr>
          <a:xfrm>
            <a:off x="629841" y="457200"/>
            <a:ext cx="2949178" cy="1600200"/>
          </a:xfrm>
          <a:prstGeom prst="rect">
            <a:avLst/>
          </a:prstGeom>
        </p:spPr>
        <p:txBody>
          <a:bodyPr anchor="b"/>
          <a:lstStyle>
            <a:lvl1pPr>
              <a:defRPr sz="2400"/>
            </a:lvl1pPr>
          </a:lstStyle>
          <a:p>
            <a:r>
              <a:rPr lang="en-US"/>
              <a:t>Click to edit Master title style</a:t>
            </a:r>
            <a:endParaRPr lang="en-CA"/>
          </a:p>
        </p:txBody>
      </p:sp>
      <p:sp>
        <p:nvSpPr>
          <p:cNvPr id="3" name="Picture Placeholder 2">
            <a:extLst>
              <a:ext uri="{FF2B5EF4-FFF2-40B4-BE49-F238E27FC236}">
                <a16:creationId xmlns:a16="http://schemas.microsoft.com/office/drawing/2014/main" id="{0ACB5B62-F472-36C0-8BF6-CD512FC6D449}"/>
              </a:ext>
            </a:extLst>
          </p:cNvPr>
          <p:cNvSpPr>
            <a:spLocks noGrp="1"/>
          </p:cNvSpPr>
          <p:nvPr>
            <p:ph type="pic" idx="1"/>
          </p:nvPr>
        </p:nvSpPr>
        <p:spPr>
          <a:xfrm>
            <a:off x="3887391" y="987426"/>
            <a:ext cx="4629150" cy="4873625"/>
          </a:xfrm>
          <a:prstGeom prst="rect">
            <a:avLst/>
          </a:prstGeo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CA"/>
          </a:p>
        </p:txBody>
      </p:sp>
      <p:sp>
        <p:nvSpPr>
          <p:cNvPr id="4" name="Text Placeholder 3">
            <a:extLst>
              <a:ext uri="{FF2B5EF4-FFF2-40B4-BE49-F238E27FC236}">
                <a16:creationId xmlns:a16="http://schemas.microsoft.com/office/drawing/2014/main" id="{714D2C4E-484D-55EE-7A7D-8C2C1F143402}"/>
              </a:ext>
            </a:extLst>
          </p:cNvPr>
          <p:cNvSpPr>
            <a:spLocks noGrp="1"/>
          </p:cNvSpPr>
          <p:nvPr>
            <p:ph type="body" sz="half" idx="2"/>
          </p:nvPr>
        </p:nvSpPr>
        <p:spPr>
          <a:xfrm>
            <a:off x="629841" y="2057400"/>
            <a:ext cx="2949178" cy="3811588"/>
          </a:xfrm>
          <a:prstGeom prst="rect">
            <a:avLst/>
          </a:prstGeo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a:extLst>
              <a:ext uri="{FF2B5EF4-FFF2-40B4-BE49-F238E27FC236}">
                <a16:creationId xmlns:a16="http://schemas.microsoft.com/office/drawing/2014/main" id="{EA25CA22-BD07-DE4D-E750-20E01E0DB776}"/>
              </a:ext>
            </a:extLst>
          </p:cNvPr>
          <p:cNvSpPr>
            <a:spLocks noGrp="1"/>
          </p:cNvSpPr>
          <p:nvPr>
            <p:ph type="dt" sz="half" idx="10"/>
          </p:nvPr>
        </p:nvSpPr>
        <p:spPr>
          <a:xfrm>
            <a:off x="628650" y="6356351"/>
            <a:ext cx="2057400" cy="365125"/>
          </a:xfrm>
          <a:prstGeom prst="rect">
            <a:avLst/>
          </a:prstGeom>
        </p:spPr>
        <p:txBody>
          <a:bodyPr/>
          <a:lstStyle/>
          <a:p>
            <a:fld id="{3D485F10-17BC-47B7-A752-E7B9D8FF64AA}" type="datetimeFigureOut">
              <a:rPr lang="en-CA" smtClean="0"/>
              <a:t>2024-10-07</a:t>
            </a:fld>
            <a:endParaRPr lang="en-CA"/>
          </a:p>
        </p:txBody>
      </p:sp>
      <p:sp>
        <p:nvSpPr>
          <p:cNvPr id="6" name="Footer Placeholder 5">
            <a:extLst>
              <a:ext uri="{FF2B5EF4-FFF2-40B4-BE49-F238E27FC236}">
                <a16:creationId xmlns:a16="http://schemas.microsoft.com/office/drawing/2014/main" id="{F1ABE4C2-7485-29B7-2E6D-543EFB910E5F}"/>
              </a:ext>
            </a:extLst>
          </p:cNvPr>
          <p:cNvSpPr>
            <a:spLocks noGrp="1"/>
          </p:cNvSpPr>
          <p:nvPr>
            <p:ph type="ftr" sz="quarter" idx="11"/>
          </p:nvPr>
        </p:nvSpPr>
        <p:spPr>
          <a:xfrm>
            <a:off x="3028950" y="6356351"/>
            <a:ext cx="3086100" cy="365125"/>
          </a:xfrm>
          <a:prstGeom prst="rect">
            <a:avLst/>
          </a:prstGeom>
        </p:spPr>
        <p:txBody>
          <a:bodyPr/>
          <a:lstStyle/>
          <a:p>
            <a:endParaRPr lang="en-CA"/>
          </a:p>
        </p:txBody>
      </p:sp>
      <p:sp>
        <p:nvSpPr>
          <p:cNvPr id="7" name="Slide Number Placeholder 6">
            <a:extLst>
              <a:ext uri="{FF2B5EF4-FFF2-40B4-BE49-F238E27FC236}">
                <a16:creationId xmlns:a16="http://schemas.microsoft.com/office/drawing/2014/main" id="{3303DE1D-611A-943F-6727-130E09F6FA87}"/>
              </a:ext>
            </a:extLst>
          </p:cNvPr>
          <p:cNvSpPr>
            <a:spLocks noGrp="1"/>
          </p:cNvSpPr>
          <p:nvPr>
            <p:ph type="sldNum" sz="quarter" idx="12"/>
          </p:nvPr>
        </p:nvSpPr>
        <p:spPr>
          <a:xfrm>
            <a:off x="6457950" y="6356351"/>
            <a:ext cx="2057400" cy="365125"/>
          </a:xfrm>
          <a:prstGeom prst="rect">
            <a:avLst/>
          </a:prstGeom>
        </p:spPr>
        <p:txBody>
          <a:bodyPr/>
          <a:lstStyle/>
          <a:p>
            <a:fld id="{A4BFB50F-708A-4F10-8176-3202083F0EBD}" type="slidenum">
              <a:rPr lang="en-CA" smtClean="0"/>
              <a:t>‹#›</a:t>
            </a:fld>
            <a:endParaRPr lang="en-CA"/>
          </a:p>
        </p:txBody>
      </p:sp>
    </p:spTree>
    <p:extLst>
      <p:ext uri="{BB962C8B-B14F-4D97-AF65-F5344CB8AC3E}">
        <p14:creationId xmlns:p14="http://schemas.microsoft.com/office/powerpoint/2010/main" val="210947371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9485587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7.xml"/><Relationship Id="rId1" Type="http://schemas.openxmlformats.org/officeDocument/2006/relationships/tags" Target="../tags/tag2.xml"/><Relationship Id="rId4" Type="http://schemas.openxmlformats.org/officeDocument/2006/relationships/image" Target="../media/image1.jpe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7.xml"/><Relationship Id="rId1" Type="http://schemas.openxmlformats.org/officeDocument/2006/relationships/tags" Target="../tags/tag11.xml"/><Relationship Id="rId4" Type="http://schemas.openxmlformats.org/officeDocument/2006/relationships/image" Target="../media/image10.jpeg"/></Relationships>
</file>

<file path=ppt/slides/_rels/slide100.xml.rels><?xml version="1.0" encoding="UTF-8" standalone="yes"?>
<Relationships xmlns="http://schemas.openxmlformats.org/package/2006/relationships"><Relationship Id="rId3" Type="http://schemas.openxmlformats.org/officeDocument/2006/relationships/notesSlide" Target="../notesSlides/notesSlide100.xml"/><Relationship Id="rId2" Type="http://schemas.openxmlformats.org/officeDocument/2006/relationships/slideLayout" Target="../slideLayouts/slideLayout7.xml"/><Relationship Id="rId1" Type="http://schemas.openxmlformats.org/officeDocument/2006/relationships/tags" Target="../tags/tag101.xml"/><Relationship Id="rId4" Type="http://schemas.openxmlformats.org/officeDocument/2006/relationships/image" Target="../media/image100.jpeg"/></Relationships>
</file>

<file path=ppt/slides/_rels/slide101.xml.rels><?xml version="1.0" encoding="UTF-8" standalone="yes"?>
<Relationships xmlns="http://schemas.openxmlformats.org/package/2006/relationships"><Relationship Id="rId3" Type="http://schemas.openxmlformats.org/officeDocument/2006/relationships/notesSlide" Target="../notesSlides/notesSlide101.xml"/><Relationship Id="rId2" Type="http://schemas.openxmlformats.org/officeDocument/2006/relationships/slideLayout" Target="../slideLayouts/slideLayout7.xml"/><Relationship Id="rId1" Type="http://schemas.openxmlformats.org/officeDocument/2006/relationships/tags" Target="../tags/tag102.xml"/><Relationship Id="rId4" Type="http://schemas.openxmlformats.org/officeDocument/2006/relationships/image" Target="../media/image101.jpeg"/></Relationships>
</file>

<file path=ppt/slides/_rels/slide102.xml.rels><?xml version="1.0" encoding="UTF-8" standalone="yes"?>
<Relationships xmlns="http://schemas.openxmlformats.org/package/2006/relationships"><Relationship Id="rId3" Type="http://schemas.openxmlformats.org/officeDocument/2006/relationships/notesSlide" Target="../notesSlides/notesSlide102.xml"/><Relationship Id="rId2" Type="http://schemas.openxmlformats.org/officeDocument/2006/relationships/slideLayout" Target="../slideLayouts/slideLayout7.xml"/><Relationship Id="rId1" Type="http://schemas.openxmlformats.org/officeDocument/2006/relationships/tags" Target="../tags/tag103.xml"/><Relationship Id="rId4" Type="http://schemas.openxmlformats.org/officeDocument/2006/relationships/image" Target="../media/image102.jpeg"/></Relationships>
</file>

<file path=ppt/slides/_rels/slide103.xml.rels><?xml version="1.0" encoding="UTF-8" standalone="yes"?>
<Relationships xmlns="http://schemas.openxmlformats.org/package/2006/relationships"><Relationship Id="rId3" Type="http://schemas.openxmlformats.org/officeDocument/2006/relationships/notesSlide" Target="../notesSlides/notesSlide103.xml"/><Relationship Id="rId2" Type="http://schemas.openxmlformats.org/officeDocument/2006/relationships/slideLayout" Target="../slideLayouts/slideLayout7.xml"/><Relationship Id="rId1" Type="http://schemas.openxmlformats.org/officeDocument/2006/relationships/tags" Target="../tags/tag104.xml"/><Relationship Id="rId4" Type="http://schemas.openxmlformats.org/officeDocument/2006/relationships/image" Target="../media/image103.jpeg"/></Relationships>
</file>

<file path=ppt/slides/_rels/slide104.xml.rels><?xml version="1.0" encoding="UTF-8" standalone="yes"?>
<Relationships xmlns="http://schemas.openxmlformats.org/package/2006/relationships"><Relationship Id="rId3" Type="http://schemas.openxmlformats.org/officeDocument/2006/relationships/notesSlide" Target="../notesSlides/notesSlide104.xml"/><Relationship Id="rId2" Type="http://schemas.openxmlformats.org/officeDocument/2006/relationships/slideLayout" Target="../slideLayouts/slideLayout7.xml"/><Relationship Id="rId1" Type="http://schemas.openxmlformats.org/officeDocument/2006/relationships/tags" Target="../tags/tag105.xml"/><Relationship Id="rId4" Type="http://schemas.openxmlformats.org/officeDocument/2006/relationships/image" Target="../media/image104.jpeg"/></Relationships>
</file>

<file path=ppt/slides/_rels/slide105.xml.rels><?xml version="1.0" encoding="UTF-8" standalone="yes"?>
<Relationships xmlns="http://schemas.openxmlformats.org/package/2006/relationships"><Relationship Id="rId3" Type="http://schemas.openxmlformats.org/officeDocument/2006/relationships/notesSlide" Target="../notesSlides/notesSlide105.xml"/><Relationship Id="rId2" Type="http://schemas.openxmlformats.org/officeDocument/2006/relationships/slideLayout" Target="../slideLayouts/slideLayout7.xml"/><Relationship Id="rId1" Type="http://schemas.openxmlformats.org/officeDocument/2006/relationships/tags" Target="../tags/tag106.xml"/><Relationship Id="rId4" Type="http://schemas.openxmlformats.org/officeDocument/2006/relationships/image" Target="../media/image105.jpeg"/></Relationships>
</file>

<file path=ppt/slides/_rels/slide106.xml.rels><?xml version="1.0" encoding="UTF-8" standalone="yes"?>
<Relationships xmlns="http://schemas.openxmlformats.org/package/2006/relationships"><Relationship Id="rId3" Type="http://schemas.openxmlformats.org/officeDocument/2006/relationships/notesSlide" Target="../notesSlides/notesSlide106.xml"/><Relationship Id="rId2" Type="http://schemas.openxmlformats.org/officeDocument/2006/relationships/slideLayout" Target="../slideLayouts/slideLayout7.xml"/><Relationship Id="rId1" Type="http://schemas.openxmlformats.org/officeDocument/2006/relationships/tags" Target="../tags/tag107.xml"/><Relationship Id="rId4" Type="http://schemas.openxmlformats.org/officeDocument/2006/relationships/image" Target="../media/image106.jpeg"/></Relationships>
</file>

<file path=ppt/slides/_rels/slide107.xml.rels><?xml version="1.0" encoding="UTF-8" standalone="yes"?>
<Relationships xmlns="http://schemas.openxmlformats.org/package/2006/relationships"><Relationship Id="rId3" Type="http://schemas.openxmlformats.org/officeDocument/2006/relationships/notesSlide" Target="../notesSlides/notesSlide107.xml"/><Relationship Id="rId2" Type="http://schemas.openxmlformats.org/officeDocument/2006/relationships/slideLayout" Target="../slideLayouts/slideLayout7.xml"/><Relationship Id="rId1" Type="http://schemas.openxmlformats.org/officeDocument/2006/relationships/tags" Target="../tags/tag108.xml"/><Relationship Id="rId4" Type="http://schemas.openxmlformats.org/officeDocument/2006/relationships/image" Target="../media/image107.jpeg"/></Relationships>
</file>

<file path=ppt/slides/_rels/slide108.xml.rels><?xml version="1.0" encoding="UTF-8" standalone="yes"?>
<Relationships xmlns="http://schemas.openxmlformats.org/package/2006/relationships"><Relationship Id="rId3" Type="http://schemas.openxmlformats.org/officeDocument/2006/relationships/notesSlide" Target="../notesSlides/notesSlide108.xml"/><Relationship Id="rId2" Type="http://schemas.openxmlformats.org/officeDocument/2006/relationships/slideLayout" Target="../slideLayouts/slideLayout7.xml"/><Relationship Id="rId1" Type="http://schemas.openxmlformats.org/officeDocument/2006/relationships/tags" Target="../tags/tag109.xml"/><Relationship Id="rId4" Type="http://schemas.openxmlformats.org/officeDocument/2006/relationships/image" Target="../media/image108.jpeg"/></Relationships>
</file>

<file path=ppt/slides/_rels/slide109.xml.rels><?xml version="1.0" encoding="UTF-8" standalone="yes"?>
<Relationships xmlns="http://schemas.openxmlformats.org/package/2006/relationships"><Relationship Id="rId3" Type="http://schemas.openxmlformats.org/officeDocument/2006/relationships/notesSlide" Target="../notesSlides/notesSlide109.xml"/><Relationship Id="rId2" Type="http://schemas.openxmlformats.org/officeDocument/2006/relationships/slideLayout" Target="../slideLayouts/slideLayout7.xml"/><Relationship Id="rId1" Type="http://schemas.openxmlformats.org/officeDocument/2006/relationships/tags" Target="../tags/tag110.xml"/><Relationship Id="rId4" Type="http://schemas.openxmlformats.org/officeDocument/2006/relationships/image" Target="../media/image109.jpe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7.xml"/><Relationship Id="rId1" Type="http://schemas.openxmlformats.org/officeDocument/2006/relationships/tags" Target="../tags/tag12.xml"/><Relationship Id="rId4" Type="http://schemas.openxmlformats.org/officeDocument/2006/relationships/image" Target="../media/image11.jpeg"/></Relationships>
</file>

<file path=ppt/slides/_rels/slide110.xml.rels><?xml version="1.0" encoding="UTF-8" standalone="yes"?>
<Relationships xmlns="http://schemas.openxmlformats.org/package/2006/relationships"><Relationship Id="rId3" Type="http://schemas.openxmlformats.org/officeDocument/2006/relationships/notesSlide" Target="../notesSlides/notesSlide110.xml"/><Relationship Id="rId2" Type="http://schemas.openxmlformats.org/officeDocument/2006/relationships/slideLayout" Target="../slideLayouts/slideLayout7.xml"/><Relationship Id="rId1" Type="http://schemas.openxmlformats.org/officeDocument/2006/relationships/tags" Target="../tags/tag111.xml"/><Relationship Id="rId4" Type="http://schemas.openxmlformats.org/officeDocument/2006/relationships/image" Target="../media/image110.jpeg"/></Relationships>
</file>

<file path=ppt/slides/_rels/slide111.xml.rels><?xml version="1.0" encoding="UTF-8" standalone="yes"?>
<Relationships xmlns="http://schemas.openxmlformats.org/package/2006/relationships"><Relationship Id="rId3" Type="http://schemas.openxmlformats.org/officeDocument/2006/relationships/notesSlide" Target="../notesSlides/notesSlide111.xml"/><Relationship Id="rId2" Type="http://schemas.openxmlformats.org/officeDocument/2006/relationships/slideLayout" Target="../slideLayouts/slideLayout7.xml"/><Relationship Id="rId1" Type="http://schemas.openxmlformats.org/officeDocument/2006/relationships/tags" Target="../tags/tag112.xml"/><Relationship Id="rId4" Type="http://schemas.openxmlformats.org/officeDocument/2006/relationships/image" Target="../media/image111.jpeg"/></Relationships>
</file>

<file path=ppt/slides/_rels/slide112.xml.rels><?xml version="1.0" encoding="UTF-8" standalone="yes"?>
<Relationships xmlns="http://schemas.openxmlformats.org/package/2006/relationships"><Relationship Id="rId3" Type="http://schemas.openxmlformats.org/officeDocument/2006/relationships/notesSlide" Target="../notesSlides/notesSlide112.xml"/><Relationship Id="rId2" Type="http://schemas.openxmlformats.org/officeDocument/2006/relationships/slideLayout" Target="../slideLayouts/slideLayout7.xml"/><Relationship Id="rId1" Type="http://schemas.openxmlformats.org/officeDocument/2006/relationships/tags" Target="../tags/tag113.xml"/><Relationship Id="rId4" Type="http://schemas.openxmlformats.org/officeDocument/2006/relationships/image" Target="../media/image112.jpeg"/></Relationships>
</file>

<file path=ppt/slides/_rels/slide113.xml.rels><?xml version="1.0" encoding="UTF-8" standalone="yes"?>
<Relationships xmlns="http://schemas.openxmlformats.org/package/2006/relationships"><Relationship Id="rId3" Type="http://schemas.openxmlformats.org/officeDocument/2006/relationships/notesSlide" Target="../notesSlides/notesSlide113.xml"/><Relationship Id="rId2" Type="http://schemas.openxmlformats.org/officeDocument/2006/relationships/slideLayout" Target="../slideLayouts/slideLayout7.xml"/><Relationship Id="rId1" Type="http://schemas.openxmlformats.org/officeDocument/2006/relationships/tags" Target="../tags/tag114.xml"/><Relationship Id="rId4" Type="http://schemas.openxmlformats.org/officeDocument/2006/relationships/image" Target="../media/image113.jpe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7.xml"/><Relationship Id="rId1" Type="http://schemas.openxmlformats.org/officeDocument/2006/relationships/tags" Target="../tags/tag13.xml"/><Relationship Id="rId4" Type="http://schemas.openxmlformats.org/officeDocument/2006/relationships/image" Target="../media/image12.jpe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7.xml"/><Relationship Id="rId1" Type="http://schemas.openxmlformats.org/officeDocument/2006/relationships/tags" Target="../tags/tag14.xml"/><Relationship Id="rId4" Type="http://schemas.openxmlformats.org/officeDocument/2006/relationships/image" Target="../media/image13.jpe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7.xml"/><Relationship Id="rId1" Type="http://schemas.openxmlformats.org/officeDocument/2006/relationships/tags" Target="../tags/tag15.xml"/><Relationship Id="rId4" Type="http://schemas.openxmlformats.org/officeDocument/2006/relationships/image" Target="../media/image14.jpe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7.xml"/><Relationship Id="rId1" Type="http://schemas.openxmlformats.org/officeDocument/2006/relationships/tags" Target="../tags/tag16.xml"/><Relationship Id="rId4" Type="http://schemas.openxmlformats.org/officeDocument/2006/relationships/image" Target="../media/image15.jp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7.xml"/><Relationship Id="rId1" Type="http://schemas.openxmlformats.org/officeDocument/2006/relationships/tags" Target="../tags/tag17.xml"/><Relationship Id="rId4" Type="http://schemas.openxmlformats.org/officeDocument/2006/relationships/image" Target="../media/image16.jp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7.xml"/><Relationship Id="rId1" Type="http://schemas.openxmlformats.org/officeDocument/2006/relationships/tags" Target="../tags/tag18.xml"/><Relationship Id="rId4" Type="http://schemas.openxmlformats.org/officeDocument/2006/relationships/image" Target="../media/image17.jp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7.xml"/><Relationship Id="rId1" Type="http://schemas.openxmlformats.org/officeDocument/2006/relationships/tags" Target="../tags/tag19.xml"/><Relationship Id="rId4" Type="http://schemas.openxmlformats.org/officeDocument/2006/relationships/image" Target="../media/image18.jpe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7.xml"/><Relationship Id="rId1" Type="http://schemas.openxmlformats.org/officeDocument/2006/relationships/tags" Target="../tags/tag20.xml"/><Relationship Id="rId4" Type="http://schemas.openxmlformats.org/officeDocument/2006/relationships/image" Target="../media/image19.jpe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7.xml"/><Relationship Id="rId1" Type="http://schemas.openxmlformats.org/officeDocument/2006/relationships/tags" Target="../tags/tag3.xml"/><Relationship Id="rId4" Type="http://schemas.openxmlformats.org/officeDocument/2006/relationships/image" Target="../media/image2.jpe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7.xml"/><Relationship Id="rId1" Type="http://schemas.openxmlformats.org/officeDocument/2006/relationships/tags" Target="../tags/tag21.xml"/><Relationship Id="rId4" Type="http://schemas.openxmlformats.org/officeDocument/2006/relationships/image" Target="../media/image20.jpe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7.xml"/><Relationship Id="rId1" Type="http://schemas.openxmlformats.org/officeDocument/2006/relationships/tags" Target="../tags/tag22.xml"/><Relationship Id="rId4" Type="http://schemas.openxmlformats.org/officeDocument/2006/relationships/image" Target="../media/image21.jpe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7.xml"/><Relationship Id="rId1" Type="http://schemas.openxmlformats.org/officeDocument/2006/relationships/tags" Target="../tags/tag23.xml"/><Relationship Id="rId4" Type="http://schemas.openxmlformats.org/officeDocument/2006/relationships/image" Target="../media/image22.jpe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7.xml"/><Relationship Id="rId1" Type="http://schemas.openxmlformats.org/officeDocument/2006/relationships/tags" Target="../tags/tag24.xml"/><Relationship Id="rId4" Type="http://schemas.openxmlformats.org/officeDocument/2006/relationships/image" Target="../media/image23.jpe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7.xml"/><Relationship Id="rId1" Type="http://schemas.openxmlformats.org/officeDocument/2006/relationships/tags" Target="../tags/tag25.xml"/><Relationship Id="rId4" Type="http://schemas.openxmlformats.org/officeDocument/2006/relationships/image" Target="../media/image24.jpe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7.xml"/><Relationship Id="rId1" Type="http://schemas.openxmlformats.org/officeDocument/2006/relationships/tags" Target="../tags/tag26.xml"/><Relationship Id="rId4" Type="http://schemas.openxmlformats.org/officeDocument/2006/relationships/image" Target="../media/image25.jpe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7.xml"/><Relationship Id="rId1" Type="http://schemas.openxmlformats.org/officeDocument/2006/relationships/tags" Target="../tags/tag27.xml"/><Relationship Id="rId4" Type="http://schemas.openxmlformats.org/officeDocument/2006/relationships/image" Target="../media/image26.jpe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7.xml"/><Relationship Id="rId1" Type="http://schemas.openxmlformats.org/officeDocument/2006/relationships/tags" Target="../tags/tag28.xml"/><Relationship Id="rId4" Type="http://schemas.openxmlformats.org/officeDocument/2006/relationships/image" Target="../media/image27.jpe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7.xml"/><Relationship Id="rId1" Type="http://schemas.openxmlformats.org/officeDocument/2006/relationships/tags" Target="../tags/tag29.xml"/><Relationship Id="rId4" Type="http://schemas.openxmlformats.org/officeDocument/2006/relationships/image" Target="../media/image28.jpe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7.xml"/><Relationship Id="rId1" Type="http://schemas.openxmlformats.org/officeDocument/2006/relationships/tags" Target="../tags/tag30.xml"/><Relationship Id="rId4" Type="http://schemas.openxmlformats.org/officeDocument/2006/relationships/image" Target="../media/image29.jpe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7.xml"/><Relationship Id="rId1" Type="http://schemas.openxmlformats.org/officeDocument/2006/relationships/tags" Target="../tags/tag4.xml"/><Relationship Id="rId4" Type="http://schemas.openxmlformats.org/officeDocument/2006/relationships/image" Target="../media/image3.jpe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7.xml"/><Relationship Id="rId1" Type="http://schemas.openxmlformats.org/officeDocument/2006/relationships/tags" Target="../tags/tag31.xml"/><Relationship Id="rId4" Type="http://schemas.openxmlformats.org/officeDocument/2006/relationships/image" Target="../media/image30.jpe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7.xml"/><Relationship Id="rId1" Type="http://schemas.openxmlformats.org/officeDocument/2006/relationships/tags" Target="../tags/tag32.xml"/><Relationship Id="rId4" Type="http://schemas.openxmlformats.org/officeDocument/2006/relationships/image" Target="../media/image31.jpe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7.xml"/><Relationship Id="rId1" Type="http://schemas.openxmlformats.org/officeDocument/2006/relationships/tags" Target="../tags/tag33.xml"/><Relationship Id="rId4" Type="http://schemas.openxmlformats.org/officeDocument/2006/relationships/image" Target="../media/image32.jpeg"/></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7.xml"/><Relationship Id="rId1" Type="http://schemas.openxmlformats.org/officeDocument/2006/relationships/tags" Target="../tags/tag34.xml"/><Relationship Id="rId4" Type="http://schemas.openxmlformats.org/officeDocument/2006/relationships/image" Target="../media/image33.jpeg"/></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7.xml"/><Relationship Id="rId1" Type="http://schemas.openxmlformats.org/officeDocument/2006/relationships/tags" Target="../tags/tag35.xml"/><Relationship Id="rId4" Type="http://schemas.openxmlformats.org/officeDocument/2006/relationships/image" Target="../media/image34.jpeg"/></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7.xml"/><Relationship Id="rId1" Type="http://schemas.openxmlformats.org/officeDocument/2006/relationships/tags" Target="../tags/tag36.xml"/><Relationship Id="rId4" Type="http://schemas.openxmlformats.org/officeDocument/2006/relationships/image" Target="../media/image35.jpeg"/></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7.xml"/><Relationship Id="rId1" Type="http://schemas.openxmlformats.org/officeDocument/2006/relationships/tags" Target="../tags/tag37.xml"/><Relationship Id="rId4" Type="http://schemas.openxmlformats.org/officeDocument/2006/relationships/image" Target="../media/image36.jpeg"/></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7.xml"/><Relationship Id="rId1" Type="http://schemas.openxmlformats.org/officeDocument/2006/relationships/tags" Target="../tags/tag38.xml"/><Relationship Id="rId4" Type="http://schemas.openxmlformats.org/officeDocument/2006/relationships/image" Target="../media/image37.jpeg"/></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7.xml"/><Relationship Id="rId1" Type="http://schemas.openxmlformats.org/officeDocument/2006/relationships/tags" Target="../tags/tag39.xml"/><Relationship Id="rId4" Type="http://schemas.openxmlformats.org/officeDocument/2006/relationships/image" Target="../media/image38.jpeg"/></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7.xml"/><Relationship Id="rId1" Type="http://schemas.openxmlformats.org/officeDocument/2006/relationships/tags" Target="../tags/tag40.xml"/><Relationship Id="rId4" Type="http://schemas.openxmlformats.org/officeDocument/2006/relationships/image" Target="../media/image39.jpe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7.xml"/><Relationship Id="rId1" Type="http://schemas.openxmlformats.org/officeDocument/2006/relationships/tags" Target="../tags/tag5.xml"/><Relationship Id="rId4" Type="http://schemas.openxmlformats.org/officeDocument/2006/relationships/image" Target="../media/image4.jpeg"/></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7.xml"/><Relationship Id="rId1" Type="http://schemas.openxmlformats.org/officeDocument/2006/relationships/tags" Target="../tags/tag41.xml"/><Relationship Id="rId4" Type="http://schemas.openxmlformats.org/officeDocument/2006/relationships/image" Target="../media/image40.jpeg"/></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7.xml"/><Relationship Id="rId1" Type="http://schemas.openxmlformats.org/officeDocument/2006/relationships/tags" Target="../tags/tag42.xml"/><Relationship Id="rId4" Type="http://schemas.openxmlformats.org/officeDocument/2006/relationships/image" Target="../media/image41.jpg"/></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7.xml"/><Relationship Id="rId1" Type="http://schemas.openxmlformats.org/officeDocument/2006/relationships/tags" Target="../tags/tag43.xml"/><Relationship Id="rId4" Type="http://schemas.openxmlformats.org/officeDocument/2006/relationships/image" Target="../media/image42.jpg"/></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7.xml"/><Relationship Id="rId1" Type="http://schemas.openxmlformats.org/officeDocument/2006/relationships/tags" Target="../tags/tag44.xml"/><Relationship Id="rId4" Type="http://schemas.openxmlformats.org/officeDocument/2006/relationships/image" Target="../media/image43.jpg"/></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7.xml"/><Relationship Id="rId1" Type="http://schemas.openxmlformats.org/officeDocument/2006/relationships/tags" Target="../tags/tag45.xml"/><Relationship Id="rId4" Type="http://schemas.openxmlformats.org/officeDocument/2006/relationships/image" Target="../media/image44.jpg"/></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7.xml"/><Relationship Id="rId1" Type="http://schemas.openxmlformats.org/officeDocument/2006/relationships/tags" Target="../tags/tag46.xml"/><Relationship Id="rId4" Type="http://schemas.openxmlformats.org/officeDocument/2006/relationships/image" Target="../media/image45.jpg"/></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7.xml"/><Relationship Id="rId1" Type="http://schemas.openxmlformats.org/officeDocument/2006/relationships/tags" Target="../tags/tag47.xml"/><Relationship Id="rId4" Type="http://schemas.openxmlformats.org/officeDocument/2006/relationships/image" Target="../media/image46.jpg"/></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7.xml"/><Relationship Id="rId1" Type="http://schemas.openxmlformats.org/officeDocument/2006/relationships/tags" Target="../tags/tag48.xml"/><Relationship Id="rId4" Type="http://schemas.openxmlformats.org/officeDocument/2006/relationships/image" Target="../media/image47.jpg"/></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48.xml"/><Relationship Id="rId2" Type="http://schemas.openxmlformats.org/officeDocument/2006/relationships/slideLayout" Target="../slideLayouts/slideLayout7.xml"/><Relationship Id="rId1" Type="http://schemas.openxmlformats.org/officeDocument/2006/relationships/tags" Target="../tags/tag49.xml"/><Relationship Id="rId4" Type="http://schemas.openxmlformats.org/officeDocument/2006/relationships/image" Target="../media/image48.jpg"/></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7.xml"/><Relationship Id="rId1" Type="http://schemas.openxmlformats.org/officeDocument/2006/relationships/tags" Target="../tags/tag50.xml"/><Relationship Id="rId4" Type="http://schemas.openxmlformats.org/officeDocument/2006/relationships/image" Target="../media/image49.jp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7.xml"/><Relationship Id="rId1" Type="http://schemas.openxmlformats.org/officeDocument/2006/relationships/tags" Target="../tags/tag6.xml"/><Relationship Id="rId4" Type="http://schemas.openxmlformats.org/officeDocument/2006/relationships/image" Target="../media/image5.jpeg"/></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50.xml"/><Relationship Id="rId2" Type="http://schemas.openxmlformats.org/officeDocument/2006/relationships/slideLayout" Target="../slideLayouts/slideLayout7.xml"/><Relationship Id="rId1" Type="http://schemas.openxmlformats.org/officeDocument/2006/relationships/tags" Target="../tags/tag51.xml"/><Relationship Id="rId4" Type="http://schemas.openxmlformats.org/officeDocument/2006/relationships/image" Target="../media/image50.jpg"/></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51.xml"/><Relationship Id="rId2" Type="http://schemas.openxmlformats.org/officeDocument/2006/relationships/slideLayout" Target="../slideLayouts/slideLayout7.xml"/><Relationship Id="rId1" Type="http://schemas.openxmlformats.org/officeDocument/2006/relationships/tags" Target="../tags/tag52.xml"/><Relationship Id="rId4" Type="http://schemas.openxmlformats.org/officeDocument/2006/relationships/image" Target="../media/image51.jpg"/></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52.xml"/><Relationship Id="rId2" Type="http://schemas.openxmlformats.org/officeDocument/2006/relationships/slideLayout" Target="../slideLayouts/slideLayout7.xml"/><Relationship Id="rId1" Type="http://schemas.openxmlformats.org/officeDocument/2006/relationships/tags" Target="../tags/tag53.xml"/><Relationship Id="rId4" Type="http://schemas.openxmlformats.org/officeDocument/2006/relationships/image" Target="../media/image52.jpg"/></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53.xml"/><Relationship Id="rId2" Type="http://schemas.openxmlformats.org/officeDocument/2006/relationships/slideLayout" Target="../slideLayouts/slideLayout7.xml"/><Relationship Id="rId1" Type="http://schemas.openxmlformats.org/officeDocument/2006/relationships/tags" Target="../tags/tag54.xml"/><Relationship Id="rId4" Type="http://schemas.openxmlformats.org/officeDocument/2006/relationships/image" Target="../media/image53.jpg"/></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54.xml"/><Relationship Id="rId2" Type="http://schemas.openxmlformats.org/officeDocument/2006/relationships/slideLayout" Target="../slideLayouts/slideLayout7.xml"/><Relationship Id="rId1" Type="http://schemas.openxmlformats.org/officeDocument/2006/relationships/tags" Target="../tags/tag55.xml"/><Relationship Id="rId4" Type="http://schemas.openxmlformats.org/officeDocument/2006/relationships/image" Target="../media/image54.jpg"/></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55.xml"/><Relationship Id="rId2" Type="http://schemas.openxmlformats.org/officeDocument/2006/relationships/slideLayout" Target="../slideLayouts/slideLayout7.xml"/><Relationship Id="rId1" Type="http://schemas.openxmlformats.org/officeDocument/2006/relationships/tags" Target="../tags/tag56.xml"/><Relationship Id="rId4" Type="http://schemas.openxmlformats.org/officeDocument/2006/relationships/image" Target="../media/image55.jpg"/></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56.xml"/><Relationship Id="rId2" Type="http://schemas.openxmlformats.org/officeDocument/2006/relationships/slideLayout" Target="../slideLayouts/slideLayout7.xml"/><Relationship Id="rId1" Type="http://schemas.openxmlformats.org/officeDocument/2006/relationships/tags" Target="../tags/tag57.xml"/><Relationship Id="rId4" Type="http://schemas.openxmlformats.org/officeDocument/2006/relationships/image" Target="../media/image56.jpg"/></Relationships>
</file>

<file path=ppt/slides/_rels/slide57.xml.rels><?xml version="1.0" encoding="UTF-8" standalone="yes"?>
<Relationships xmlns="http://schemas.openxmlformats.org/package/2006/relationships"><Relationship Id="rId3" Type="http://schemas.openxmlformats.org/officeDocument/2006/relationships/notesSlide" Target="../notesSlides/notesSlide57.xml"/><Relationship Id="rId2" Type="http://schemas.openxmlformats.org/officeDocument/2006/relationships/slideLayout" Target="../slideLayouts/slideLayout7.xml"/><Relationship Id="rId1" Type="http://schemas.openxmlformats.org/officeDocument/2006/relationships/tags" Target="../tags/tag58.xml"/><Relationship Id="rId4" Type="http://schemas.openxmlformats.org/officeDocument/2006/relationships/image" Target="../media/image57.jpg"/></Relationships>
</file>

<file path=ppt/slides/_rels/slide58.xml.rels><?xml version="1.0" encoding="UTF-8" standalone="yes"?>
<Relationships xmlns="http://schemas.openxmlformats.org/package/2006/relationships"><Relationship Id="rId3" Type="http://schemas.openxmlformats.org/officeDocument/2006/relationships/notesSlide" Target="../notesSlides/notesSlide58.xml"/><Relationship Id="rId2" Type="http://schemas.openxmlformats.org/officeDocument/2006/relationships/slideLayout" Target="../slideLayouts/slideLayout7.xml"/><Relationship Id="rId1" Type="http://schemas.openxmlformats.org/officeDocument/2006/relationships/tags" Target="../tags/tag59.xml"/><Relationship Id="rId4" Type="http://schemas.openxmlformats.org/officeDocument/2006/relationships/image" Target="../media/image58.jpg"/></Relationships>
</file>

<file path=ppt/slides/_rels/slide59.xml.rels><?xml version="1.0" encoding="UTF-8" standalone="yes"?>
<Relationships xmlns="http://schemas.openxmlformats.org/package/2006/relationships"><Relationship Id="rId3" Type="http://schemas.openxmlformats.org/officeDocument/2006/relationships/notesSlide" Target="../notesSlides/notesSlide59.xml"/><Relationship Id="rId2" Type="http://schemas.openxmlformats.org/officeDocument/2006/relationships/slideLayout" Target="../slideLayouts/slideLayout7.xml"/><Relationship Id="rId1" Type="http://schemas.openxmlformats.org/officeDocument/2006/relationships/tags" Target="../tags/tag60.xml"/><Relationship Id="rId4" Type="http://schemas.openxmlformats.org/officeDocument/2006/relationships/image" Target="../media/image59.jp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7.xml"/><Relationship Id="rId1" Type="http://schemas.openxmlformats.org/officeDocument/2006/relationships/tags" Target="../tags/tag7.xml"/><Relationship Id="rId4" Type="http://schemas.openxmlformats.org/officeDocument/2006/relationships/image" Target="../media/image6.jpeg"/></Relationships>
</file>

<file path=ppt/slides/_rels/slide60.xml.rels><?xml version="1.0" encoding="UTF-8" standalone="yes"?>
<Relationships xmlns="http://schemas.openxmlformats.org/package/2006/relationships"><Relationship Id="rId3" Type="http://schemas.openxmlformats.org/officeDocument/2006/relationships/notesSlide" Target="../notesSlides/notesSlide60.xml"/><Relationship Id="rId2" Type="http://schemas.openxmlformats.org/officeDocument/2006/relationships/slideLayout" Target="../slideLayouts/slideLayout7.xml"/><Relationship Id="rId1" Type="http://schemas.openxmlformats.org/officeDocument/2006/relationships/tags" Target="../tags/tag61.xml"/><Relationship Id="rId4" Type="http://schemas.openxmlformats.org/officeDocument/2006/relationships/image" Target="../media/image60.jpg"/></Relationships>
</file>

<file path=ppt/slides/_rels/slide61.xml.rels><?xml version="1.0" encoding="UTF-8" standalone="yes"?>
<Relationships xmlns="http://schemas.openxmlformats.org/package/2006/relationships"><Relationship Id="rId3" Type="http://schemas.openxmlformats.org/officeDocument/2006/relationships/notesSlide" Target="../notesSlides/notesSlide61.xml"/><Relationship Id="rId2" Type="http://schemas.openxmlformats.org/officeDocument/2006/relationships/slideLayout" Target="../slideLayouts/slideLayout7.xml"/><Relationship Id="rId1" Type="http://schemas.openxmlformats.org/officeDocument/2006/relationships/tags" Target="../tags/tag62.xml"/><Relationship Id="rId4" Type="http://schemas.openxmlformats.org/officeDocument/2006/relationships/image" Target="../media/image61.jpg"/></Relationships>
</file>

<file path=ppt/slides/_rels/slide62.xml.rels><?xml version="1.0" encoding="UTF-8" standalone="yes"?>
<Relationships xmlns="http://schemas.openxmlformats.org/package/2006/relationships"><Relationship Id="rId3" Type="http://schemas.openxmlformats.org/officeDocument/2006/relationships/notesSlide" Target="../notesSlides/notesSlide62.xml"/><Relationship Id="rId2" Type="http://schemas.openxmlformats.org/officeDocument/2006/relationships/slideLayout" Target="../slideLayouts/slideLayout7.xml"/><Relationship Id="rId1" Type="http://schemas.openxmlformats.org/officeDocument/2006/relationships/tags" Target="../tags/tag63.xml"/><Relationship Id="rId4" Type="http://schemas.openxmlformats.org/officeDocument/2006/relationships/image" Target="../media/image62.jpg"/></Relationships>
</file>

<file path=ppt/slides/_rels/slide63.xml.rels><?xml version="1.0" encoding="UTF-8" standalone="yes"?>
<Relationships xmlns="http://schemas.openxmlformats.org/package/2006/relationships"><Relationship Id="rId3" Type="http://schemas.openxmlformats.org/officeDocument/2006/relationships/notesSlide" Target="../notesSlides/notesSlide63.xml"/><Relationship Id="rId2" Type="http://schemas.openxmlformats.org/officeDocument/2006/relationships/slideLayout" Target="../slideLayouts/slideLayout7.xml"/><Relationship Id="rId1" Type="http://schemas.openxmlformats.org/officeDocument/2006/relationships/tags" Target="../tags/tag64.xml"/><Relationship Id="rId4" Type="http://schemas.openxmlformats.org/officeDocument/2006/relationships/image" Target="../media/image63.jpg"/></Relationships>
</file>

<file path=ppt/slides/_rels/slide64.xml.rels><?xml version="1.0" encoding="UTF-8" standalone="yes"?>
<Relationships xmlns="http://schemas.openxmlformats.org/package/2006/relationships"><Relationship Id="rId3" Type="http://schemas.openxmlformats.org/officeDocument/2006/relationships/notesSlide" Target="../notesSlides/notesSlide64.xml"/><Relationship Id="rId2" Type="http://schemas.openxmlformats.org/officeDocument/2006/relationships/slideLayout" Target="../slideLayouts/slideLayout7.xml"/><Relationship Id="rId1" Type="http://schemas.openxmlformats.org/officeDocument/2006/relationships/tags" Target="../tags/tag65.xml"/><Relationship Id="rId4" Type="http://schemas.openxmlformats.org/officeDocument/2006/relationships/image" Target="../media/image64.jpg"/></Relationships>
</file>

<file path=ppt/slides/_rels/slide65.xml.rels><?xml version="1.0" encoding="UTF-8" standalone="yes"?>
<Relationships xmlns="http://schemas.openxmlformats.org/package/2006/relationships"><Relationship Id="rId3" Type="http://schemas.openxmlformats.org/officeDocument/2006/relationships/notesSlide" Target="../notesSlides/notesSlide65.xml"/><Relationship Id="rId2" Type="http://schemas.openxmlformats.org/officeDocument/2006/relationships/slideLayout" Target="../slideLayouts/slideLayout7.xml"/><Relationship Id="rId1" Type="http://schemas.openxmlformats.org/officeDocument/2006/relationships/tags" Target="../tags/tag66.xml"/><Relationship Id="rId4" Type="http://schemas.openxmlformats.org/officeDocument/2006/relationships/image" Target="../media/image65.jpg"/></Relationships>
</file>

<file path=ppt/slides/_rels/slide66.xml.rels><?xml version="1.0" encoding="UTF-8" standalone="yes"?>
<Relationships xmlns="http://schemas.openxmlformats.org/package/2006/relationships"><Relationship Id="rId3" Type="http://schemas.openxmlformats.org/officeDocument/2006/relationships/notesSlide" Target="../notesSlides/notesSlide66.xml"/><Relationship Id="rId2" Type="http://schemas.openxmlformats.org/officeDocument/2006/relationships/slideLayout" Target="../slideLayouts/slideLayout7.xml"/><Relationship Id="rId1" Type="http://schemas.openxmlformats.org/officeDocument/2006/relationships/tags" Target="../tags/tag67.xml"/><Relationship Id="rId4" Type="http://schemas.openxmlformats.org/officeDocument/2006/relationships/image" Target="../media/image66.jpg"/></Relationships>
</file>

<file path=ppt/slides/_rels/slide67.xml.rels><?xml version="1.0" encoding="UTF-8" standalone="yes"?>
<Relationships xmlns="http://schemas.openxmlformats.org/package/2006/relationships"><Relationship Id="rId3" Type="http://schemas.openxmlformats.org/officeDocument/2006/relationships/notesSlide" Target="../notesSlides/notesSlide67.xml"/><Relationship Id="rId2" Type="http://schemas.openxmlformats.org/officeDocument/2006/relationships/slideLayout" Target="../slideLayouts/slideLayout7.xml"/><Relationship Id="rId1" Type="http://schemas.openxmlformats.org/officeDocument/2006/relationships/tags" Target="../tags/tag68.xml"/><Relationship Id="rId4" Type="http://schemas.openxmlformats.org/officeDocument/2006/relationships/image" Target="../media/image67.jpg"/></Relationships>
</file>

<file path=ppt/slides/_rels/slide68.xml.rels><?xml version="1.0" encoding="UTF-8" standalone="yes"?>
<Relationships xmlns="http://schemas.openxmlformats.org/package/2006/relationships"><Relationship Id="rId3" Type="http://schemas.openxmlformats.org/officeDocument/2006/relationships/notesSlide" Target="../notesSlides/notesSlide68.xml"/><Relationship Id="rId2" Type="http://schemas.openxmlformats.org/officeDocument/2006/relationships/slideLayout" Target="../slideLayouts/slideLayout7.xml"/><Relationship Id="rId1" Type="http://schemas.openxmlformats.org/officeDocument/2006/relationships/tags" Target="../tags/tag69.xml"/><Relationship Id="rId4" Type="http://schemas.openxmlformats.org/officeDocument/2006/relationships/image" Target="../media/image68.jpg"/></Relationships>
</file>

<file path=ppt/slides/_rels/slide69.xml.rels><?xml version="1.0" encoding="UTF-8" standalone="yes"?>
<Relationships xmlns="http://schemas.openxmlformats.org/package/2006/relationships"><Relationship Id="rId3" Type="http://schemas.openxmlformats.org/officeDocument/2006/relationships/notesSlide" Target="../notesSlides/notesSlide69.xml"/><Relationship Id="rId2" Type="http://schemas.openxmlformats.org/officeDocument/2006/relationships/slideLayout" Target="../slideLayouts/slideLayout7.xml"/><Relationship Id="rId1" Type="http://schemas.openxmlformats.org/officeDocument/2006/relationships/tags" Target="../tags/tag70.xml"/><Relationship Id="rId4" Type="http://schemas.openxmlformats.org/officeDocument/2006/relationships/image" Target="../media/image69.jp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7.xml"/><Relationship Id="rId1" Type="http://schemas.openxmlformats.org/officeDocument/2006/relationships/tags" Target="../tags/tag8.xml"/><Relationship Id="rId4" Type="http://schemas.openxmlformats.org/officeDocument/2006/relationships/image" Target="../media/image7.jpeg"/></Relationships>
</file>

<file path=ppt/slides/_rels/slide70.xml.rels><?xml version="1.0" encoding="UTF-8" standalone="yes"?>
<Relationships xmlns="http://schemas.openxmlformats.org/package/2006/relationships"><Relationship Id="rId3" Type="http://schemas.openxmlformats.org/officeDocument/2006/relationships/notesSlide" Target="../notesSlides/notesSlide70.xml"/><Relationship Id="rId2" Type="http://schemas.openxmlformats.org/officeDocument/2006/relationships/slideLayout" Target="../slideLayouts/slideLayout7.xml"/><Relationship Id="rId1" Type="http://schemas.openxmlformats.org/officeDocument/2006/relationships/tags" Target="../tags/tag71.xml"/><Relationship Id="rId4" Type="http://schemas.openxmlformats.org/officeDocument/2006/relationships/image" Target="../media/image70.jpg"/></Relationships>
</file>

<file path=ppt/slides/_rels/slide71.xml.rels><?xml version="1.0" encoding="UTF-8" standalone="yes"?>
<Relationships xmlns="http://schemas.openxmlformats.org/package/2006/relationships"><Relationship Id="rId3" Type="http://schemas.openxmlformats.org/officeDocument/2006/relationships/notesSlide" Target="../notesSlides/notesSlide71.xml"/><Relationship Id="rId2" Type="http://schemas.openxmlformats.org/officeDocument/2006/relationships/slideLayout" Target="../slideLayouts/slideLayout7.xml"/><Relationship Id="rId1" Type="http://schemas.openxmlformats.org/officeDocument/2006/relationships/tags" Target="../tags/tag72.xml"/><Relationship Id="rId4" Type="http://schemas.openxmlformats.org/officeDocument/2006/relationships/image" Target="../media/image71.jpg"/></Relationships>
</file>

<file path=ppt/slides/_rels/slide72.xml.rels><?xml version="1.0" encoding="UTF-8" standalone="yes"?>
<Relationships xmlns="http://schemas.openxmlformats.org/package/2006/relationships"><Relationship Id="rId3" Type="http://schemas.openxmlformats.org/officeDocument/2006/relationships/notesSlide" Target="../notesSlides/notesSlide72.xml"/><Relationship Id="rId2" Type="http://schemas.openxmlformats.org/officeDocument/2006/relationships/slideLayout" Target="../slideLayouts/slideLayout7.xml"/><Relationship Id="rId1" Type="http://schemas.openxmlformats.org/officeDocument/2006/relationships/tags" Target="../tags/tag73.xml"/><Relationship Id="rId4" Type="http://schemas.openxmlformats.org/officeDocument/2006/relationships/image" Target="../media/image72.jpg"/></Relationships>
</file>

<file path=ppt/slides/_rels/slide73.xml.rels><?xml version="1.0" encoding="UTF-8" standalone="yes"?>
<Relationships xmlns="http://schemas.openxmlformats.org/package/2006/relationships"><Relationship Id="rId3" Type="http://schemas.openxmlformats.org/officeDocument/2006/relationships/notesSlide" Target="../notesSlides/notesSlide73.xml"/><Relationship Id="rId2" Type="http://schemas.openxmlformats.org/officeDocument/2006/relationships/slideLayout" Target="../slideLayouts/slideLayout7.xml"/><Relationship Id="rId1" Type="http://schemas.openxmlformats.org/officeDocument/2006/relationships/tags" Target="../tags/tag74.xml"/><Relationship Id="rId4" Type="http://schemas.openxmlformats.org/officeDocument/2006/relationships/image" Target="../media/image73.jpg"/></Relationships>
</file>

<file path=ppt/slides/_rels/slide74.xml.rels><?xml version="1.0" encoding="UTF-8" standalone="yes"?>
<Relationships xmlns="http://schemas.openxmlformats.org/package/2006/relationships"><Relationship Id="rId3" Type="http://schemas.openxmlformats.org/officeDocument/2006/relationships/notesSlide" Target="../notesSlides/notesSlide74.xml"/><Relationship Id="rId2" Type="http://schemas.openxmlformats.org/officeDocument/2006/relationships/slideLayout" Target="../slideLayouts/slideLayout7.xml"/><Relationship Id="rId1" Type="http://schemas.openxmlformats.org/officeDocument/2006/relationships/tags" Target="../tags/tag75.xml"/><Relationship Id="rId4" Type="http://schemas.openxmlformats.org/officeDocument/2006/relationships/image" Target="../media/image74.jpg"/></Relationships>
</file>

<file path=ppt/slides/_rels/slide75.xml.rels><?xml version="1.0" encoding="UTF-8" standalone="yes"?>
<Relationships xmlns="http://schemas.openxmlformats.org/package/2006/relationships"><Relationship Id="rId3" Type="http://schemas.openxmlformats.org/officeDocument/2006/relationships/notesSlide" Target="../notesSlides/notesSlide75.xml"/><Relationship Id="rId2" Type="http://schemas.openxmlformats.org/officeDocument/2006/relationships/slideLayout" Target="../slideLayouts/slideLayout7.xml"/><Relationship Id="rId1" Type="http://schemas.openxmlformats.org/officeDocument/2006/relationships/tags" Target="../tags/tag76.xml"/><Relationship Id="rId4" Type="http://schemas.openxmlformats.org/officeDocument/2006/relationships/image" Target="../media/image75.jpg"/></Relationships>
</file>

<file path=ppt/slides/_rels/slide76.xml.rels><?xml version="1.0" encoding="UTF-8" standalone="yes"?>
<Relationships xmlns="http://schemas.openxmlformats.org/package/2006/relationships"><Relationship Id="rId3" Type="http://schemas.openxmlformats.org/officeDocument/2006/relationships/notesSlide" Target="../notesSlides/notesSlide76.xml"/><Relationship Id="rId2" Type="http://schemas.openxmlformats.org/officeDocument/2006/relationships/slideLayout" Target="../slideLayouts/slideLayout7.xml"/><Relationship Id="rId1" Type="http://schemas.openxmlformats.org/officeDocument/2006/relationships/tags" Target="../tags/tag77.xml"/><Relationship Id="rId4" Type="http://schemas.openxmlformats.org/officeDocument/2006/relationships/image" Target="../media/image76.jpeg"/></Relationships>
</file>

<file path=ppt/slides/_rels/slide77.xml.rels><?xml version="1.0" encoding="UTF-8" standalone="yes"?>
<Relationships xmlns="http://schemas.openxmlformats.org/package/2006/relationships"><Relationship Id="rId3" Type="http://schemas.openxmlformats.org/officeDocument/2006/relationships/notesSlide" Target="../notesSlides/notesSlide77.xml"/><Relationship Id="rId2" Type="http://schemas.openxmlformats.org/officeDocument/2006/relationships/slideLayout" Target="../slideLayouts/slideLayout7.xml"/><Relationship Id="rId1" Type="http://schemas.openxmlformats.org/officeDocument/2006/relationships/tags" Target="../tags/tag78.xml"/><Relationship Id="rId4" Type="http://schemas.openxmlformats.org/officeDocument/2006/relationships/image" Target="../media/image77.jpeg"/></Relationships>
</file>

<file path=ppt/slides/_rels/slide78.xml.rels><?xml version="1.0" encoding="UTF-8" standalone="yes"?>
<Relationships xmlns="http://schemas.openxmlformats.org/package/2006/relationships"><Relationship Id="rId3" Type="http://schemas.openxmlformats.org/officeDocument/2006/relationships/notesSlide" Target="../notesSlides/notesSlide78.xml"/><Relationship Id="rId2" Type="http://schemas.openxmlformats.org/officeDocument/2006/relationships/slideLayout" Target="../slideLayouts/slideLayout7.xml"/><Relationship Id="rId1" Type="http://schemas.openxmlformats.org/officeDocument/2006/relationships/tags" Target="../tags/tag79.xml"/><Relationship Id="rId4" Type="http://schemas.openxmlformats.org/officeDocument/2006/relationships/image" Target="../media/image78.jpeg"/></Relationships>
</file>

<file path=ppt/slides/_rels/slide79.xml.rels><?xml version="1.0" encoding="UTF-8" standalone="yes"?>
<Relationships xmlns="http://schemas.openxmlformats.org/package/2006/relationships"><Relationship Id="rId3" Type="http://schemas.openxmlformats.org/officeDocument/2006/relationships/notesSlide" Target="../notesSlides/notesSlide79.xml"/><Relationship Id="rId2" Type="http://schemas.openxmlformats.org/officeDocument/2006/relationships/slideLayout" Target="../slideLayouts/slideLayout7.xml"/><Relationship Id="rId1" Type="http://schemas.openxmlformats.org/officeDocument/2006/relationships/tags" Target="../tags/tag80.xml"/><Relationship Id="rId4" Type="http://schemas.openxmlformats.org/officeDocument/2006/relationships/image" Target="../media/image79.jpe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7.xml"/><Relationship Id="rId1" Type="http://schemas.openxmlformats.org/officeDocument/2006/relationships/tags" Target="../tags/tag9.xml"/><Relationship Id="rId4" Type="http://schemas.openxmlformats.org/officeDocument/2006/relationships/image" Target="../media/image8.jpeg"/></Relationships>
</file>

<file path=ppt/slides/_rels/slide80.xml.rels><?xml version="1.0" encoding="UTF-8" standalone="yes"?>
<Relationships xmlns="http://schemas.openxmlformats.org/package/2006/relationships"><Relationship Id="rId3" Type="http://schemas.openxmlformats.org/officeDocument/2006/relationships/notesSlide" Target="../notesSlides/notesSlide80.xml"/><Relationship Id="rId2" Type="http://schemas.openxmlformats.org/officeDocument/2006/relationships/slideLayout" Target="../slideLayouts/slideLayout7.xml"/><Relationship Id="rId1" Type="http://schemas.openxmlformats.org/officeDocument/2006/relationships/tags" Target="../tags/tag81.xml"/><Relationship Id="rId4" Type="http://schemas.openxmlformats.org/officeDocument/2006/relationships/image" Target="../media/image80.jpeg"/></Relationships>
</file>

<file path=ppt/slides/_rels/slide81.xml.rels><?xml version="1.0" encoding="UTF-8" standalone="yes"?>
<Relationships xmlns="http://schemas.openxmlformats.org/package/2006/relationships"><Relationship Id="rId3" Type="http://schemas.openxmlformats.org/officeDocument/2006/relationships/notesSlide" Target="../notesSlides/notesSlide81.xml"/><Relationship Id="rId2" Type="http://schemas.openxmlformats.org/officeDocument/2006/relationships/slideLayout" Target="../slideLayouts/slideLayout7.xml"/><Relationship Id="rId1" Type="http://schemas.openxmlformats.org/officeDocument/2006/relationships/tags" Target="../tags/tag82.xml"/><Relationship Id="rId4" Type="http://schemas.openxmlformats.org/officeDocument/2006/relationships/image" Target="../media/image81.jpeg"/></Relationships>
</file>

<file path=ppt/slides/_rels/slide82.xml.rels><?xml version="1.0" encoding="UTF-8" standalone="yes"?>
<Relationships xmlns="http://schemas.openxmlformats.org/package/2006/relationships"><Relationship Id="rId3" Type="http://schemas.openxmlformats.org/officeDocument/2006/relationships/notesSlide" Target="../notesSlides/notesSlide82.xml"/><Relationship Id="rId2" Type="http://schemas.openxmlformats.org/officeDocument/2006/relationships/slideLayout" Target="../slideLayouts/slideLayout7.xml"/><Relationship Id="rId1" Type="http://schemas.openxmlformats.org/officeDocument/2006/relationships/tags" Target="../tags/tag83.xml"/><Relationship Id="rId4" Type="http://schemas.openxmlformats.org/officeDocument/2006/relationships/image" Target="../media/image82.jpeg"/></Relationships>
</file>

<file path=ppt/slides/_rels/slide83.xml.rels><?xml version="1.0" encoding="UTF-8" standalone="yes"?>
<Relationships xmlns="http://schemas.openxmlformats.org/package/2006/relationships"><Relationship Id="rId3" Type="http://schemas.openxmlformats.org/officeDocument/2006/relationships/notesSlide" Target="../notesSlides/notesSlide83.xml"/><Relationship Id="rId2" Type="http://schemas.openxmlformats.org/officeDocument/2006/relationships/slideLayout" Target="../slideLayouts/slideLayout7.xml"/><Relationship Id="rId1" Type="http://schemas.openxmlformats.org/officeDocument/2006/relationships/tags" Target="../tags/tag84.xml"/><Relationship Id="rId4" Type="http://schemas.openxmlformats.org/officeDocument/2006/relationships/image" Target="../media/image83.jpeg"/></Relationships>
</file>

<file path=ppt/slides/_rels/slide84.xml.rels><?xml version="1.0" encoding="UTF-8" standalone="yes"?>
<Relationships xmlns="http://schemas.openxmlformats.org/package/2006/relationships"><Relationship Id="rId3" Type="http://schemas.openxmlformats.org/officeDocument/2006/relationships/notesSlide" Target="../notesSlides/notesSlide84.xml"/><Relationship Id="rId2" Type="http://schemas.openxmlformats.org/officeDocument/2006/relationships/slideLayout" Target="../slideLayouts/slideLayout7.xml"/><Relationship Id="rId1" Type="http://schemas.openxmlformats.org/officeDocument/2006/relationships/tags" Target="../tags/tag85.xml"/><Relationship Id="rId4" Type="http://schemas.openxmlformats.org/officeDocument/2006/relationships/image" Target="../media/image84.jpeg"/></Relationships>
</file>

<file path=ppt/slides/_rels/slide85.xml.rels><?xml version="1.0" encoding="UTF-8" standalone="yes"?>
<Relationships xmlns="http://schemas.openxmlformats.org/package/2006/relationships"><Relationship Id="rId3" Type="http://schemas.openxmlformats.org/officeDocument/2006/relationships/notesSlide" Target="../notesSlides/notesSlide85.xml"/><Relationship Id="rId2" Type="http://schemas.openxmlformats.org/officeDocument/2006/relationships/slideLayout" Target="../slideLayouts/slideLayout7.xml"/><Relationship Id="rId1" Type="http://schemas.openxmlformats.org/officeDocument/2006/relationships/tags" Target="../tags/tag86.xml"/><Relationship Id="rId4" Type="http://schemas.openxmlformats.org/officeDocument/2006/relationships/image" Target="../media/image85.jpeg"/></Relationships>
</file>

<file path=ppt/slides/_rels/slide86.xml.rels><?xml version="1.0" encoding="UTF-8" standalone="yes"?>
<Relationships xmlns="http://schemas.openxmlformats.org/package/2006/relationships"><Relationship Id="rId3" Type="http://schemas.openxmlformats.org/officeDocument/2006/relationships/notesSlide" Target="../notesSlides/notesSlide86.xml"/><Relationship Id="rId2" Type="http://schemas.openxmlformats.org/officeDocument/2006/relationships/slideLayout" Target="../slideLayouts/slideLayout7.xml"/><Relationship Id="rId1" Type="http://schemas.openxmlformats.org/officeDocument/2006/relationships/tags" Target="../tags/tag87.xml"/><Relationship Id="rId4" Type="http://schemas.openxmlformats.org/officeDocument/2006/relationships/image" Target="../media/image86.jpeg"/></Relationships>
</file>

<file path=ppt/slides/_rels/slide87.xml.rels><?xml version="1.0" encoding="UTF-8" standalone="yes"?>
<Relationships xmlns="http://schemas.openxmlformats.org/package/2006/relationships"><Relationship Id="rId3" Type="http://schemas.openxmlformats.org/officeDocument/2006/relationships/notesSlide" Target="../notesSlides/notesSlide87.xml"/><Relationship Id="rId2" Type="http://schemas.openxmlformats.org/officeDocument/2006/relationships/slideLayout" Target="../slideLayouts/slideLayout7.xml"/><Relationship Id="rId1" Type="http://schemas.openxmlformats.org/officeDocument/2006/relationships/tags" Target="../tags/tag88.xml"/><Relationship Id="rId4" Type="http://schemas.openxmlformats.org/officeDocument/2006/relationships/image" Target="../media/image87.jpeg"/></Relationships>
</file>

<file path=ppt/slides/_rels/slide88.xml.rels><?xml version="1.0" encoding="UTF-8" standalone="yes"?>
<Relationships xmlns="http://schemas.openxmlformats.org/package/2006/relationships"><Relationship Id="rId3" Type="http://schemas.openxmlformats.org/officeDocument/2006/relationships/notesSlide" Target="../notesSlides/notesSlide88.xml"/><Relationship Id="rId2" Type="http://schemas.openxmlformats.org/officeDocument/2006/relationships/slideLayout" Target="../slideLayouts/slideLayout7.xml"/><Relationship Id="rId1" Type="http://schemas.openxmlformats.org/officeDocument/2006/relationships/tags" Target="../tags/tag89.xml"/><Relationship Id="rId4" Type="http://schemas.openxmlformats.org/officeDocument/2006/relationships/image" Target="../media/image88.jpeg"/></Relationships>
</file>

<file path=ppt/slides/_rels/slide89.xml.rels><?xml version="1.0" encoding="UTF-8" standalone="yes"?>
<Relationships xmlns="http://schemas.openxmlformats.org/package/2006/relationships"><Relationship Id="rId3" Type="http://schemas.openxmlformats.org/officeDocument/2006/relationships/notesSlide" Target="../notesSlides/notesSlide89.xml"/><Relationship Id="rId2" Type="http://schemas.openxmlformats.org/officeDocument/2006/relationships/slideLayout" Target="../slideLayouts/slideLayout7.xml"/><Relationship Id="rId1" Type="http://schemas.openxmlformats.org/officeDocument/2006/relationships/tags" Target="../tags/tag90.xml"/><Relationship Id="rId4" Type="http://schemas.openxmlformats.org/officeDocument/2006/relationships/image" Target="../media/image89.jpe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7.xml"/><Relationship Id="rId1" Type="http://schemas.openxmlformats.org/officeDocument/2006/relationships/tags" Target="../tags/tag10.xml"/><Relationship Id="rId4" Type="http://schemas.openxmlformats.org/officeDocument/2006/relationships/image" Target="../media/image9.jpeg"/></Relationships>
</file>

<file path=ppt/slides/_rels/slide90.xml.rels><?xml version="1.0" encoding="UTF-8" standalone="yes"?>
<Relationships xmlns="http://schemas.openxmlformats.org/package/2006/relationships"><Relationship Id="rId3" Type="http://schemas.openxmlformats.org/officeDocument/2006/relationships/notesSlide" Target="../notesSlides/notesSlide90.xml"/><Relationship Id="rId2" Type="http://schemas.openxmlformats.org/officeDocument/2006/relationships/slideLayout" Target="../slideLayouts/slideLayout7.xml"/><Relationship Id="rId1" Type="http://schemas.openxmlformats.org/officeDocument/2006/relationships/tags" Target="../tags/tag91.xml"/><Relationship Id="rId4" Type="http://schemas.openxmlformats.org/officeDocument/2006/relationships/image" Target="../media/image90.jpeg"/></Relationships>
</file>

<file path=ppt/slides/_rels/slide91.xml.rels><?xml version="1.0" encoding="UTF-8" standalone="yes"?>
<Relationships xmlns="http://schemas.openxmlformats.org/package/2006/relationships"><Relationship Id="rId3" Type="http://schemas.openxmlformats.org/officeDocument/2006/relationships/notesSlide" Target="../notesSlides/notesSlide91.xml"/><Relationship Id="rId2" Type="http://schemas.openxmlformats.org/officeDocument/2006/relationships/slideLayout" Target="../slideLayouts/slideLayout7.xml"/><Relationship Id="rId1" Type="http://schemas.openxmlformats.org/officeDocument/2006/relationships/tags" Target="../tags/tag92.xml"/><Relationship Id="rId4" Type="http://schemas.openxmlformats.org/officeDocument/2006/relationships/image" Target="../media/image91.jpeg"/></Relationships>
</file>

<file path=ppt/slides/_rels/slide92.xml.rels><?xml version="1.0" encoding="UTF-8" standalone="yes"?>
<Relationships xmlns="http://schemas.openxmlformats.org/package/2006/relationships"><Relationship Id="rId3" Type="http://schemas.openxmlformats.org/officeDocument/2006/relationships/notesSlide" Target="../notesSlides/notesSlide92.xml"/><Relationship Id="rId2" Type="http://schemas.openxmlformats.org/officeDocument/2006/relationships/slideLayout" Target="../slideLayouts/slideLayout7.xml"/><Relationship Id="rId1" Type="http://schemas.openxmlformats.org/officeDocument/2006/relationships/tags" Target="../tags/tag93.xml"/><Relationship Id="rId4" Type="http://schemas.openxmlformats.org/officeDocument/2006/relationships/image" Target="../media/image92.jpeg"/></Relationships>
</file>

<file path=ppt/slides/_rels/slide93.xml.rels><?xml version="1.0" encoding="UTF-8" standalone="yes"?>
<Relationships xmlns="http://schemas.openxmlformats.org/package/2006/relationships"><Relationship Id="rId3" Type="http://schemas.openxmlformats.org/officeDocument/2006/relationships/notesSlide" Target="../notesSlides/notesSlide93.xml"/><Relationship Id="rId2" Type="http://schemas.openxmlformats.org/officeDocument/2006/relationships/slideLayout" Target="../slideLayouts/slideLayout7.xml"/><Relationship Id="rId1" Type="http://schemas.openxmlformats.org/officeDocument/2006/relationships/tags" Target="../tags/tag94.xml"/><Relationship Id="rId4" Type="http://schemas.openxmlformats.org/officeDocument/2006/relationships/image" Target="../media/image93.jpeg"/></Relationships>
</file>

<file path=ppt/slides/_rels/slide94.xml.rels><?xml version="1.0" encoding="UTF-8" standalone="yes"?>
<Relationships xmlns="http://schemas.openxmlformats.org/package/2006/relationships"><Relationship Id="rId3" Type="http://schemas.openxmlformats.org/officeDocument/2006/relationships/notesSlide" Target="../notesSlides/notesSlide94.xml"/><Relationship Id="rId2" Type="http://schemas.openxmlformats.org/officeDocument/2006/relationships/slideLayout" Target="../slideLayouts/slideLayout7.xml"/><Relationship Id="rId1" Type="http://schemas.openxmlformats.org/officeDocument/2006/relationships/tags" Target="../tags/tag95.xml"/><Relationship Id="rId4" Type="http://schemas.openxmlformats.org/officeDocument/2006/relationships/image" Target="../media/image94.jpeg"/></Relationships>
</file>

<file path=ppt/slides/_rels/slide95.xml.rels><?xml version="1.0" encoding="UTF-8" standalone="yes"?>
<Relationships xmlns="http://schemas.openxmlformats.org/package/2006/relationships"><Relationship Id="rId3" Type="http://schemas.openxmlformats.org/officeDocument/2006/relationships/notesSlide" Target="../notesSlides/notesSlide95.xml"/><Relationship Id="rId2" Type="http://schemas.openxmlformats.org/officeDocument/2006/relationships/slideLayout" Target="../slideLayouts/slideLayout7.xml"/><Relationship Id="rId1" Type="http://schemas.openxmlformats.org/officeDocument/2006/relationships/tags" Target="../tags/tag96.xml"/><Relationship Id="rId4" Type="http://schemas.openxmlformats.org/officeDocument/2006/relationships/image" Target="../media/image95.jpeg"/></Relationships>
</file>

<file path=ppt/slides/_rels/slide96.xml.rels><?xml version="1.0" encoding="UTF-8" standalone="yes"?>
<Relationships xmlns="http://schemas.openxmlformats.org/package/2006/relationships"><Relationship Id="rId3" Type="http://schemas.openxmlformats.org/officeDocument/2006/relationships/notesSlide" Target="../notesSlides/notesSlide96.xml"/><Relationship Id="rId2" Type="http://schemas.openxmlformats.org/officeDocument/2006/relationships/slideLayout" Target="../slideLayouts/slideLayout7.xml"/><Relationship Id="rId1" Type="http://schemas.openxmlformats.org/officeDocument/2006/relationships/tags" Target="../tags/tag97.xml"/><Relationship Id="rId4" Type="http://schemas.openxmlformats.org/officeDocument/2006/relationships/image" Target="../media/image96.jpeg"/></Relationships>
</file>

<file path=ppt/slides/_rels/slide97.xml.rels><?xml version="1.0" encoding="UTF-8" standalone="yes"?>
<Relationships xmlns="http://schemas.openxmlformats.org/package/2006/relationships"><Relationship Id="rId3" Type="http://schemas.openxmlformats.org/officeDocument/2006/relationships/notesSlide" Target="../notesSlides/notesSlide97.xml"/><Relationship Id="rId2" Type="http://schemas.openxmlformats.org/officeDocument/2006/relationships/slideLayout" Target="../slideLayouts/slideLayout7.xml"/><Relationship Id="rId1" Type="http://schemas.openxmlformats.org/officeDocument/2006/relationships/tags" Target="../tags/tag98.xml"/><Relationship Id="rId4" Type="http://schemas.openxmlformats.org/officeDocument/2006/relationships/image" Target="../media/image97.jpeg"/></Relationships>
</file>

<file path=ppt/slides/_rels/slide98.xml.rels><?xml version="1.0" encoding="UTF-8" standalone="yes"?>
<Relationships xmlns="http://schemas.openxmlformats.org/package/2006/relationships"><Relationship Id="rId3" Type="http://schemas.openxmlformats.org/officeDocument/2006/relationships/notesSlide" Target="../notesSlides/notesSlide98.xml"/><Relationship Id="rId2" Type="http://schemas.openxmlformats.org/officeDocument/2006/relationships/slideLayout" Target="../slideLayouts/slideLayout7.xml"/><Relationship Id="rId1" Type="http://schemas.openxmlformats.org/officeDocument/2006/relationships/tags" Target="../tags/tag99.xml"/><Relationship Id="rId4" Type="http://schemas.openxmlformats.org/officeDocument/2006/relationships/image" Target="../media/image98.jpeg"/></Relationships>
</file>

<file path=ppt/slides/_rels/slide99.xml.rels><?xml version="1.0" encoding="UTF-8" standalone="yes"?>
<Relationships xmlns="http://schemas.openxmlformats.org/package/2006/relationships"><Relationship Id="rId3" Type="http://schemas.openxmlformats.org/officeDocument/2006/relationships/notesSlide" Target="../notesSlides/notesSlide99.xml"/><Relationship Id="rId2" Type="http://schemas.openxmlformats.org/officeDocument/2006/relationships/slideLayout" Target="../slideLayouts/slideLayout7.xml"/><Relationship Id="rId1" Type="http://schemas.openxmlformats.org/officeDocument/2006/relationships/tags" Target="../tags/tag100.xml"/><Relationship Id="rId4" Type="http://schemas.openxmlformats.org/officeDocument/2006/relationships/image" Target="../media/image99.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2FF1489C-2622-4FAD-9364-B077BBABA59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2272917426"/>
      </p:ext>
    </p:extLst>
  </p:cSld>
  <p:clrMapOvr>
    <a:masterClrMapping/>
  </p:clrMapOvr>
  <mc:AlternateContent xmlns:mc="http://schemas.openxmlformats.org/markup-compatibility/2006" xmlns:p14="http://schemas.microsoft.com/office/powerpoint/2010/main">
    <mc:Choice Requires="p14">
      <p:transition spd="slow" p14:dur="2000" advClick="0" advTm="5000"/>
    </mc:Choice>
    <mc:Fallback xmlns="">
      <p:transition spd="slow" advClick="0" advTm="500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6A00B307-4E0E-46C3-B605-A7F36AA5B23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165997128"/>
      </p:ext>
    </p:extLst>
  </p:cSld>
  <p:clrMapOvr>
    <a:masterClrMapping/>
  </p:clrMapOvr>
  <mc:AlternateContent xmlns:mc="http://schemas.openxmlformats.org/markup-compatibility/2006" xmlns:p14="http://schemas.microsoft.com/office/powerpoint/2010/main">
    <mc:Choice Requires="p14">
      <p:transition spd="slow" p14:dur="2000" advClick="0" advTm="37152"/>
    </mc:Choice>
    <mc:Fallback xmlns="">
      <p:transition spd="slow" advClick="0" advTm="37152"/>
    </mc:Fallback>
  </mc:AlternateContent>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84219C05-FE0E-48CA-8B29-DF69C18F3FC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1580216856"/>
      </p:ext>
    </p:extLst>
  </p:cSld>
  <p:clrMapOvr>
    <a:masterClrMapping/>
  </p:clrMapOvr>
  <mc:AlternateContent xmlns:mc="http://schemas.openxmlformats.org/markup-compatibility/2006" xmlns:p14="http://schemas.microsoft.com/office/powerpoint/2010/main">
    <mc:Choice Requires="p14">
      <p:transition spd="slow" p14:dur="2000" advClick="0" advTm="7656"/>
    </mc:Choice>
    <mc:Fallback xmlns="">
      <p:transition spd="slow" advClick="0" advTm="7656"/>
    </mc:Fallback>
  </mc:AlternateContent>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12E58DC-5EE9-42C0-8082-7C69E4A2C8B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4166082347"/>
      </p:ext>
    </p:extLst>
  </p:cSld>
  <p:clrMapOvr>
    <a:masterClrMapping/>
  </p:clrMapOvr>
  <mc:AlternateContent xmlns:mc="http://schemas.openxmlformats.org/markup-compatibility/2006" xmlns:p14="http://schemas.microsoft.com/office/powerpoint/2010/main">
    <mc:Choice Requires="p14">
      <p:transition spd="slow" p14:dur="2000" advClick="0" advTm="20496"/>
    </mc:Choice>
    <mc:Fallback xmlns="">
      <p:transition spd="slow" advClick="0" advTm="20496"/>
    </mc:Fallback>
  </mc:AlternateContent>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00317E40-CC6E-48CE-9D91-3E796C2F9F3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3616051051"/>
      </p:ext>
    </p:extLst>
  </p:cSld>
  <p:clrMapOvr>
    <a:masterClrMapping/>
  </p:clrMapOvr>
  <mc:AlternateContent xmlns:mc="http://schemas.openxmlformats.org/markup-compatibility/2006" xmlns:p14="http://schemas.microsoft.com/office/powerpoint/2010/main">
    <mc:Choice Requires="p14">
      <p:transition spd="slow" p14:dur="2000" advClick="0" advTm="31320"/>
    </mc:Choice>
    <mc:Fallback xmlns="">
      <p:transition spd="slow" advClick="0" advTm="31320"/>
    </mc:Fallback>
  </mc:AlternateContent>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31AAF51-265E-482B-8C63-3A2711AF1FA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925801597"/>
      </p:ext>
    </p:extLst>
  </p:cSld>
  <p:clrMapOvr>
    <a:masterClrMapping/>
  </p:clrMapOvr>
  <mc:AlternateContent xmlns:mc="http://schemas.openxmlformats.org/markup-compatibility/2006" xmlns:p14="http://schemas.microsoft.com/office/powerpoint/2010/main">
    <mc:Choice Requires="p14">
      <p:transition spd="slow" p14:dur="2000" advClick="0" advTm="34522"/>
    </mc:Choice>
    <mc:Fallback xmlns="">
      <p:transition spd="slow" advClick="0" advTm="34522"/>
    </mc:Fallback>
  </mc:AlternateContent>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E8F0C7D3-AB8F-462E-8172-F3CD82620AC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4128937458"/>
      </p:ext>
    </p:extLst>
  </p:cSld>
  <p:clrMapOvr>
    <a:masterClrMapping/>
  </p:clrMapOvr>
  <mc:AlternateContent xmlns:mc="http://schemas.openxmlformats.org/markup-compatibility/2006" xmlns:p14="http://schemas.microsoft.com/office/powerpoint/2010/main">
    <mc:Choice Requires="p14">
      <p:transition spd="slow" p14:dur="2000" advClick="0" advTm="41952"/>
    </mc:Choice>
    <mc:Fallback xmlns="">
      <p:transition spd="slow" advClick="0" advTm="41952"/>
    </mc:Fallback>
  </mc:AlternateContent>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E7932A3D-0CDD-4D8C-9944-2FE1F0970FB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3699773494"/>
      </p:ext>
    </p:extLst>
  </p:cSld>
  <p:clrMapOvr>
    <a:masterClrMapping/>
  </p:clrMapOvr>
  <mc:AlternateContent xmlns:mc="http://schemas.openxmlformats.org/markup-compatibility/2006" xmlns:p14="http://schemas.microsoft.com/office/powerpoint/2010/main">
    <mc:Choice Requires="p14">
      <p:transition spd="slow" p14:dur="2000" advClick="0" advTm="30227"/>
    </mc:Choice>
    <mc:Fallback xmlns="">
      <p:transition spd="slow" advClick="0" advTm="30227"/>
    </mc:Fallback>
  </mc:AlternateContent>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6378327F-ADAA-43EA-A0B0-3748673828E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2937437195"/>
      </p:ext>
    </p:extLst>
  </p:cSld>
  <p:clrMapOvr>
    <a:masterClrMapping/>
  </p:clrMapOvr>
  <mc:AlternateContent xmlns:mc="http://schemas.openxmlformats.org/markup-compatibility/2006" xmlns:p14="http://schemas.microsoft.com/office/powerpoint/2010/main">
    <mc:Choice Requires="p14">
      <p:transition spd="slow" p14:dur="2000" advClick="0" advTm="70248"/>
    </mc:Choice>
    <mc:Fallback xmlns="">
      <p:transition spd="slow" advClick="0" advTm="70248"/>
    </mc:Fallback>
  </mc:AlternateContent>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7FD2AA2-4CDC-4DB7-85CC-A4F359DD8F9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3710086623"/>
      </p:ext>
    </p:extLst>
  </p:cSld>
  <p:clrMapOvr>
    <a:masterClrMapping/>
  </p:clrMapOvr>
  <mc:AlternateContent xmlns:mc="http://schemas.openxmlformats.org/markup-compatibility/2006" xmlns:p14="http://schemas.microsoft.com/office/powerpoint/2010/main">
    <mc:Choice Requires="p14">
      <p:transition spd="slow" p14:dur="2000" advClick="0" advTm="15192"/>
    </mc:Choice>
    <mc:Fallback xmlns="">
      <p:transition spd="slow" advClick="0" advTm="15192"/>
    </mc:Fallback>
  </mc:AlternateContent>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4DDAA1E-196E-4F26-B06F-84BAF3CF6A3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3120797296"/>
      </p:ext>
    </p:extLst>
  </p:cSld>
  <p:clrMapOvr>
    <a:masterClrMapping/>
  </p:clrMapOvr>
  <mc:AlternateContent xmlns:mc="http://schemas.openxmlformats.org/markup-compatibility/2006" xmlns:p14="http://schemas.microsoft.com/office/powerpoint/2010/main">
    <mc:Choice Requires="p14">
      <p:transition spd="slow" p14:dur="2000" advClick="0" advTm="35904"/>
    </mc:Choice>
    <mc:Fallback xmlns="">
      <p:transition spd="slow" advClick="0" advTm="35904"/>
    </mc:Fallback>
  </mc:AlternateContent>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73A4E423-B471-49EE-B83F-62A5C9E4371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2132443813"/>
      </p:ext>
    </p:extLst>
  </p:cSld>
  <p:clrMapOvr>
    <a:masterClrMapping/>
  </p:clrMapOvr>
  <mc:AlternateContent xmlns:mc="http://schemas.openxmlformats.org/markup-compatibility/2006" xmlns:p14="http://schemas.microsoft.com/office/powerpoint/2010/main">
    <mc:Choice Requires="p14">
      <p:transition spd="slow" p14:dur="2000" advClick="0" advTm="84947"/>
    </mc:Choice>
    <mc:Fallback xmlns="">
      <p:transition spd="slow" advClick="0" advTm="84947"/>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867E7B1C-44D9-4C4C-A07D-36F4AB88998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3533679850"/>
      </p:ext>
    </p:extLst>
  </p:cSld>
  <p:clrMapOvr>
    <a:masterClrMapping/>
  </p:clrMapOvr>
  <mc:AlternateContent xmlns:mc="http://schemas.openxmlformats.org/markup-compatibility/2006" xmlns:p14="http://schemas.microsoft.com/office/powerpoint/2010/main">
    <mc:Choice Requires="p14">
      <p:transition spd="slow" p14:dur="2000" advClick="0" advTm="48408"/>
    </mc:Choice>
    <mc:Fallback xmlns="">
      <p:transition spd="slow" advClick="0" advTm="48408"/>
    </mc:Fallback>
  </mc:AlternateContent>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EDF11766-6718-41B3-984C-687DD97103B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397081683"/>
      </p:ext>
    </p:extLst>
  </p:cSld>
  <p:clrMapOvr>
    <a:masterClrMapping/>
  </p:clrMapOvr>
  <mc:AlternateContent xmlns:mc="http://schemas.openxmlformats.org/markup-compatibility/2006" xmlns:p14="http://schemas.microsoft.com/office/powerpoint/2010/main">
    <mc:Choice Requires="p14">
      <p:transition spd="slow" p14:dur="2000" advClick="0" advTm="35760"/>
    </mc:Choice>
    <mc:Fallback xmlns="">
      <p:transition spd="slow" advClick="0" advTm="35760"/>
    </mc:Fallback>
  </mc:AlternateContent>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EB6DD721-C433-4528-B3DF-54E9B5A8D14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761643129"/>
      </p:ext>
    </p:extLst>
  </p:cSld>
  <p:clrMapOvr>
    <a:masterClrMapping/>
  </p:clrMapOvr>
  <mc:AlternateContent xmlns:mc="http://schemas.openxmlformats.org/markup-compatibility/2006" xmlns:p14="http://schemas.microsoft.com/office/powerpoint/2010/main">
    <mc:Choice Requires="p14">
      <p:transition spd="slow" p14:dur="2000" advClick="0" advTm="43752"/>
    </mc:Choice>
    <mc:Fallback xmlns="">
      <p:transition spd="slow" advClick="0" advTm="43752"/>
    </mc:Fallback>
  </mc:AlternateContent>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FFDDC309-1B71-49F7-869A-55E11C6C3A9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984927686"/>
      </p:ext>
    </p:extLst>
  </p:cSld>
  <p:clrMapOvr>
    <a:masterClrMapping/>
  </p:clrMapOvr>
  <mc:AlternateContent xmlns:mc="http://schemas.openxmlformats.org/markup-compatibility/2006" xmlns:p14="http://schemas.microsoft.com/office/powerpoint/2010/main">
    <mc:Choice Requires="p14">
      <p:transition spd="slow" p14:dur="2000" advClick="0" advTm="9288"/>
    </mc:Choice>
    <mc:Fallback xmlns="">
      <p:transition spd="slow" advClick="0" advTm="9288"/>
    </mc:Fallback>
  </mc:AlternateContent>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CA6C1216-7D01-4AC1-92CA-086F4B55095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77979990"/>
      </p:ext>
    </p:extLst>
  </p:cSld>
  <p:clrMapOvr>
    <a:masterClrMapping/>
  </p:clrMapOvr>
  <mc:AlternateContent xmlns:mc="http://schemas.openxmlformats.org/markup-compatibility/2006" xmlns:p14="http://schemas.microsoft.com/office/powerpoint/2010/main">
    <mc:Choice Requires="p14">
      <p:transition spd="slow" p14:dur="2000" advClick="0" advTm="7032"/>
    </mc:Choice>
    <mc:Fallback xmlns="">
      <p:transition spd="slow" advClick="0" advTm="7032"/>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7C7C5D8-CC10-45CE-9666-AE31E91E539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1035401676"/>
      </p:ext>
    </p:extLst>
  </p:cSld>
  <p:clrMapOvr>
    <a:masterClrMapping/>
  </p:clrMapOvr>
  <mc:AlternateContent xmlns:mc="http://schemas.openxmlformats.org/markup-compatibility/2006" xmlns:p14="http://schemas.microsoft.com/office/powerpoint/2010/main">
    <mc:Choice Requires="p14">
      <p:transition spd="slow" p14:dur="2000" advClick="0" advTm="28512"/>
    </mc:Choice>
    <mc:Fallback xmlns="">
      <p:transition spd="slow" advClick="0" advTm="28512"/>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74099869-0A92-4C07-9DB9-374CC8F78F9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3604893556"/>
      </p:ext>
    </p:extLst>
  </p:cSld>
  <p:clrMapOvr>
    <a:masterClrMapping/>
  </p:clrMapOvr>
  <mc:AlternateContent xmlns:mc="http://schemas.openxmlformats.org/markup-compatibility/2006" xmlns:p14="http://schemas.microsoft.com/office/powerpoint/2010/main">
    <mc:Choice Requires="p14">
      <p:transition spd="slow" p14:dur="2000" advClick="0" advTm="45265"/>
    </mc:Choice>
    <mc:Fallback xmlns="">
      <p:transition spd="slow" advClick="0" advTm="45265"/>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F2C82DF5-80BF-4829-B0F1-710AF15D5A3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2198827430"/>
      </p:ext>
    </p:extLst>
  </p:cSld>
  <p:clrMapOvr>
    <a:masterClrMapping/>
  </p:clrMapOvr>
  <mc:AlternateContent xmlns:mc="http://schemas.openxmlformats.org/markup-compatibility/2006" xmlns:p14="http://schemas.microsoft.com/office/powerpoint/2010/main">
    <mc:Choice Requires="p14">
      <p:transition spd="slow" p14:dur="2000" advClick="0" advTm="15672"/>
    </mc:Choice>
    <mc:Fallback xmlns="">
      <p:transition spd="slow" advClick="0" advTm="15672"/>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5F9CB288-95FA-4DED-97BB-9EC3907E8A8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3237307103"/>
      </p:ext>
    </p:extLst>
  </p:cSld>
  <p:clrMapOvr>
    <a:masterClrMapping/>
  </p:clrMapOvr>
  <mc:AlternateContent xmlns:mc="http://schemas.openxmlformats.org/markup-compatibility/2006" xmlns:p14="http://schemas.microsoft.com/office/powerpoint/2010/main">
    <mc:Choice Requires="p14">
      <p:transition spd="slow" p14:dur="2000" advClick="0" advTm="6480"/>
    </mc:Choice>
    <mc:Fallback xmlns="">
      <p:transition spd="slow" advClick="0" advTm="6480"/>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E94AF364-0B7F-4F55-96A3-55C042461DD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3391078822"/>
      </p:ext>
    </p:extLst>
  </p:cSld>
  <p:clrMapOvr>
    <a:masterClrMapping/>
  </p:clrMapOvr>
  <mc:AlternateContent xmlns:mc="http://schemas.openxmlformats.org/markup-compatibility/2006" xmlns:p14="http://schemas.microsoft.com/office/powerpoint/2010/main">
    <mc:Choice Requires="p14">
      <p:transition spd="slow" p14:dur="2000" advClick="0" advTm="49488"/>
    </mc:Choice>
    <mc:Fallback xmlns="">
      <p:transition spd="slow" advClick="0" advTm="49488"/>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042E8DD0-9362-4788-87B5-4DEBF980989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3389724866"/>
      </p:ext>
    </p:extLst>
  </p:cSld>
  <p:clrMapOvr>
    <a:masterClrMapping/>
  </p:clrMapOvr>
  <mc:AlternateContent xmlns:mc="http://schemas.openxmlformats.org/markup-compatibility/2006" xmlns:p14="http://schemas.microsoft.com/office/powerpoint/2010/main">
    <mc:Choice Requires="p14">
      <p:transition spd="slow" p14:dur="2000" advClick="0" advTm="38808"/>
    </mc:Choice>
    <mc:Fallback xmlns="">
      <p:transition spd="slow" advClick="0" advTm="38808"/>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FF164050-1EAD-4DFC-86FD-1E0EF1A22AE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3555132827"/>
      </p:ext>
    </p:extLst>
  </p:cSld>
  <p:clrMapOvr>
    <a:masterClrMapping/>
  </p:clrMapOvr>
  <mc:AlternateContent xmlns:mc="http://schemas.openxmlformats.org/markup-compatibility/2006" xmlns:p14="http://schemas.microsoft.com/office/powerpoint/2010/main">
    <mc:Choice Requires="p14">
      <p:transition spd="slow" p14:dur="2000" advClick="0" advTm="52728"/>
    </mc:Choice>
    <mc:Fallback xmlns="">
      <p:transition spd="slow" advClick="0" advTm="52728"/>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865FCFB-16F3-4F84-9CFD-15E8FFC45C0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507947657"/>
      </p:ext>
    </p:extLst>
  </p:cSld>
  <p:clrMapOvr>
    <a:masterClrMapping/>
  </p:clrMapOvr>
  <mc:AlternateContent xmlns:mc="http://schemas.openxmlformats.org/markup-compatibility/2006" xmlns:p14="http://schemas.microsoft.com/office/powerpoint/2010/main">
    <mc:Choice Requires="p14">
      <p:transition spd="slow" p14:dur="2000" advClick="0" advTm="13632"/>
    </mc:Choice>
    <mc:Fallback xmlns="">
      <p:transition spd="slow" advClick="0" advTm="13632"/>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3A28BDFE-7846-4E25-8D80-35FE7C9BAC4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4209419771"/>
      </p:ext>
    </p:extLst>
  </p:cSld>
  <p:clrMapOvr>
    <a:masterClrMapping/>
  </p:clrMapOvr>
  <mc:AlternateContent xmlns:mc="http://schemas.openxmlformats.org/markup-compatibility/2006" xmlns:p14="http://schemas.microsoft.com/office/powerpoint/2010/main">
    <mc:Choice Requires="p14">
      <p:transition spd="slow" p14:dur="2000" advClick="0" advTm="22872"/>
    </mc:Choice>
    <mc:Fallback xmlns="">
      <p:transition spd="slow" advClick="0" advTm="22872"/>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9429D83B-E083-48A5-B513-188232BFDF8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2545459088"/>
      </p:ext>
    </p:extLst>
  </p:cSld>
  <p:clrMapOvr>
    <a:masterClrMapping/>
  </p:clrMapOvr>
  <mc:AlternateContent xmlns:mc="http://schemas.openxmlformats.org/markup-compatibility/2006" xmlns:p14="http://schemas.microsoft.com/office/powerpoint/2010/main">
    <mc:Choice Requires="p14">
      <p:transition spd="slow" p14:dur="2000" advClick="0" advTm="34416"/>
    </mc:Choice>
    <mc:Fallback xmlns="">
      <p:transition spd="slow" advClick="0" advTm="34416"/>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02341BC9-1B17-4DAB-9385-9A6F4B2F8C6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1947893841"/>
      </p:ext>
    </p:extLst>
  </p:cSld>
  <p:clrMapOvr>
    <a:masterClrMapping/>
  </p:clrMapOvr>
  <mc:AlternateContent xmlns:mc="http://schemas.openxmlformats.org/markup-compatibility/2006" xmlns:p14="http://schemas.microsoft.com/office/powerpoint/2010/main">
    <mc:Choice Requires="p14">
      <p:transition spd="slow" p14:dur="2000" advClick="0" advTm="44208"/>
    </mc:Choice>
    <mc:Fallback xmlns="">
      <p:transition spd="slow" advClick="0" advTm="44208"/>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BEE1803A-6A61-4429-9FC7-938FB0ED4F4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1669021364"/>
      </p:ext>
    </p:extLst>
  </p:cSld>
  <p:clrMapOvr>
    <a:masterClrMapping/>
  </p:clrMapOvr>
  <mc:AlternateContent xmlns:mc="http://schemas.openxmlformats.org/markup-compatibility/2006" xmlns:p14="http://schemas.microsoft.com/office/powerpoint/2010/main">
    <mc:Choice Requires="p14">
      <p:transition spd="slow" p14:dur="2000" advClick="0" advTm="22344"/>
    </mc:Choice>
    <mc:Fallback xmlns="">
      <p:transition spd="slow" advClick="0" advTm="22344"/>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8722A3B9-33CD-4AB7-806F-180BE4F83E4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4200495805"/>
      </p:ext>
    </p:extLst>
  </p:cSld>
  <p:clrMapOvr>
    <a:masterClrMapping/>
  </p:clrMapOvr>
  <mc:AlternateContent xmlns:mc="http://schemas.openxmlformats.org/markup-compatibility/2006" xmlns:p14="http://schemas.microsoft.com/office/powerpoint/2010/main">
    <mc:Choice Requires="p14">
      <p:transition spd="slow" p14:dur="2000" advClick="0" advTm="58632"/>
    </mc:Choice>
    <mc:Fallback xmlns="">
      <p:transition spd="slow" advClick="0" advTm="58632"/>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060CEBC1-8072-4C1F-8124-C4CC2FD7EFD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3025078081"/>
      </p:ext>
    </p:extLst>
  </p:cSld>
  <p:clrMapOvr>
    <a:masterClrMapping/>
  </p:clrMapOvr>
  <mc:AlternateContent xmlns:mc="http://schemas.openxmlformats.org/markup-compatibility/2006" xmlns:p14="http://schemas.microsoft.com/office/powerpoint/2010/main">
    <mc:Choice Requires="p14">
      <p:transition spd="slow" p14:dur="2000" advClick="0" advTm="40320"/>
    </mc:Choice>
    <mc:Fallback xmlns="">
      <p:transition spd="slow" advClick="0" advTm="40320"/>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DF8FBE1B-D476-42DB-9904-1C6FB0B183A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524586107"/>
      </p:ext>
    </p:extLst>
  </p:cSld>
  <p:clrMapOvr>
    <a:masterClrMapping/>
  </p:clrMapOvr>
  <mc:AlternateContent xmlns:mc="http://schemas.openxmlformats.org/markup-compatibility/2006" xmlns:p14="http://schemas.microsoft.com/office/powerpoint/2010/main">
    <mc:Choice Requires="p14">
      <p:transition spd="slow" p14:dur="2000" advClick="0" advTm="33984"/>
    </mc:Choice>
    <mc:Fallback xmlns="">
      <p:transition spd="slow" advClick="0" advTm="33984"/>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C8B4AC6A-CC8F-4628-9EA3-E011FC480E3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4290858172"/>
      </p:ext>
    </p:extLst>
  </p:cSld>
  <p:clrMapOvr>
    <a:masterClrMapping/>
  </p:clrMapOvr>
  <mc:AlternateContent xmlns:mc="http://schemas.openxmlformats.org/markup-compatibility/2006" xmlns:p14="http://schemas.microsoft.com/office/powerpoint/2010/main">
    <mc:Choice Requires="p14">
      <p:transition spd="slow" p14:dur="2000" advClick="0" advTm="25392"/>
    </mc:Choice>
    <mc:Fallback xmlns="">
      <p:transition spd="slow" advClick="0" advTm="25392"/>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454F9B5B-656E-4152-B914-C2B9A433EA2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1517276907"/>
      </p:ext>
    </p:extLst>
  </p:cSld>
  <p:clrMapOvr>
    <a:masterClrMapping/>
  </p:clrMapOvr>
  <mc:AlternateContent xmlns:mc="http://schemas.openxmlformats.org/markup-compatibility/2006" xmlns:p14="http://schemas.microsoft.com/office/powerpoint/2010/main">
    <mc:Choice Requires="p14">
      <p:transition spd="slow" p14:dur="2000" advClick="0" advTm="82596"/>
    </mc:Choice>
    <mc:Fallback xmlns="">
      <p:transition spd="slow" advClick="0" advTm="82596"/>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3C0A7764-679E-461F-9522-5638E453E00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1238096008"/>
      </p:ext>
    </p:extLst>
  </p:cSld>
  <p:clrMapOvr>
    <a:masterClrMapping/>
  </p:clrMapOvr>
  <mc:AlternateContent xmlns:mc="http://schemas.openxmlformats.org/markup-compatibility/2006" xmlns:p14="http://schemas.microsoft.com/office/powerpoint/2010/main">
    <mc:Choice Requires="p14">
      <p:transition spd="slow" p14:dur="2000" advClick="0" advTm="8476"/>
    </mc:Choice>
    <mc:Fallback xmlns="">
      <p:transition spd="slow" advClick="0" advTm="8476"/>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4094A3A-5C8A-48E5-AA47-0F168D1E177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4139651798"/>
      </p:ext>
    </p:extLst>
  </p:cSld>
  <p:clrMapOvr>
    <a:masterClrMapping/>
  </p:clrMapOvr>
  <mc:AlternateContent xmlns:mc="http://schemas.openxmlformats.org/markup-compatibility/2006" xmlns:p14="http://schemas.microsoft.com/office/powerpoint/2010/main">
    <mc:Choice Requires="p14">
      <p:transition spd="slow" p14:dur="2000" advClick="0" advTm="22536"/>
    </mc:Choice>
    <mc:Fallback xmlns="">
      <p:transition spd="slow" advClick="0" advTm="22536"/>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6D2A406F-7F93-4A4C-9143-5DD683F0E56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821458215"/>
      </p:ext>
    </p:extLst>
  </p:cSld>
  <p:clrMapOvr>
    <a:masterClrMapping/>
  </p:clrMapOvr>
  <mc:AlternateContent xmlns:mc="http://schemas.openxmlformats.org/markup-compatibility/2006" xmlns:p14="http://schemas.microsoft.com/office/powerpoint/2010/main">
    <mc:Choice Requires="p14">
      <p:transition spd="slow" p14:dur="2000" advClick="0" advTm="9480"/>
    </mc:Choice>
    <mc:Fallback xmlns="">
      <p:transition spd="slow" advClick="0" advTm="9480"/>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339B5854-9AC3-46BF-B194-767D937691A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2460805222"/>
      </p:ext>
    </p:extLst>
  </p:cSld>
  <p:clrMapOvr>
    <a:masterClrMapping/>
  </p:clrMapOvr>
  <mc:AlternateContent xmlns:mc="http://schemas.openxmlformats.org/markup-compatibility/2006" xmlns:p14="http://schemas.microsoft.com/office/powerpoint/2010/main">
    <mc:Choice Requires="p14">
      <p:transition spd="slow" p14:dur="2000" advClick="0" advTm="64920"/>
    </mc:Choice>
    <mc:Fallback xmlns="">
      <p:transition spd="slow" advClick="0" advTm="64920"/>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D987780-F7C9-445E-B569-BE5B4E7079C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3018220252"/>
      </p:ext>
    </p:extLst>
  </p:cSld>
  <p:clrMapOvr>
    <a:masterClrMapping/>
  </p:clrMapOvr>
  <mc:AlternateContent xmlns:mc="http://schemas.openxmlformats.org/markup-compatibility/2006" xmlns:p14="http://schemas.microsoft.com/office/powerpoint/2010/main">
    <mc:Choice Requires="p14">
      <p:transition spd="slow" p14:dur="2000" advClick="0" advTm="24216"/>
    </mc:Choice>
    <mc:Fallback xmlns="">
      <p:transition spd="slow" advClick="0" advTm="24216"/>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65733620-5008-449D-B8FC-A067DC629AE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3825478192"/>
      </p:ext>
    </p:extLst>
  </p:cSld>
  <p:clrMapOvr>
    <a:masterClrMapping/>
  </p:clrMapOvr>
  <mc:AlternateContent xmlns:mc="http://schemas.openxmlformats.org/markup-compatibility/2006" xmlns:p14="http://schemas.microsoft.com/office/powerpoint/2010/main">
    <mc:Choice Requires="p14">
      <p:transition spd="slow" p14:dur="2000" advClick="0" advTm="29088"/>
    </mc:Choice>
    <mc:Fallback xmlns="">
      <p:transition spd="slow" advClick="0" advTm="29088"/>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F16B7195-B83D-4605-BB69-60570B3C31C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3561462998"/>
      </p:ext>
    </p:extLst>
  </p:cSld>
  <p:clrMapOvr>
    <a:masterClrMapping/>
  </p:clrMapOvr>
  <mc:AlternateContent xmlns:mc="http://schemas.openxmlformats.org/markup-compatibility/2006" xmlns:p14="http://schemas.microsoft.com/office/powerpoint/2010/main">
    <mc:Choice Requires="p14">
      <p:transition spd="slow" p14:dur="2000" advClick="0" advTm="15576"/>
    </mc:Choice>
    <mc:Fallback xmlns="">
      <p:transition spd="slow" advClick="0" advTm="15576"/>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BB20D130-0818-425A-B7E4-3F319F84485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1756332432"/>
      </p:ext>
    </p:extLst>
  </p:cSld>
  <p:clrMapOvr>
    <a:masterClrMapping/>
  </p:clrMapOvr>
  <mc:AlternateContent xmlns:mc="http://schemas.openxmlformats.org/markup-compatibility/2006" xmlns:p14="http://schemas.microsoft.com/office/powerpoint/2010/main">
    <mc:Choice Requires="p14">
      <p:transition spd="med" p14:dur="700" advClick="0" advTm="21552">
        <p:fade/>
      </p:transition>
    </mc:Choice>
    <mc:Fallback xmlns="">
      <p:transition spd="med" advClick="0" advTm="21552">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DC100543-9D39-4211-85B1-C85B48CDDCB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1377088224"/>
      </p:ext>
    </p:extLst>
  </p:cSld>
  <p:clrMapOvr>
    <a:masterClrMapping/>
  </p:clrMapOvr>
  <mc:AlternateContent xmlns:mc="http://schemas.openxmlformats.org/markup-compatibility/2006" xmlns:p14="http://schemas.microsoft.com/office/powerpoint/2010/main">
    <mc:Choice Requires="p14">
      <p:transition spd="slow" p14:dur="2000" advClick="0" advTm="71352"/>
    </mc:Choice>
    <mc:Fallback xmlns="">
      <p:transition spd="slow" advClick="0" advTm="71352"/>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0CD37F86-4D4D-4CCF-9EF9-C7A02186548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3229532730"/>
      </p:ext>
    </p:extLst>
  </p:cSld>
  <p:clrMapOvr>
    <a:masterClrMapping/>
  </p:clrMapOvr>
  <mc:AlternateContent xmlns:mc="http://schemas.openxmlformats.org/markup-compatibility/2006" xmlns:p14="http://schemas.microsoft.com/office/powerpoint/2010/main">
    <mc:Choice Requires="p14">
      <p:transition spd="med" p14:dur="700" advClick="0" advTm="15720">
        <p:fade/>
      </p:transition>
    </mc:Choice>
    <mc:Fallback xmlns="">
      <p:transition spd="med" advClick="0" advTm="15720">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50BE1B6F-C21F-4EEE-871A-F4753C6296F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3156378875"/>
      </p:ext>
    </p:extLst>
  </p:cSld>
  <p:clrMapOvr>
    <a:masterClrMapping/>
  </p:clrMapOvr>
  <mc:AlternateContent xmlns:mc="http://schemas.openxmlformats.org/markup-compatibility/2006" xmlns:p14="http://schemas.microsoft.com/office/powerpoint/2010/main">
    <mc:Choice Requires="p14">
      <p:transition spd="slow" p14:dur="2000" advClick="0" advTm="20232"/>
    </mc:Choice>
    <mc:Fallback xmlns="">
      <p:transition spd="slow" advClick="0" advTm="20232"/>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9302CF5-C764-4C33-98BB-089A8220A61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1815531879"/>
      </p:ext>
    </p:extLst>
  </p:cSld>
  <p:clrMapOvr>
    <a:masterClrMapping/>
  </p:clrMapOvr>
  <mc:AlternateContent xmlns:mc="http://schemas.openxmlformats.org/markup-compatibility/2006" xmlns:p14="http://schemas.microsoft.com/office/powerpoint/2010/main">
    <mc:Choice Requires="p14">
      <p:transition spd="slow" p14:dur="2000" advClick="0" advTm="14352"/>
    </mc:Choice>
    <mc:Fallback xmlns="">
      <p:transition spd="slow" advClick="0" advTm="14352"/>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F4BB67F0-4C70-4D10-A7EB-19D2BCF4BD3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3712775882"/>
      </p:ext>
    </p:extLst>
  </p:cSld>
  <p:clrMapOvr>
    <a:masterClrMapping/>
  </p:clrMapOvr>
  <mc:AlternateContent xmlns:mc="http://schemas.openxmlformats.org/markup-compatibility/2006" xmlns:p14="http://schemas.microsoft.com/office/powerpoint/2010/main">
    <mc:Choice Requires="p14">
      <p:transition spd="slow" p14:dur="2000" advClick="0" advTm="18672"/>
    </mc:Choice>
    <mc:Fallback xmlns="">
      <p:transition spd="slow" advClick="0" advTm="18672"/>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A90DD44-98BB-4A0E-884A-69AFFB290C2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926549375"/>
      </p:ext>
    </p:extLst>
  </p:cSld>
  <p:clrMapOvr>
    <a:masterClrMapping/>
  </p:clrMapOvr>
  <mc:AlternateContent xmlns:mc="http://schemas.openxmlformats.org/markup-compatibility/2006" xmlns:p14="http://schemas.microsoft.com/office/powerpoint/2010/main">
    <mc:Choice Requires="p14">
      <p:transition spd="slow" p14:dur="2000" advClick="0" advTm="15422"/>
    </mc:Choice>
    <mc:Fallback xmlns="">
      <p:transition spd="slow" advClick="0" advTm="15422"/>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84708699-8523-4D26-B310-D7F40A5AC00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2832293005"/>
      </p:ext>
    </p:extLst>
  </p:cSld>
  <p:clrMapOvr>
    <a:masterClrMapping/>
  </p:clrMapOvr>
  <mc:AlternateContent xmlns:mc="http://schemas.openxmlformats.org/markup-compatibility/2006" xmlns:p14="http://schemas.microsoft.com/office/powerpoint/2010/main">
    <mc:Choice Requires="p14">
      <p:transition spd="slow" p14:dur="2000" advClick="0" advTm="17269"/>
    </mc:Choice>
    <mc:Fallback xmlns="">
      <p:transition spd="slow" advClick="0" advTm="17269"/>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6880AEAC-9B69-4C50-B1B9-078A9C703B4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3264573414"/>
      </p:ext>
    </p:extLst>
  </p:cSld>
  <p:clrMapOvr>
    <a:masterClrMapping/>
  </p:clrMapOvr>
  <mc:AlternateContent xmlns:mc="http://schemas.openxmlformats.org/markup-compatibility/2006" xmlns:p14="http://schemas.microsoft.com/office/powerpoint/2010/main">
    <mc:Choice Requires="p14">
      <p:transition spd="slow" p14:dur="2000" advClick="0" advTm="35760"/>
    </mc:Choice>
    <mc:Fallback xmlns="">
      <p:transition spd="slow" advClick="0" advTm="35760"/>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0D1BFB4-8E48-4D00-B424-46952B97569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4161252103"/>
      </p:ext>
    </p:extLst>
  </p:cSld>
  <p:clrMapOvr>
    <a:masterClrMapping/>
  </p:clrMapOvr>
  <mc:AlternateContent xmlns:mc="http://schemas.openxmlformats.org/markup-compatibility/2006" xmlns:p14="http://schemas.microsoft.com/office/powerpoint/2010/main">
    <mc:Choice Requires="p14">
      <p:transition spd="slow" p14:dur="2000" advClick="0" advTm="36672"/>
    </mc:Choice>
    <mc:Fallback xmlns="">
      <p:transition spd="slow" advClick="0" advTm="36672"/>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00BAFBF1-FE3F-4F7E-AEBE-778E534E1C6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2319638605"/>
      </p:ext>
    </p:extLst>
  </p:cSld>
  <p:clrMapOvr>
    <a:masterClrMapping/>
  </p:clrMapOvr>
  <mc:AlternateContent xmlns:mc="http://schemas.openxmlformats.org/markup-compatibility/2006" xmlns:p14="http://schemas.microsoft.com/office/powerpoint/2010/main">
    <mc:Choice Requires="p14">
      <p:transition spd="slow" p14:dur="2000" advClick="0" advTm="29952"/>
    </mc:Choice>
    <mc:Fallback xmlns="">
      <p:transition spd="slow" advClick="0" advTm="29952"/>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87C409E4-7E0E-48DF-96E6-813D2A659A7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3072140630"/>
      </p:ext>
    </p:extLst>
  </p:cSld>
  <p:clrMapOvr>
    <a:masterClrMapping/>
  </p:clrMapOvr>
  <mc:AlternateContent xmlns:mc="http://schemas.openxmlformats.org/markup-compatibility/2006" xmlns:p14="http://schemas.microsoft.com/office/powerpoint/2010/main">
    <mc:Choice Requires="p14">
      <p:transition spd="slow" p14:dur="2000" advClick="0" advTm="12048"/>
    </mc:Choice>
    <mc:Fallback xmlns="">
      <p:transition spd="slow" advClick="0" advTm="12048"/>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FDFC6399-A517-43B0-9174-0ECE1CC5A41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600933374"/>
      </p:ext>
    </p:extLst>
  </p:cSld>
  <p:clrMapOvr>
    <a:masterClrMapping/>
  </p:clrMapOvr>
  <mc:AlternateContent xmlns:mc="http://schemas.openxmlformats.org/markup-compatibility/2006" xmlns:p14="http://schemas.microsoft.com/office/powerpoint/2010/main">
    <mc:Choice Requires="p14">
      <p:transition spd="slow" p14:dur="2000" advClick="0" advTm="39912"/>
    </mc:Choice>
    <mc:Fallback xmlns="">
      <p:transition spd="slow" advClick="0" advTm="39912"/>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77CFAB3-C1EA-4C22-9823-182D02D866D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3799204834"/>
      </p:ext>
    </p:extLst>
  </p:cSld>
  <p:clrMapOvr>
    <a:masterClrMapping/>
  </p:clrMapOvr>
  <mc:AlternateContent xmlns:mc="http://schemas.openxmlformats.org/markup-compatibility/2006" xmlns:p14="http://schemas.microsoft.com/office/powerpoint/2010/main">
    <mc:Choice Requires="p14">
      <p:transition spd="slow" p14:dur="2000" advClick="0" advTm="57576"/>
    </mc:Choice>
    <mc:Fallback xmlns="">
      <p:transition spd="slow" advClick="0" advTm="57576"/>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39F4D591-93D6-46C7-8279-8AE466A6E37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502371430"/>
      </p:ext>
    </p:extLst>
  </p:cSld>
  <p:clrMapOvr>
    <a:masterClrMapping/>
  </p:clrMapOvr>
  <mc:AlternateContent xmlns:mc="http://schemas.openxmlformats.org/markup-compatibility/2006" xmlns:p14="http://schemas.microsoft.com/office/powerpoint/2010/main">
    <mc:Choice Requires="p14">
      <p:transition spd="slow" p14:dur="2000" advClick="0" advTm="24441"/>
    </mc:Choice>
    <mc:Fallback xmlns="">
      <p:transition spd="slow" advClick="0" advTm="24441"/>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9EEDB7B-7B31-4132-8C42-BC887A9F880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1579880637"/>
      </p:ext>
    </p:extLst>
  </p:cSld>
  <p:clrMapOvr>
    <a:masterClrMapping/>
  </p:clrMapOvr>
  <mc:AlternateContent xmlns:mc="http://schemas.openxmlformats.org/markup-compatibility/2006" xmlns:p14="http://schemas.microsoft.com/office/powerpoint/2010/main">
    <mc:Choice Requires="p14">
      <p:transition spd="slow" p14:dur="2000" advClick="0" advTm="31344"/>
    </mc:Choice>
    <mc:Fallback xmlns="">
      <p:transition spd="slow" advClick="0" advTm="31344"/>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A9508825-A067-4BAF-A759-A57911D8BF9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2748169446"/>
      </p:ext>
    </p:extLst>
  </p:cSld>
  <p:clrMapOvr>
    <a:masterClrMapping/>
  </p:clrMapOvr>
  <mc:AlternateContent xmlns:mc="http://schemas.openxmlformats.org/markup-compatibility/2006" xmlns:p14="http://schemas.microsoft.com/office/powerpoint/2010/main">
    <mc:Choice Requires="p14">
      <p:transition spd="slow" p14:dur="2000" advClick="0" advTm="13057"/>
    </mc:Choice>
    <mc:Fallback xmlns="">
      <p:transition spd="slow" advClick="0" advTm="13057"/>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563677F-C3C2-437E-9D87-C04ED88B1B4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1357369262"/>
      </p:ext>
    </p:extLst>
  </p:cSld>
  <p:clrMapOvr>
    <a:masterClrMapping/>
  </p:clrMapOvr>
  <mc:AlternateContent xmlns:mc="http://schemas.openxmlformats.org/markup-compatibility/2006" xmlns:p14="http://schemas.microsoft.com/office/powerpoint/2010/main">
    <mc:Choice Requires="p14">
      <p:transition spd="slow" p14:dur="2000" advClick="0" advTm="76800"/>
    </mc:Choice>
    <mc:Fallback xmlns="">
      <p:transition spd="slow" advClick="0" advTm="76800"/>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652D58F8-29C4-4F30-A98B-76640B0CC61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327802135"/>
      </p:ext>
    </p:extLst>
  </p:cSld>
  <p:clrMapOvr>
    <a:masterClrMapping/>
  </p:clrMapOvr>
  <mc:AlternateContent xmlns:mc="http://schemas.openxmlformats.org/markup-compatibility/2006" xmlns:p14="http://schemas.microsoft.com/office/powerpoint/2010/main">
    <mc:Choice Requires="p14">
      <p:transition spd="slow" p14:dur="2000" advClick="0" advTm="12529"/>
    </mc:Choice>
    <mc:Fallback xmlns="">
      <p:transition spd="slow" advClick="0" advTm="12529"/>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2285AAB-470A-4CA9-BFD1-67D6FBCE05C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3743194876"/>
      </p:ext>
    </p:extLst>
  </p:cSld>
  <p:clrMapOvr>
    <a:masterClrMapping/>
  </p:clrMapOvr>
  <mc:AlternateContent xmlns:mc="http://schemas.openxmlformats.org/markup-compatibility/2006" xmlns:p14="http://schemas.microsoft.com/office/powerpoint/2010/main">
    <mc:Choice Requires="p14">
      <p:transition spd="slow" p14:dur="2000" advClick="0" advTm="12697"/>
    </mc:Choice>
    <mc:Fallback xmlns="">
      <p:transition spd="slow" advClick="0" advTm="12697"/>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9123986-BD75-4B95-AA3E-91B309EC831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3613812848"/>
      </p:ext>
    </p:extLst>
  </p:cSld>
  <p:clrMapOvr>
    <a:masterClrMapping/>
  </p:clrMapOvr>
  <mc:AlternateContent xmlns:mc="http://schemas.openxmlformats.org/markup-compatibility/2006" xmlns:p14="http://schemas.microsoft.com/office/powerpoint/2010/main">
    <mc:Choice Requires="p14">
      <p:transition spd="slow" p14:dur="2000" advClick="0" advTm="3481"/>
    </mc:Choice>
    <mc:Fallback xmlns="">
      <p:transition spd="slow" advClick="0" advTm="3481"/>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442333C-7F83-44F8-B9F1-AB8A0F9C32D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2596390916"/>
      </p:ext>
    </p:extLst>
  </p:cSld>
  <p:clrMapOvr>
    <a:masterClrMapping/>
  </p:clrMapOvr>
  <mc:AlternateContent xmlns:mc="http://schemas.openxmlformats.org/markup-compatibility/2006" xmlns:p14="http://schemas.microsoft.com/office/powerpoint/2010/main">
    <mc:Choice Requires="p14">
      <p:transition spd="slow" p14:dur="2000" advClick="0" advTm="14953"/>
    </mc:Choice>
    <mc:Fallback xmlns="">
      <p:transition spd="slow" advClick="0" advTm="14953"/>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26CC749E-4B9B-4F71-9A0E-3D25BD2372B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1409182371"/>
      </p:ext>
    </p:extLst>
  </p:cSld>
  <p:clrMapOvr>
    <a:masterClrMapping/>
  </p:clrMapOvr>
  <mc:AlternateContent xmlns:mc="http://schemas.openxmlformats.org/markup-compatibility/2006" xmlns:p14="http://schemas.microsoft.com/office/powerpoint/2010/main">
    <mc:Choice Requires="p14">
      <p:transition spd="slow" p14:dur="2000" advClick="0" advTm="27216"/>
    </mc:Choice>
    <mc:Fallback xmlns="">
      <p:transition spd="slow" advClick="0" advTm="27216"/>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EAEAEFA2-B125-4CDB-B1B6-D6EB7666259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2099874553"/>
      </p:ext>
    </p:extLst>
  </p:cSld>
  <p:clrMapOvr>
    <a:masterClrMapping/>
  </p:clrMapOvr>
  <mc:AlternateContent xmlns:mc="http://schemas.openxmlformats.org/markup-compatibility/2006" xmlns:p14="http://schemas.microsoft.com/office/powerpoint/2010/main">
    <mc:Choice Requires="p14">
      <p:transition spd="slow" p14:dur="2000" advClick="0" advTm="32736"/>
    </mc:Choice>
    <mc:Fallback xmlns="">
      <p:transition spd="slow" advClick="0" advTm="32736"/>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91C2A91D-90BC-4308-A88E-20286F8CC8C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3242723174"/>
      </p:ext>
    </p:extLst>
  </p:cSld>
  <p:clrMapOvr>
    <a:masterClrMapping/>
  </p:clrMapOvr>
  <mc:AlternateContent xmlns:mc="http://schemas.openxmlformats.org/markup-compatibility/2006" xmlns:p14="http://schemas.microsoft.com/office/powerpoint/2010/main">
    <mc:Choice Requires="p14">
      <p:transition spd="slow" p14:dur="2000" advClick="0" advTm="44712"/>
    </mc:Choice>
    <mc:Fallback xmlns="">
      <p:transition spd="slow" advClick="0" advTm="44712"/>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90A310DC-A95C-4671-8625-824D18B7A0F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76487977"/>
      </p:ext>
    </p:extLst>
  </p:cSld>
  <p:clrMapOvr>
    <a:masterClrMapping/>
  </p:clrMapOvr>
  <mc:AlternateContent xmlns:mc="http://schemas.openxmlformats.org/markup-compatibility/2006" xmlns:p14="http://schemas.microsoft.com/office/powerpoint/2010/main">
    <mc:Choice Requires="p14">
      <p:transition spd="slow" p14:dur="2000" advClick="0" advTm="32568"/>
    </mc:Choice>
    <mc:Fallback xmlns="">
      <p:transition spd="slow" advClick="0" advTm="32568"/>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8D0A9B55-1B3C-4C88-A9FA-27F85DA535A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586744867"/>
      </p:ext>
    </p:extLst>
  </p:cSld>
  <p:clrMapOvr>
    <a:masterClrMapping/>
  </p:clrMapOvr>
  <mc:AlternateContent xmlns:mc="http://schemas.openxmlformats.org/markup-compatibility/2006" xmlns:p14="http://schemas.microsoft.com/office/powerpoint/2010/main">
    <mc:Choice Requires="p14">
      <p:transition spd="slow" p14:dur="2000" advClick="0" advTm="58512"/>
    </mc:Choice>
    <mc:Fallback xmlns="">
      <p:transition spd="slow" advClick="0" advTm="58512"/>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FDAFB48-E480-4343-A7AC-89EDFBB9BDB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2433015067"/>
      </p:ext>
    </p:extLst>
  </p:cSld>
  <p:clrMapOvr>
    <a:masterClrMapping/>
  </p:clrMapOvr>
  <mc:AlternateContent xmlns:mc="http://schemas.openxmlformats.org/markup-compatibility/2006" xmlns:p14="http://schemas.microsoft.com/office/powerpoint/2010/main">
    <mc:Choice Requires="p14">
      <p:transition spd="slow" p14:dur="2000" advClick="0" advTm="86256"/>
    </mc:Choice>
    <mc:Fallback xmlns="">
      <p:transition spd="slow" advClick="0" advTm="86256"/>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B02660D-36CF-49F4-A913-F6241EA1E47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2210749713"/>
      </p:ext>
    </p:extLst>
  </p:cSld>
  <p:clrMapOvr>
    <a:masterClrMapping/>
  </p:clrMapOvr>
  <mc:AlternateContent xmlns:mc="http://schemas.openxmlformats.org/markup-compatibility/2006" xmlns:p14="http://schemas.microsoft.com/office/powerpoint/2010/main">
    <mc:Choice Requires="p14">
      <p:transition spd="slow" p14:dur="2000" advClick="0" advTm="15652"/>
    </mc:Choice>
    <mc:Fallback xmlns="">
      <p:transition spd="slow" advClick="0" advTm="15652"/>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A7928ED-1C0F-4139-8E8C-7D3776145B3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2391997949"/>
      </p:ext>
    </p:extLst>
  </p:cSld>
  <p:clrMapOvr>
    <a:masterClrMapping/>
  </p:clrMapOvr>
  <mc:AlternateContent xmlns:mc="http://schemas.openxmlformats.org/markup-compatibility/2006" xmlns:p14="http://schemas.microsoft.com/office/powerpoint/2010/main">
    <mc:Choice Requires="p14">
      <p:transition spd="slow" p14:dur="2000" advClick="0" advTm="18480"/>
    </mc:Choice>
    <mc:Fallback xmlns="">
      <p:transition spd="slow" advClick="0" advTm="18480"/>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E530372-E55A-4621-B8B0-7FF75021561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10135409"/>
      </p:ext>
    </p:extLst>
  </p:cSld>
  <p:clrMapOvr>
    <a:masterClrMapping/>
  </p:clrMapOvr>
  <mc:AlternateContent xmlns:mc="http://schemas.openxmlformats.org/markup-compatibility/2006" xmlns:p14="http://schemas.microsoft.com/office/powerpoint/2010/main">
    <mc:Choice Requires="p14">
      <p:transition spd="slow" p14:dur="2000" advClick="0" advTm="17184"/>
    </mc:Choice>
    <mc:Fallback xmlns="">
      <p:transition spd="slow" advClick="0" advTm="17184"/>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78D0768A-6518-40FC-9289-B6CEA21136F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1226756715"/>
      </p:ext>
    </p:extLst>
  </p:cSld>
  <p:clrMapOvr>
    <a:masterClrMapping/>
  </p:clrMapOvr>
  <mc:AlternateContent xmlns:mc="http://schemas.openxmlformats.org/markup-compatibility/2006" xmlns:p14="http://schemas.microsoft.com/office/powerpoint/2010/main">
    <mc:Choice Requires="p14">
      <p:transition spd="slow" p14:dur="2000" advClick="0" advTm="8712"/>
    </mc:Choice>
    <mc:Fallback xmlns="">
      <p:transition spd="slow" advClick="0" advTm="8712"/>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6825B9D4-E896-4877-BF2C-50AE7C4841A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1042437201"/>
      </p:ext>
    </p:extLst>
  </p:cSld>
  <p:clrMapOvr>
    <a:masterClrMapping/>
  </p:clrMapOvr>
  <mc:AlternateContent xmlns:mc="http://schemas.openxmlformats.org/markup-compatibility/2006" xmlns:p14="http://schemas.microsoft.com/office/powerpoint/2010/main">
    <mc:Choice Requires="p14">
      <p:transition spd="slow" p14:dur="2000" advClick="0" advTm="39504"/>
    </mc:Choice>
    <mc:Fallback xmlns="">
      <p:transition spd="slow" advClick="0" advTm="39504"/>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6DBC3BA-F1CE-436E-B74D-A1A16E20316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4260169771"/>
      </p:ext>
    </p:extLst>
  </p:cSld>
  <p:clrMapOvr>
    <a:masterClrMapping/>
  </p:clrMapOvr>
  <mc:AlternateContent xmlns:mc="http://schemas.openxmlformats.org/markup-compatibility/2006" xmlns:p14="http://schemas.microsoft.com/office/powerpoint/2010/main">
    <mc:Choice Requires="p14">
      <p:transition spd="slow" p14:dur="2000" advClick="0" advTm="23136"/>
    </mc:Choice>
    <mc:Fallback xmlns="">
      <p:transition spd="slow" advClick="0" advTm="23136"/>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64751A3-EB8A-4847-81FF-0A08512395B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3309487703"/>
      </p:ext>
    </p:extLst>
  </p:cSld>
  <p:clrMapOvr>
    <a:masterClrMapping/>
  </p:clrMapOvr>
  <mc:AlternateContent xmlns:mc="http://schemas.openxmlformats.org/markup-compatibility/2006" xmlns:p14="http://schemas.microsoft.com/office/powerpoint/2010/main">
    <mc:Choice Requires="p14">
      <p:transition spd="slow" p14:dur="2000" advClick="0" advTm="18792"/>
    </mc:Choice>
    <mc:Fallback xmlns="">
      <p:transition spd="slow" advClick="0" advTm="18792"/>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C44C362A-A54C-4DF0-A6D5-B96522BA50F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3605294697"/>
      </p:ext>
    </p:extLst>
  </p:cSld>
  <p:clrMapOvr>
    <a:masterClrMapping/>
  </p:clrMapOvr>
  <mc:AlternateContent xmlns:mc="http://schemas.openxmlformats.org/markup-compatibility/2006" xmlns:p14="http://schemas.microsoft.com/office/powerpoint/2010/main">
    <mc:Choice Requires="p14">
      <p:transition spd="slow" p14:dur="2000" advClick="0" advTm="36936"/>
    </mc:Choice>
    <mc:Fallback xmlns="">
      <p:transition spd="slow" advClick="0" advTm="36936"/>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D5DEE5F1-F949-414D-9080-AABF21B1E60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3636364404"/>
      </p:ext>
    </p:extLst>
  </p:cSld>
  <p:clrMapOvr>
    <a:masterClrMapping/>
  </p:clrMapOvr>
  <mc:AlternateContent xmlns:mc="http://schemas.openxmlformats.org/markup-compatibility/2006" xmlns:p14="http://schemas.microsoft.com/office/powerpoint/2010/main">
    <mc:Choice Requires="p14">
      <p:transition spd="slow" p14:dur="2000" advClick="0" advTm="49872"/>
    </mc:Choice>
    <mc:Fallback xmlns="">
      <p:transition spd="slow" advClick="0" advTm="49872"/>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6D683E1-481E-434B-BC0C-5D804AB54AE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2765144157"/>
      </p:ext>
    </p:extLst>
  </p:cSld>
  <p:clrMapOvr>
    <a:masterClrMapping/>
  </p:clrMapOvr>
  <mc:AlternateContent xmlns:mc="http://schemas.openxmlformats.org/markup-compatibility/2006" xmlns:p14="http://schemas.microsoft.com/office/powerpoint/2010/main">
    <mc:Choice Requires="p14">
      <p:transition spd="slow" p14:dur="2000" advClick="0" advTm="73296"/>
    </mc:Choice>
    <mc:Fallback xmlns="">
      <p:transition spd="slow" advClick="0" advTm="73296"/>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E03DC7FC-C1DD-40F2-B278-2E39A2677FE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1296234522"/>
      </p:ext>
    </p:extLst>
  </p:cSld>
  <p:clrMapOvr>
    <a:masterClrMapping/>
  </p:clrMapOvr>
  <mc:AlternateContent xmlns:mc="http://schemas.openxmlformats.org/markup-compatibility/2006" xmlns:p14="http://schemas.microsoft.com/office/powerpoint/2010/main">
    <mc:Choice Requires="p14">
      <p:transition spd="slow" p14:dur="2000" advClick="0" advTm="40704"/>
    </mc:Choice>
    <mc:Fallback xmlns="">
      <p:transition spd="slow" advClick="0" advTm="40704"/>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4FA855DE-71D9-456E-9D67-B96910E96AD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2953917926"/>
      </p:ext>
    </p:extLst>
  </p:cSld>
  <p:clrMapOvr>
    <a:masterClrMapping/>
  </p:clrMapOvr>
  <mc:AlternateContent xmlns:mc="http://schemas.openxmlformats.org/markup-compatibility/2006" xmlns:p14="http://schemas.microsoft.com/office/powerpoint/2010/main">
    <mc:Choice Requires="p14">
      <p:transition spd="slow" p14:dur="2000" advClick="0" advTm="16032"/>
    </mc:Choice>
    <mc:Fallback xmlns="">
      <p:transition spd="slow" advClick="0" advTm="16032"/>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19A73467-243C-4A47-B864-8ACAE8B7657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2661089376"/>
      </p:ext>
    </p:extLst>
  </p:cSld>
  <p:clrMapOvr>
    <a:masterClrMapping/>
  </p:clrMapOvr>
  <mc:AlternateContent xmlns:mc="http://schemas.openxmlformats.org/markup-compatibility/2006" xmlns:p14="http://schemas.microsoft.com/office/powerpoint/2010/main">
    <mc:Choice Requires="p14">
      <p:transition spd="slow" p14:dur="2000" advClick="0" advTm="22200"/>
    </mc:Choice>
    <mc:Fallback xmlns="">
      <p:transition spd="slow" advClick="0" advTm="22200"/>
    </mc:Fallback>
  </mc:AlternateContent>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334A56D9-221C-4CC1-96C3-3E940FF40AC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321762516"/>
      </p:ext>
    </p:extLst>
  </p:cSld>
  <p:clrMapOvr>
    <a:masterClrMapping/>
  </p:clrMapOvr>
  <mc:AlternateContent xmlns:mc="http://schemas.openxmlformats.org/markup-compatibility/2006" xmlns:p14="http://schemas.microsoft.com/office/powerpoint/2010/main">
    <mc:Choice Requires="p14">
      <p:transition spd="med" p14:dur="700" advClick="0" advTm="43608">
        <p:fade/>
      </p:transition>
    </mc:Choice>
    <mc:Fallback xmlns="">
      <p:transition spd="med" advClick="0" advTm="43608">
        <p:fade/>
      </p:transition>
    </mc:Fallback>
  </mc:AlternateContent>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2A8FDF4B-D4D4-4350-9C02-EDD0B0F4A9A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3574351993"/>
      </p:ext>
    </p:extLst>
  </p:cSld>
  <p:clrMapOvr>
    <a:masterClrMapping/>
  </p:clrMapOvr>
  <mc:AlternateContent xmlns:mc="http://schemas.openxmlformats.org/markup-compatibility/2006" xmlns:p14="http://schemas.microsoft.com/office/powerpoint/2010/main">
    <mc:Choice Requires="p14">
      <p:transition spd="med" p14:dur="700" advClick="0" advTm="42360">
        <p:fade/>
      </p:transition>
    </mc:Choice>
    <mc:Fallback xmlns="">
      <p:transition spd="med" advClick="0" advTm="42360">
        <p:fade/>
      </p:transition>
    </mc:Fallback>
  </mc:AlternateContent>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0E20477C-03D8-4488-AAE2-693796A3D09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3161698795"/>
      </p:ext>
    </p:extLst>
  </p:cSld>
  <p:clrMapOvr>
    <a:masterClrMapping/>
  </p:clrMapOvr>
  <mc:AlternateContent xmlns:mc="http://schemas.openxmlformats.org/markup-compatibility/2006" xmlns:p14="http://schemas.microsoft.com/office/powerpoint/2010/main">
    <mc:Choice Requires="p14">
      <p:transition spd="med" p14:dur="700" advClick="0" advTm="23088">
        <p:fade/>
      </p:transition>
    </mc:Choice>
    <mc:Fallback xmlns="">
      <p:transition spd="med" advClick="0" advTm="23088">
        <p:fade/>
      </p:transition>
    </mc:Fallback>
  </mc:AlternateContent>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C9612E54-76EB-4D35-A055-250B8E69B37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2042537598"/>
      </p:ext>
    </p:extLst>
  </p:cSld>
  <p:clrMapOvr>
    <a:masterClrMapping/>
  </p:clrMapOvr>
  <mc:AlternateContent xmlns:mc="http://schemas.openxmlformats.org/markup-compatibility/2006" xmlns:p14="http://schemas.microsoft.com/office/powerpoint/2010/main">
    <mc:Choice Requires="p14">
      <p:transition spd="med" p14:dur="700" advClick="0" advTm="21480">
        <p:fade/>
      </p:transition>
    </mc:Choice>
    <mc:Fallback xmlns="">
      <p:transition spd="med" advClick="0" advTm="21480">
        <p:fade/>
      </p:transition>
    </mc:Fallback>
  </mc:AlternateContent>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8D01905-2DD8-4B1D-A9AB-234A82B8473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313466686"/>
      </p:ext>
    </p:extLst>
  </p:cSld>
  <p:clrMapOvr>
    <a:masterClrMapping/>
  </p:clrMapOvr>
  <mc:AlternateContent xmlns:mc="http://schemas.openxmlformats.org/markup-compatibility/2006" xmlns:p14="http://schemas.microsoft.com/office/powerpoint/2010/main">
    <mc:Choice Requires="p14">
      <p:transition spd="slow" p14:dur="2000" advClick="0" advTm="30408"/>
    </mc:Choice>
    <mc:Fallback xmlns="">
      <p:transition spd="slow" advClick="0" advTm="30408"/>
    </mc:Fallback>
  </mc:AlternateContent>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086E182-FF0E-43AE-9D34-F9CB08CEE26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733381381"/>
      </p:ext>
    </p:extLst>
  </p:cSld>
  <p:clrMapOvr>
    <a:masterClrMapping/>
  </p:clrMapOvr>
  <mc:AlternateContent xmlns:mc="http://schemas.openxmlformats.org/markup-compatibility/2006" xmlns:p14="http://schemas.microsoft.com/office/powerpoint/2010/main">
    <mc:Choice Requires="p14">
      <p:transition spd="med" p14:dur="700" advClick="0" advTm="14688">
        <p:fade/>
      </p:transition>
    </mc:Choice>
    <mc:Fallback xmlns="">
      <p:transition spd="med" advClick="0" advTm="14688">
        <p:fade/>
      </p:transition>
    </mc:Fallback>
  </mc:AlternateContent>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3EA99D6-995C-4340-812C-0C6A5320AFF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1698237852"/>
      </p:ext>
    </p:extLst>
  </p:cSld>
  <p:clrMapOvr>
    <a:masterClrMapping/>
  </p:clrMapOvr>
  <mc:AlternateContent xmlns:mc="http://schemas.openxmlformats.org/markup-compatibility/2006" xmlns:p14="http://schemas.microsoft.com/office/powerpoint/2010/main">
    <mc:Choice Requires="p14">
      <p:transition spd="slow" p14:dur="2000" advClick="0" advTm="27000"/>
    </mc:Choice>
    <mc:Fallback xmlns="">
      <p:transition spd="slow" advClick="0" advTm="27000"/>
    </mc:Fallback>
  </mc:AlternateContent>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487D623D-EAE2-47C0-97BC-BE97A78C2A4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707408675"/>
      </p:ext>
    </p:extLst>
  </p:cSld>
  <p:clrMapOvr>
    <a:masterClrMapping/>
  </p:clrMapOvr>
  <mc:AlternateContent xmlns:mc="http://schemas.openxmlformats.org/markup-compatibility/2006" xmlns:p14="http://schemas.microsoft.com/office/powerpoint/2010/main">
    <mc:Choice Requires="p14">
      <p:transition spd="slow" p14:dur="2000" advClick="0" advTm="53736"/>
    </mc:Choice>
    <mc:Fallback xmlns="">
      <p:transition spd="slow" advClick="0" advTm="53736"/>
    </mc:Fallback>
  </mc:AlternateContent>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1D581A4E-8519-443E-9786-52F57AA4FA1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3055009545"/>
      </p:ext>
    </p:extLst>
  </p:cSld>
  <p:clrMapOvr>
    <a:masterClrMapping/>
  </p:clrMapOvr>
  <mc:AlternateContent xmlns:mc="http://schemas.openxmlformats.org/markup-compatibility/2006" xmlns:p14="http://schemas.microsoft.com/office/powerpoint/2010/main">
    <mc:Choice Requires="p14">
      <p:transition spd="slow" p14:dur="2000" advClick="0" advTm="120408"/>
    </mc:Choice>
    <mc:Fallback xmlns="">
      <p:transition spd="slow" advClick="0" advTm="120408"/>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7DEC9E77-FD46-4517-AA58-13D66D6A249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3717197388"/>
      </p:ext>
    </p:extLst>
  </p:cSld>
  <p:clrMapOvr>
    <a:masterClrMapping/>
  </p:clrMapOvr>
  <mc:AlternateContent xmlns:mc="http://schemas.openxmlformats.org/markup-compatibility/2006" xmlns:p14="http://schemas.microsoft.com/office/powerpoint/2010/main">
    <mc:Choice Requires="p14">
      <p:transition spd="slow" p14:dur="2000" advClick="0" advTm="121968"/>
    </mc:Choice>
    <mc:Fallback xmlns="">
      <p:transition spd="slow" advClick="0" advTm="121968"/>
    </mc:Fallback>
  </mc:AlternateContent>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9F450A1-8269-4A32-B45B-A524A4B6D82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1682545349"/>
      </p:ext>
    </p:extLst>
  </p:cSld>
  <p:clrMapOvr>
    <a:masterClrMapping/>
  </p:clrMapOvr>
  <mc:AlternateContent xmlns:mc="http://schemas.openxmlformats.org/markup-compatibility/2006" xmlns:p14="http://schemas.microsoft.com/office/powerpoint/2010/main">
    <mc:Choice Requires="p14">
      <p:transition spd="slow" p14:dur="2000" advClick="0" advTm="91656"/>
    </mc:Choice>
    <mc:Fallback xmlns="">
      <p:transition spd="slow" advClick="0" advTm="91656"/>
    </mc:Fallback>
  </mc:AlternateContent>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3AA7CAAA-6E92-425D-9D03-0EB17A90F63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1780850479"/>
      </p:ext>
    </p:extLst>
  </p:cSld>
  <p:clrMapOvr>
    <a:masterClrMapping/>
  </p:clrMapOvr>
  <mc:AlternateContent xmlns:mc="http://schemas.openxmlformats.org/markup-compatibility/2006" xmlns:p14="http://schemas.microsoft.com/office/powerpoint/2010/main">
    <mc:Choice Requires="p14">
      <p:transition spd="slow" p14:dur="2000" advClick="0" advTm="22920"/>
    </mc:Choice>
    <mc:Fallback xmlns="">
      <p:transition spd="slow" advClick="0" advTm="22920"/>
    </mc:Fallback>
  </mc:AlternateContent>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BB61BC84-2267-4D83-80E6-81E2CF1DEEE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2514322950"/>
      </p:ext>
    </p:extLst>
  </p:cSld>
  <p:clrMapOvr>
    <a:masterClrMapping/>
  </p:clrMapOvr>
  <mc:AlternateContent xmlns:mc="http://schemas.openxmlformats.org/markup-compatibility/2006" xmlns:p14="http://schemas.microsoft.com/office/powerpoint/2010/main">
    <mc:Choice Requires="p14">
      <p:transition spd="slow" p14:dur="2000" advClick="0" advTm="30312"/>
    </mc:Choice>
    <mc:Fallback xmlns="">
      <p:transition spd="slow" advClick="0" advTm="30312"/>
    </mc:Fallback>
  </mc:AlternateContent>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E921A7FB-41A0-4E21-A7F9-080884741C6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550902621"/>
      </p:ext>
    </p:extLst>
  </p:cSld>
  <p:clrMapOvr>
    <a:masterClrMapping/>
  </p:clrMapOvr>
  <mc:AlternateContent xmlns:mc="http://schemas.openxmlformats.org/markup-compatibility/2006" xmlns:p14="http://schemas.microsoft.com/office/powerpoint/2010/main">
    <mc:Choice Requires="p14">
      <p:transition spd="slow" p14:dur="2000" advClick="0" advTm="66888"/>
    </mc:Choice>
    <mc:Fallback xmlns="">
      <p:transition spd="slow" advClick="0" advTm="66888"/>
    </mc:Fallback>
  </mc:AlternateContent>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D91DC57E-F5BF-4121-AAF8-0D5B3F48697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850811358"/>
      </p:ext>
    </p:extLst>
  </p:cSld>
  <p:clrMapOvr>
    <a:masterClrMapping/>
  </p:clrMapOvr>
  <mc:AlternateContent xmlns:mc="http://schemas.openxmlformats.org/markup-compatibility/2006" xmlns:p14="http://schemas.microsoft.com/office/powerpoint/2010/main">
    <mc:Choice Requires="p14">
      <p:transition spd="slow" p14:dur="2000" advClick="0" advTm="29832"/>
    </mc:Choice>
    <mc:Fallback xmlns="">
      <p:transition spd="slow" advClick="0" advTm="29832"/>
    </mc:Fallback>
  </mc:AlternateContent>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4A99E411-8DA1-487E-AD2B-0BC1124DBE5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560211903"/>
      </p:ext>
    </p:extLst>
  </p:cSld>
  <p:clrMapOvr>
    <a:masterClrMapping/>
  </p:clrMapOvr>
  <mc:AlternateContent xmlns:mc="http://schemas.openxmlformats.org/markup-compatibility/2006" xmlns:p14="http://schemas.microsoft.com/office/powerpoint/2010/main">
    <mc:Choice Requires="p14">
      <p:transition spd="slow" p14:dur="2000" advClick="0" advTm="11328"/>
    </mc:Choice>
    <mc:Fallback xmlns="">
      <p:transition spd="slow" advClick="0" advTm="11328"/>
    </mc:Fallback>
  </mc:AlternateContent>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578F778-F2A1-4179-B8C6-A5F998DAC36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3925584371"/>
      </p:ext>
    </p:extLst>
  </p:cSld>
  <p:clrMapOvr>
    <a:masterClrMapping/>
  </p:clrMapOvr>
  <mc:AlternateContent xmlns:mc="http://schemas.openxmlformats.org/markup-compatibility/2006" xmlns:p14="http://schemas.microsoft.com/office/powerpoint/2010/main">
    <mc:Choice Requires="p14">
      <p:transition spd="slow" p14:dur="2000" advClick="0" advTm="33984"/>
    </mc:Choice>
    <mc:Fallback xmlns="">
      <p:transition spd="slow" advClick="0" advTm="33984"/>
    </mc:Fallback>
  </mc:AlternateContent>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AE77A6B-6FCF-4B7D-BFFA-1B824E92BEC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328904795"/>
      </p:ext>
    </p:extLst>
  </p:cSld>
  <p:clrMapOvr>
    <a:masterClrMapping/>
  </p:clrMapOvr>
  <mc:AlternateContent xmlns:mc="http://schemas.openxmlformats.org/markup-compatibility/2006" xmlns:p14="http://schemas.microsoft.com/office/powerpoint/2010/main">
    <mc:Choice Requires="p14">
      <p:transition spd="slow" p14:dur="2000" advClick="0" advTm="35160"/>
    </mc:Choice>
    <mc:Fallback xmlns="">
      <p:transition spd="slow" advClick="0" advTm="35160"/>
    </mc:Fallback>
  </mc:AlternateContent>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F9E47605-F4B9-4F31-81A2-A7D8853F980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904615692"/>
      </p:ext>
    </p:extLst>
  </p:cSld>
  <p:clrMapOvr>
    <a:masterClrMapping/>
  </p:clrMapOvr>
  <mc:AlternateContent xmlns:mc="http://schemas.openxmlformats.org/markup-compatibility/2006" xmlns:p14="http://schemas.microsoft.com/office/powerpoint/2010/main">
    <mc:Choice Requires="p14">
      <p:transition spd="slow" p14:dur="2000" advClick="0" advTm="38856"/>
    </mc:Choice>
    <mc:Fallback xmlns="">
      <p:transition spd="slow" advClick="0" advTm="38856"/>
    </mc:Fallback>
  </mc:AlternateContent>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E9E760B-E0B0-4D95-96B5-C8A3BC614DF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1218922078"/>
      </p:ext>
    </p:extLst>
  </p:cSld>
  <p:clrMapOvr>
    <a:masterClrMapping/>
  </p:clrMapOvr>
  <mc:AlternateContent xmlns:mc="http://schemas.openxmlformats.org/markup-compatibility/2006" xmlns:p14="http://schemas.microsoft.com/office/powerpoint/2010/main">
    <mc:Choice Requires="p14">
      <p:transition spd="slow" p14:dur="2000" advClick="0" advTm="54960"/>
    </mc:Choice>
    <mc:Fallback xmlns="">
      <p:transition spd="slow" advClick="0" advTm="54960"/>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EE608531-1B90-4EE4-A26C-95D11C31BE8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3315190133"/>
      </p:ext>
    </p:extLst>
  </p:cSld>
  <p:clrMapOvr>
    <a:masterClrMapping/>
  </p:clrMapOvr>
  <mc:AlternateContent xmlns:mc="http://schemas.openxmlformats.org/markup-compatibility/2006" xmlns:p14="http://schemas.microsoft.com/office/powerpoint/2010/main">
    <mc:Choice Requires="p14">
      <p:transition spd="slow" p14:dur="2000" advClick="0" advTm="40128"/>
    </mc:Choice>
    <mc:Fallback xmlns="">
      <p:transition spd="slow" advClick="0" advTm="40128"/>
    </mc:Fallback>
  </mc:AlternateContent>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4110EAA-07B7-412D-BD8F-75D98340CB1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1746871662"/>
      </p:ext>
    </p:extLst>
  </p:cSld>
  <p:clrMapOvr>
    <a:masterClrMapping/>
  </p:clrMapOvr>
  <mc:AlternateContent xmlns:mc="http://schemas.openxmlformats.org/markup-compatibility/2006" xmlns:p14="http://schemas.microsoft.com/office/powerpoint/2010/main">
    <mc:Choice Requires="p14">
      <p:transition spd="slow" p14:dur="2000" advClick="0" advTm="21384"/>
    </mc:Choice>
    <mc:Fallback xmlns="">
      <p:transition spd="slow" advClick="0" advTm="21384"/>
    </mc:Fallback>
  </mc:AlternateContent>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DED489DE-EF75-4558-B9CF-0636887B85E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2187235622"/>
      </p:ext>
    </p:extLst>
  </p:cSld>
  <p:clrMapOvr>
    <a:masterClrMapping/>
  </p:clrMapOvr>
  <mc:AlternateContent xmlns:mc="http://schemas.openxmlformats.org/markup-compatibility/2006" xmlns:p14="http://schemas.microsoft.com/office/powerpoint/2010/main">
    <mc:Choice Requires="p14">
      <p:transition spd="slow" p14:dur="2000" advClick="0" advTm="69648"/>
    </mc:Choice>
    <mc:Fallback xmlns="">
      <p:transition spd="slow" advClick="0" advTm="69648"/>
    </mc:Fallback>
  </mc:AlternateContent>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4986EEE5-D5AA-4604-92FB-328EC6FB9B8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1732189887"/>
      </p:ext>
    </p:extLst>
  </p:cSld>
  <p:clrMapOvr>
    <a:masterClrMapping/>
  </p:clrMapOvr>
  <mc:AlternateContent xmlns:mc="http://schemas.openxmlformats.org/markup-compatibility/2006" xmlns:p14="http://schemas.microsoft.com/office/powerpoint/2010/main">
    <mc:Choice Requires="p14">
      <p:transition spd="slow" p14:dur="2000" advClick="0" advTm="31680"/>
    </mc:Choice>
    <mc:Fallback xmlns="">
      <p:transition spd="slow" advClick="0" advTm="31680"/>
    </mc:Fallback>
  </mc:AlternateContent>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06F6F271-54D3-4A3E-A8E6-D52892B8067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3976528546"/>
      </p:ext>
    </p:extLst>
  </p:cSld>
  <p:clrMapOvr>
    <a:masterClrMapping/>
  </p:clrMapOvr>
  <mc:AlternateContent xmlns:mc="http://schemas.openxmlformats.org/markup-compatibility/2006" xmlns:p14="http://schemas.microsoft.com/office/powerpoint/2010/main">
    <mc:Choice Requires="p14">
      <p:transition spd="slow" p14:dur="2000" advClick="0" advTm="20040"/>
    </mc:Choice>
    <mc:Fallback xmlns="">
      <p:transition spd="slow" advClick="0" advTm="20040"/>
    </mc:Fallback>
  </mc:AlternateContent>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67EFC842-7D01-48C3-B16C-D266C7C3CCA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594427591"/>
      </p:ext>
    </p:extLst>
  </p:cSld>
  <p:clrMapOvr>
    <a:masterClrMapping/>
  </p:clrMapOvr>
  <mc:AlternateContent xmlns:mc="http://schemas.openxmlformats.org/markup-compatibility/2006" xmlns:p14="http://schemas.microsoft.com/office/powerpoint/2010/main">
    <mc:Choice Requires="p14">
      <p:transition spd="slow" p14:dur="2000" advClick="0" advTm="45048"/>
    </mc:Choice>
    <mc:Fallback xmlns="">
      <p:transition spd="slow" advClick="0" advTm="45048"/>
    </mc:Fallback>
  </mc:AlternateContent>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BDA29CF-8C97-4516-A02E-3F017FBD363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1031045748"/>
      </p:ext>
    </p:extLst>
  </p:cSld>
  <p:clrMapOvr>
    <a:masterClrMapping/>
  </p:clrMapOvr>
  <mc:AlternateContent xmlns:mc="http://schemas.openxmlformats.org/markup-compatibility/2006" xmlns:p14="http://schemas.microsoft.com/office/powerpoint/2010/main">
    <mc:Choice Requires="p14">
      <p:transition spd="slow" p14:dur="2000" advClick="0" advTm="31656"/>
    </mc:Choice>
    <mc:Fallback xmlns="">
      <p:transition spd="slow" advClick="0" advTm="31656"/>
    </mc:Fallback>
  </mc:AlternateContent>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27714242-75A4-40F6-B7CF-4794A37D69F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2295050584"/>
      </p:ext>
    </p:extLst>
  </p:cSld>
  <p:clrMapOvr>
    <a:masterClrMapping/>
  </p:clrMapOvr>
  <mc:AlternateContent xmlns:mc="http://schemas.openxmlformats.org/markup-compatibility/2006" xmlns:p14="http://schemas.microsoft.com/office/powerpoint/2010/main">
    <mc:Choice Requires="p14">
      <p:transition spd="slow" p14:dur="2000" advClick="0" advTm="36456"/>
    </mc:Choice>
    <mc:Fallback xmlns="">
      <p:transition spd="slow" advClick="0" advTm="36456"/>
    </mc:Fallback>
  </mc:AlternateContent>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8E93FA0E-0575-436E-A6A5-969D72B6822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2362073143"/>
      </p:ext>
    </p:extLst>
  </p:cSld>
  <p:clrMapOvr>
    <a:masterClrMapping/>
  </p:clrMapOvr>
  <mc:AlternateContent xmlns:mc="http://schemas.openxmlformats.org/markup-compatibility/2006" xmlns:p14="http://schemas.microsoft.com/office/powerpoint/2010/main">
    <mc:Choice Requires="p14">
      <p:transition spd="slow" p14:dur="2000" advClick="0" advTm="33048"/>
    </mc:Choice>
    <mc:Fallback xmlns="">
      <p:transition spd="slow" advClick="0" advTm="33048"/>
    </mc:Fallback>
  </mc:AlternateContent>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6F3185E-532C-4A0F-9534-0E9ABEE5689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2103399402"/>
      </p:ext>
    </p:extLst>
  </p:cSld>
  <p:clrMapOvr>
    <a:masterClrMapping/>
  </p:clrMapOvr>
  <mc:AlternateContent xmlns:mc="http://schemas.openxmlformats.org/markup-compatibility/2006" xmlns:p14="http://schemas.microsoft.com/office/powerpoint/2010/main">
    <mc:Choice Requires="p14">
      <p:transition spd="slow" p14:dur="2000" advClick="0" advTm="25152"/>
    </mc:Choice>
    <mc:Fallback xmlns="">
      <p:transition spd="slow" advClick="0" advTm="25152"/>
    </mc:Fallback>
  </mc:AlternateContent>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DED98E80-CBCC-44D1-B204-307DBECE6DC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2505348376"/>
      </p:ext>
    </p:extLst>
  </p:cSld>
  <p:clrMapOvr>
    <a:masterClrMapping/>
  </p:clrMapOvr>
  <mc:AlternateContent xmlns:mc="http://schemas.openxmlformats.org/markup-compatibility/2006" xmlns:p14="http://schemas.microsoft.com/office/powerpoint/2010/main">
    <mc:Choice Requires="p14">
      <p:transition spd="slow" p14:dur="2000" advClick="0" advTm="29521"/>
    </mc:Choice>
    <mc:Fallback xmlns="">
      <p:transition spd="slow" advClick="0" advTm="29521"/>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PRING_UUID" val="{782952A1-C5BB-4A10-88DD-027BB733DA44}"/>
  <p:tag name="ISPRING_PROJECT_VERSION" val="9.3"/>
  <p:tag name="ISPRING_PROJECT_FOLDER_UPDATED" val="1"/>
  <p:tag name="ISPRING_LMS_API_VERSION" val="SCORM 2004 (4th edition)"/>
  <p:tag name="ISPRING_ULTRA_SCORM_COURCE_TITLE" val="atelier_pensee_critique"/>
  <p:tag name="ISPRING_ULTRA_SCORM_COURSE_ID" val="D79FE2A3-1C6F-44C6-92EA-0D8E45D657C5"/>
  <p:tag name="ISPRING_CMI5_LAUNCH_METHOD" val="any window"/>
  <p:tag name="ISPRING_SCORM_ENDPOINT" val="&lt;endpoint&gt;&lt;enable&gt;0&lt;/enable&gt;&lt;lrs&gt;https://&lt;/lrs&gt;&lt;auth&gt;0&lt;/auth&gt;&lt;login&gt;&lt;/login&gt;&lt;password&gt;&lt;/password&gt;&lt;key&gt;&lt;/key&gt;&lt;name&gt;&lt;/name&gt;&lt;email&gt;&lt;/email&gt;&lt;/endpoint&gt;&#10;"/>
  <p:tag name="ISPRINGCLOUDFOLDERID" val="1"/>
  <p:tag name="ISPRINGONLINEFOLDERID" val="1"/>
  <p:tag name="ISPRING_OUTPUT_FOLDER" val="[[&quot;\uFFFD\uFFFD\u0012{DB832441-61A7-4337-9A34-4991DBC5D88F}&quot;,&quot;C:\\Users\\jladouceur\\OneDrive - MediaSmarts\\Documents - Project Working Files\\Ontario Ministry of Ed 2024 (Critical Thinking)\\Content\\Workshops\\Critical Thinking Across the Curriculum&quot;]]"/>
  <p:tag name="ISPRING_PUBLISH_SETTINGS" val="{&quot;commonSettings&quot;:{&quot;webSettings&quot;:{&quot;useMobileViewer&quot;:&quot;T_FALSE&quot;},&quot;lmsSettings&quot;:{&quot;useMobileViewer&quot;:&quot;T_FALSE&quot;},&quot;cloudSettings&quot;:{&quot;useMobileViewer&quot;:&quot;T_FALSE&quot;},&quot;ispringLmsSettings&quot;:{&quot;useMobileViewer&quot;:&quot;T_FALSE&quot;},&quot;playerId&quot;:&quot;universal&quot;,&quot;studioSettings&quot;:{&quot;useMobileViewer&quot;:&quot;T_FALSE&quot;}},&quot;advancedSettings&quot;:{&quot;enableTextAllocation&quot;:&quot;T_TRUE&quot;,&quot;viewingFromLocalDrive&quot;:&quot;T_TRUE&quot;,&quot;contentScale&quot;:75,&quot;contentScaleMode&quot;:&quot;SCALE&quot;},&quot;accessibilitySettings&quot;:{&quot;enabled&quot;:&quot;T_FALSE&quot;},&quot;compressionSettings&quot;:{&quot;imageSettings&quot;:{&quot;jpegQuality&quot;:70,&quot;optimizeImageForResolution&quot;:&quot;T_FALSE&quot;},&quot;audioQuality&quot;:70,&quot;videoQuality&quot;:65},&quot;protectionSettings&quot;:{&quot;watermarkEnabled&quot;:&quot;T_FALSE&quot;,&quot;watermarkPosition&quot;:&quot;MIDDLE_CENTER&quot;,&quot;openWatermarkUrl&quot;:&quot;T_FALSE&quot;,&quot;openWatermarkWebPageInNewWindow&quot;:&quot;T_FALSE&quot;,&quot;displayAfterEnabled&quot;:&quot;T_FALSE&quot;,&quot;displayUntilEnabled&quot;:&quot;T_FALSE&quot;,&quot;domainRestrictionEnabled&quot;:&quot;T_FALSE&quot;,&quot;enablePassword&quot;:&quot;T_FALSE&quot;},&quot;videoSettings&quot;:{&quot;videoCompressionSettings&quot;:{&quot;audioQuality&quot;:70,&quot;videoQuality&quot;:75},&quot;secondsOnEachSlide&quot;:5,&quot;hostingSettings&quot;:{}},&quot;ispringOnlineSettings&quot;:{&quot;onlineDestinationFolderId&quot;:&quot;1&quot;},&quot;cloudSettings&quot;:{&quot;onlineDestinationFolderId&quot;:&quot;1&quot;},&quot;wordSettings&quot;:{&quot;printCopies&quot;:1},&quot;studioSettings&quot;:{&quot;onlineDestinationFolderId&quot;:&quot;1&quot;,&quot;uploadSources&quot;:true}}"/>
  <p:tag name="ISPRING_SCORM_RATE_SLIDES" val="0"/>
  <p:tag name="ISPRING_SCORM_PASSING_SCORE" val="0.000000"/>
  <p:tag name="ISPRING_PRESENTATION_TITLE" val="atelier_pensee_critique"/>
  <p:tag name="ISPRING_FIRST_PUBLISH" val="1"/>
  <p:tag name="ISPRING_WEBLINKS_TARGET" val="_blank"/>
  <p:tag name="ISPRING_WEBLINKS_TARGETMJT" val="_self"/>
  <p:tag name="ISPRING-SUITE_ISPRING_CURRENT_PLAYER_ID" val="universal"/>
  <p:tag name="ISPRING_PRESENTATION_COURSE_TITLE" val="La pensée critique dans le programme scolaire"/>
  <p:tag name="ISPRING-SUITE_ISPRING_PLAYERS_CUSTOMIZATION_2" val="{&quot;universal&quot;:{&quot;skinSettings&quot;:{&quot;borderRadius&quot;:10,&quot;colors&quot;:{&quot;asideBackground&quot;:{&quot;color&quot;:&quot;#EFF1F2&quot;,&quot;opacity&quot;:1,&quot;type&quot;:&quot;SOLID&quot;},&quot;asideElementBackgroundActive&quot;:{&quot;color&quot;:&quot;#D5D9DB&quot;,&quot;opacity&quot;:1,&quot;type&quot;:&quot;SOLID&quot;},&quot;asideElementBackgroundHover&quot;:{&quot;color&quot;:&quot;#DDE2E5&quot;,&quot;opacity&quot;:1,&quot;type&quot;:&quot;SOLID&quot;},&quot;asideElementText&quot;:{&quot;color&quot;:&quot;#34383D&quot;,&quot;opacity&quot;:1,&quot;type&quot;:&quot;SOLID&quot;},&quot;asideElementTextActive&quot;:{&quot;color&quot;:&quot;#42484E&quot;,&quot;opacity&quot;:1,&quot;type&quot;:&quot;SOLID&quot;},&quot;asideElementTextHover&quot;:{&quot;color&quot;:&quot;#42484E&quot;,&quot;opacity&quot;:1,&quot;type&quot;:&quot;SOLID&quot;},&quot;asideLogoBackground&quot;:{&quot;color&quot;:&quot;#EFF1F2&quot;,&quot;opacity&quot;:1,&quot;type&quot;:&quot;SOLID&quot;},&quot;pageBackground&quot;:{&quot;color&quot;:&quot;#DCDEE0&quot;,&quot;opacity&quot;:1,&quot;type&quot;:&quot;SOLID&quot;},&quot;playerBackground&quot;:{&quot;color&quot;:&quot;#FFFFFF&quot;,&quot;opacity&quot;:1,&quot;type&quot;:&quot;SOLID&quot;},&quot;playerText&quot;:{&quot;color&quot;:&quot;#616870&quot;,&quot;opacity&quot;:1,&quot;type&quot;:&quot;SOLID&quot;},&quot;primaryButtonBackground&quot;:{&quot;color&quot;:&quot;#5F8BD9&quot;,&quot;opacity&quot;:1,&quot;type&quot;:&quot;SOLID&quot;},&quot;primaryButtonBackgroundHover&quot;:{&quot;color&quot;:&quot;#5077BB&quot;,&quot;opacity&quot;:1,&quot;type&quot;:&quot;SOLID&quot;},&quot;primaryButtonBorder&quot;:{&quot;color&quot;:&quot;#5F8BD9&quot;,&quot;opacity&quot;:1,&quot;type&quot;:&quot;SOLID&quot;},&quot;primaryButtonBorderHover&quot;:{&quot;color&quot;:&quot;#5077BB&quot;,&quot;opacity&quot;:1,&quot;type&quot;:&quot;SOLID&quot;},&quot;primaryButtonText&quot;:{&quot;color&quot;:&quot;#FFFFFF&quot;,&quot;opacity&quot;:1,&quot;type&quot;:&quot;SOLID&quot;},&quot;primaryButtonTextHover&quot;:{&quot;color&quot;:&quot;#FFFFFF&quot;,&quot;opacity&quot;:1,&quot;type&quot;:&quot;SOLID&quot;},&quot;secondaryButtonBackground&quot;:{&quot;color&quot;:&quot;#F1F2F4&quot;,&quot;opacity&quot;:1,&quot;type&quot;:&quot;SOLID&quot;},&quot;secondaryButtonBackgroundHover&quot;:{&quot;color&quot;:&quot;#E5E5E5&quot;,&quot;opacity&quot;:1,&quot;type&quot;:&quot;SOLID&quot;},&quot;secondaryButtonBorder&quot;:{&quot;color&quot;:&quot;#F1F2F4&quot;,&quot;opacity&quot;:1,&quot;type&quot;:&quot;SOLID&quot;},&quot;secondaryButtonBorderHover&quot;:{&quot;color&quot;:&quot;#E5E5E5&quot;,&quot;opacity&quot;:1,&quot;type&quot;:&quot;SOLID&quot;},&quot;secondaryButtonText&quot;:{&quot;color&quot;:&quot;#616870&quot;,&quot;opacity&quot;:1,&quot;type&quot;:&quot;SOLID&quot;},&quot;secondaryButtonTextHover&quot;:{&quot;color&quot;:&quot;#616870&quot;,&quot;opacity&quot;:1,&quot;type&quot;:&quot;SOLID&quot;}},&quot;controlPanel&quot;:{&quot;navigationMode&quot;:&quot;bySlides&quot;,&quot;progressBar&quot;:{&quot;enabled&quot;:true,&quot;mode&quot;:&quot;presentationTimeline&quot;,&quot;showLabels&quot;:true,&quot;visible&quot;:true},&quot;showCCButton&quot;:false,&quot;showNextButton&quot;:true,&quot;showOutline&quot;:false,&quot;showPlayPause&quot;:true,&quot;showPlaybackRateButton&quot;:true,&quot;showPrevButton&quot;:true,&quot;showRewind&quot;:false,&quot;showSlideNumbers&quot;:true,&quot;showSlideOnlyButton&quot;:false,&quot;showSubtitlesButton&quot;:false,&quot;showTimer&quot;:true,&quot;showVolumeControl&quot;:true,&quot;visible&quot;:true},&quot;fontFamily&quot;:&quot;Gotham Light&quot;,&quot;miniskinCustomizationEnabled&quot;:true,&quot;outlinePanel&quot;:{&quot;highlightViewedEntries&quot;:false,&quot;multilevel&quot;:true,&quot;numberEntries&quot;:false,&quot;search&quot;:false,&quot;thumbnails&quot;:true},&quot;sidePanel&quot;:{&quot;showAtLeft&quot;:true,&quot;showLogo&quot;:true,&quot;showNotes&quot;:true,&quot;showOutline&quot;:true,&quot;showPresenterInfo&quot;:false,&quot;showPresenterVideo&quot;:false,&quot;visible&quot;:true},&quot;titlePanel&quot;:{&quot;buttons&quot;:[&quot;presenterInfo&quot;],&quot;buttonsAtLeft&quot;:false,&quot;courseTitleVisible&quot;:true,&quot;showLogo&quot;:false,&quot;visible&quot;:true},&quot;version&quot;:&quot;1.2&quot;},&quot;skinMessages&quot;:{&quot;PB_ACCESSIBLE_ARIA_LABEL_BACK_TO_BEGIN&quot;:&quot;Rendez-vous au début de la diapositive&quot;,&quot;PB_ACCESSIBLE_ARIA_LABEL_BOTTOM_PANEL&quot;:&quot;Barre inférieure&quot;,&quot;PB_ACCESSIBLE_ARIA_LABEL_NAVIGATION_BUTTONS&quot;:&quot;Boutons de navigation&quot;,&quot;PB_ACCESSIBLE_ARIA_LABEL_SETTINGS&quot;:&quot;Paramètres d'accessibilité&quot;,&quot;PB_ACCESSIBLE_ARIA_LABEL_SLIDE&quot;:&quot;Diapositive&quot;,&quot;PB_ACCESSIBLE_ARIA_LABEL_TOP_PANEL&quot;:&quot;Barre supérieure&quot;,&quot;PB_ACCESSIBLE_AUDIO_NARRATION_LABEL&quot;:&quot;Narration audio&quot;,&quot;PB_ACCESSIBLE_AUDIO_SUBTITLES_LABEL&quot;:&quot;Sous-titres&quot;,&quot;PB_ACCESSIBLE_NAVIGATION_NEXT_BUTTON&quot;:&quot;Suivant&quot;,&quot;PB_ACCESSIBLE_NAVIGATION_PREV_BUTTON&quot;:&quot;Précédent&quot;,&quot;PB_ACCESSIBLE_SKIN_ENABLE_ACCESSIBILITY_MODE&quot;:&quot;Activer le mode accessibilité&quot;,&quot;PB_ACCESSIBLE_SKIN_ENABLE_NORMAL_MODE&quot;:&quot;Désactiver le mode accessibilité&quot;,&quot;PB_ACCESSIBLE_SKIN_PRESENTER_PHOTO&quot;:&quot;Photo du présentateur&quot;,&quot;PB_ACCESSIBLE_SLIDE_N_OF_COUNT&quot;:&quot;Diapositive %SLIDE_NUMBER% sur %TOTAL_SLIDES%&quot;,&quot;PB_ACCESSIBLE_VIDEO_NARRATION_LABEL&quot;:&quot;Narration vidéo&quot;,&quot;PB_ACCESSIBLE_WATERMARK_SKIN_CREATED_WITH&quot;:&quot;Créé avec la version d'évaluation iSpring&quot;,&quot;PB_ATTACHMENT_DOCUMENT_SUBTITLE&quot;:&quot;Document&quot;,&quot;PB_ATTACHMENT_FILE_SUBTITLE&quot;:&quot;Fichier&quot;,&quot;PB_ATTACHMENT_IMAGE_SUBTITLE&quot;:&quot;Image&quot;,&quot;PB_ATTACHMENT_LINK_SUBTITLE&quot;:&quot;Lien&quot;,&quot;PB_ATTACHMENT_VIDEO_SUBTITLE&quot;:&quot;Vidéo&quot;,&quot;PB_BACK_TO_APP_BUTTON_LABEL&quot;:&quot;Retour&quot;,&quot;PB_CONTROL_PANEL_CLOSED_CAPTIONS&quot;:&quot;Notes&quot;,&quot;PB_CONTROL_PANEL_EXIT_FULL_SCREEN&quot;:&quot;Quitter le plein écran&quot;,&quot;PB_CONTROL_PANEL_FULL_SCREEN&quot;:&quot;Mode plein écran&quot;,&quot;PB_CONTROL_PANEL_NEXT&quot;:&quot;Suivant&quot;,&quot;PB_CONTROL_PANEL_OUTLINE&quot;:&quot;Plan&quot;,&quot;PB_CONTROL_PANEL_PREV&quot;:&quot;&quot;,&quot;PB_CONTROL_PANEL_REPLAY&quot;:&quot;Rejouer&quot;,&quot;PB_CONTROL_PANEL_SLIDE_COUNTER&quot;:&quot;%SLIDE_NUMBER% sur %TOTAL_SLIDES%&quot;,&quot;PB_CONTROL_PANEL_SUBTITLES&quot;:&quot;Sous-titres&quot;,&quot;PB_CONTROL_PANEL_VOLUME_CONTROL&quot;:&quot;Volume&quot;,&quot;PB_CURRENT_SLIDE_IS_NOT_COMPLETED&quot;:&quot;Vous devez afficher la diapositive complète pour continuer&quot;,&quot;PB_DOMAIN_RESTRICTION&quot;:&quot;Le réalisateur de la présentation a désactivé son affichage sur ce domaine.&quot;,&quot;PB_DRAWING_TOOLS_END_DRAWING&quot;:&quot;Quitter le mode dessin&quot;,&quot;PB_DRAWING_TOOLS_ERASER&quot;:&quot;Effaceur&quot;,&quot;PB_DRAWING_TOOLS_ERASE_ALL&quot;:&quot;Effacer tout&quot;,&quot;PB_DRAWING_TOOLS_HIGHLIGHTER&quot;:&quot;Surligneur&quot;,&quot;PB_DRAWING_TOOLS_PEN&quot;:&quot;Crayon&quot;,&quot;PB_ENTER_PASSWORD&quot;:&quot;Saisir le mot de passe pour visualiser la présentation.&quot;,&quot;PB_INCORRECT_PASSWORD&quot;:&quot;Le mot de passe est incorrect&quot;,&quot;PB_INTERACTION_SLIDE_WINDOW_TEXT&quot;:&quot;Vous devez terminer l'interaction avant de quitter cette diapositive.&quot;,&quot;PB_MESSAGE_BOX_NO&quot;:&quot;Non&quot;,&quot;PB_MESSAGE_BOX_OK&quot;:&quot;OK&quot;,&quot;PB_MESSAGE_BOX_YES&quot;:&quot;Oui&quot;,&quot;PB_NAVIGATION_IS_RESTRICTED&quot;:&quot;Vous ne pouvez accéder qu'aux diapositives vues précédemment.&quot;,&quot;PB_NAVIGATION_IS_SEQUENTIAL&quot;:&quot;Vous devez afficher les diapositives dans l'ordre donné.&quot;,&quot;PB_PLAYBACK_RATE_MENU_CAPTION&quot;:&quot;Vitesse&quot;,&quot;PB_PRECEDING_QUIZ_FAILED_WINDOW_TEXT&quot;:&quot;Vous ne pas avancer parce que vous n'avez pas réussi le quiz à la diapositive %SLIDE_INDEX%.&quot;,&quot;PB_PRECEDING_QUIZ_NOT_COMPLETED_WINDOW_TEXT&quot;:&quot;Vous devez faire le quiz à la diapositive %SLIDE_INDEX% pour avancer.&quot;,&quot;PB_PRECEDING_QUIZ_NOT_PASSED_WINDOW_TEXT&quot;:&quot;Vous devez réussir le quiz à la diapositive %SLIDE_INDEX% pour avancer.&quot;,&quot;PB_PRECEDING_SCENARIO_FAILED_WINDOW_TEXT&quot;:&quot;Vous ne pouvez pas avancer car vous n'avez pas réussi la simulation à la diapositive %SLIDE_INDEX%&quot;,&quot;PB_PRECEDING_SCENARIO_NOT_COMPLETED_WINDOW_TEXT&quot;:&quot;Vous devez faire la simulation à la diapositive %SLIDE_INDEX%  pour avancer.&quot;,&quot;PB_PRECEDING_SCENARIO_NOT_PASSED_WINDOW_TEXT&quot;:&quot;Vous devez réussir la simulation à la diapositive %SLIDE_INDEX% pour avancer.&quot;,&quot;PB_PRESENTER_COLLAPSE_BIO&quot;:&quot;Afficher moins&quot;,&quot;PB_PRESENTER_EMAIL&quot;:&quot;Email&quot;,&quot;PB_PRESENTER_EXPAND_BIO&quot;:&quot;Afficher plus&quot;,&quot;PB_PRESENTER_NO_INFO&quot;:&quot;Aucune info présentateur&quot;,&quot;PB_PRESENTER_WEBSITE&quot;:&quot;Site web&quot;,&quot;PB_QUIZ_SLIDE_WINDOW_TEXT&quot;:&quot;Vous devez faire le quiz avant de quitter cette diapositive.&quot;,&quot;PB_RATE_MENU_CAPTION&quot;:&quot;Vitesse&quot;,&quot;PB_RATE_MENU_DEFAULT_RATE&quot;:&quot;Normal&quot;,&quot;PB_RESUME_PRESENTATION_WINDOW_TEXT&quot;:&quot;Voulez-vous reprendre la présentation à partir de la dernière diapositive affichée ?&quot;,&quot;PB_SCENARIO_SLIDE_WINDOW_TEXT&quot;:&quot;Vous devez terminer la simulation avant de quitter cette diapositive.&quot;,&quot;PB_SEARCH_CANCEL&quot;:&quot;Annuler&quot;,&quot;PB_SEARCH_NO_RESULTS_LABEL&quot;:&quot;Aucun résultat trouvé.&quot;,&quot;PB_SEARCH_PANEL_DEFAULT_TEXT&quot;:&quot;Rechercher …&quot;,&quot;PB_SEARCH_RESULTS_LABEL&quot;:&quot;Résultats de recherche&quot;,&quot;PB_SEARCH_RESULT_IN_NOTES&quot;:&quot;dans les notes&quot;,&quot;PB_SEARCH_RESULT_IN_TEXT_LABEL&quot;:&quot;dans la diapositive&quot;,&quot;PB_SUBTITLES_MENU_CAPTION&quot;:&quot;Sous-titres&quot;,&quot;PB_SUBTITLES_OFF&quot;:&quot;Désactiver&quot;,&quot;PB_TAB_NOTES_LABEL&quot;:&quot;Notes&quot;,&quot;PB_TAB_OUTLINE_LABEL&quot;:&quot;Diapositives&quot;,&quot;PB_TIME_RESTRICTION&quot;:&quot;Désolé, l'auteur du contenu a interdit la visualisation de la présentation pour le moment.&quot;,&quot;PB_TITLE_PANEL_ATTACHMENTS&quot;:&quot;Ressources&quot;,&quot;PB_TITLE_PANEL_MARKER_TOOLS&quot;:&quot;Dessin&quot;,&quot;PB_TITLE_PANEL_NOTES&quot;:&quot;Notes&quot;,&quot;PB_TITLE_PANEL_OUTLINE&quot;:&quot;Plan&quot;,&quot;PB_TITLE_PANEL_PRESENTER_INFO&quot;:&quot;Infos présentateur&quot;,&quot;PB_TREE_CONTROL_LOADING&quot;:&quot;Chargement…&quot;,&quot;PB_VIDEO_WINDOW_NO_VIDEO_LABEL&quot;:&quot;Aucune vidéo&quot;},&quot;playbackAndNavigationSettings&quot;:{&quot;autoStart&quot;:false,&quot;saveAnimationStates&quot;:true,&quot;loopPresentation&quot;:false,&quot;autoPlayAnimations&quot;:false,&quot;autoPlayAnimationsTime&quot;:1,&quot;navigationType&quot;:&quot;FREE&quot;,&quot;resumeMode&quot;:&quot;PROMPT&quot;,&quot;enableKeyboardNavigation&quot;:true},&quot;keyboardSettings&quot;:&quot;&quot;,&quot;skinVersion&quot;:3,&quot;skinCompatibleVersion&quot;:0,&quot;publishSettings&quot;:{&quot;backgroundColor&quot;:&quot;#DCDEE0&quot;,&quot;playerDimensions&quot;:{&quot;height&quot;:144,&quot;width&quot;:296},&quot;playerModule&quot;:&quot;UniversalHtml&quot;,&quot;presentationContent&quot;:{&quot;metadata&quot;:{&quot;references&quot;:false,&quot;texts&quot;:[&quot;DT_COMPANY_WEBSITE&quot;,&quot;DT_COURSE_TITLE&quot;,&quot;DT_PRESENTER_BIO&quot;,&quot;DT_PRESENTER_EMAIL&quot;,&quot;DT_PRESENTER_WEBSITE&quot;,&quot;DT_PRESENTER_PHONE&quot;,&quot;DT_PRESENTER_TITLE&quot;,&quot;DT_PRESENTER_NAME&quot;,&quot;DT_SLIDE_NOTES_HTML&quot;,&quot;DT_SLIDE_NOTES_TEXT&quot;,&quot;DT_SLIDE_TITLE&quot;,&quot;DT_HYPERLINK_TOOLTIP&quot;]},&quot;resources&quot;:{&quot;attachments&quot;:false,&quot;companyLogos&quot;:{&quot;enlargeToFit&quot;:false,&quot;height&quot;:156,&quot;jpegQuality&quot;:100,&quot;keepAspectRatio&quot;:true,&quot;width&quot;:266},&quot;fonts&quot;:[{&quot;charsets&quot;:{&quot;dynamicFormatted&quot;:[&quot;DCT_SLIDE_NOTES_TEXT&quot;,&quot;DCT_INTERACTIVITY_TEXT&quot;,&quot;DCT_INTERACTIVITY_SEMIBOLD_TEXT&quot;],&quot;dynamicPlain&quot;:[&quot;DCT_COMPANY_WEBSITE&quot;,&quot;DCT_COURSE_TITLE&quot;,&quot;DCT_PRESENTER_BIO&quot;,&quot;DCT_PRESENTER_EMAIL&quot;,&quot;DCT_PRESENTER_WEBSITE&quot;,&quot;DCT_PRESENTER_PHONE&quot;,&quot;DCT_PRESENTER_TITLE&quot;,&quot;DCT_PRESENTER_NAME&quot;,&quot;DCT_SLIDE_TITLE&quot;,&quot;DCT_HYPERLINK_TOOLTIP&quot;],&quot;static&quot;:[&quot;Email&quot;,&quot;Site web&quot;,&quot;Afficher plus&quot;,&quot;Afficher moins&quot;,&quot;Infos présentateur&quot;,&quot;Notes&quot;,&quot;Diapositives&quot;,&quot;Suivant&quot;,&quot;0123456789.,x&quot;,&quot;Vitesse&quot;,&quot;Normal&quot;,&quot;Volume&quot;,&quot;%SLIDE_NUMBER% sur %TOTAL_SLIDES%&quot;,&quot;Oui&quot;,&quot;Non&quot;,&quot;OK&quot;,&quot;Voulez-vous reprendre la présentation à partir de la dernière diapositive affichée ?&quot;,&quot;Vous devez afficher la diapositive complète pour continuer&quot;,&quot;Vous ne pouvez accéder qu'aux diapositives vues précédemment.&quot;,&quot;Vous devez afficher les diapositives dans l'ordre donné.&quot;,&quot;Vous devez faire le quiz avant de quitter cette diapositive.&quot;,&quot;Vous devez réussir le quiz à la diapositive %SLIDE_INDEX% pour avancer.&quot;,&quot;Vous devez faire le quiz à la diapositive %SLIDE_INDEX% pour avancer.&quot;,&quot;Vous ne pas avancer parce que vous n'avez pas réussi le quiz à la diapositive %SLIDE_INDEX%.&quot;,&quot;Vous devez terminer l'interaction avant de quitter cette diapositive.&quot;,&quot;Vous devez terminer la simulation avant de quitter cette diapositive.&quot;,&quot;Vous devez réussir la simulation à la diapositive %SLIDE_INDEX% pour avancer.&quot;,&quot;Vous devez faire la simulation à la diapositive %SLIDE_INDEX%  pour avancer.&quot;,&quot;Vous ne pouvez pas avancer car vous n'avez pas réussi la simulation à la diapositive %SLIDE_INDEX%&quot;,&quot;Saisir le mot de passe pour visualiser la présentation.&quot;,&quot;Le mot de passe est incorrect&quot;,&quot;Le réalisateur de la présentation a désactivé son affichage sur ce domaine.&quot;,&quot;Désolé, l'auteur du contenu a interdit la visualisation de la présentation pour le moment.&quot;,&quot;Retour&quot;]},&quot;embedName&quot;:&quot;PFn&quot;,&quot;fontFamily&quot;:&quot;Gotham Light&quot;,&quot;isBold&quot;:false,&quot;isItalic&quot;:false,&quot;isSemibold&quot;:false,&quot;substituteFontFamily&quot;:&quot;Arial&quot;},{&quot;charsets&quot;:{&quot;dynamicFormatted&quot;:[&quot;DCT_SLIDE_NOTES_TEXT&quot;,&quot;DCT_INTERACTIVITY_TEXT&quot;,&quot;DCT_INTERACTIVITY_SEMIBOLD_TEXT&quot;],&quot;dynamicPlain&quot;:[&quot;DCT_COMPANY_WEBSITE&quot;,&quot;DCT_COURSE_TITLE&quot;,&quot;DCT_PRESENTER_BIO&quot;,&quot;DCT_PRESENTER_EMAIL&quot;,&quot;DCT_PRESENTER_WEBSITE&quot;,&quot;DCT_PRESENTER_PHONE&quot;,&quot;DCT_PRESENTER_TITLE&quot;,&quot;DCT_PRESENTER_NAME&quot;,&quot;DCT_SLIDE_TITLE&quot;,&quot;DCT_HYPERLINK_TOOLTIP&quot;],&quot;static&quot;:[&quot;Email&quot;,&quot;Site web&quot;,&quot;Afficher plus&quot;,&quot;Afficher moins&quot;,&quot;Infos présentateur&quot;,&quot;Notes&quot;,&quot;Diapositives&quot;,&quot;Suivant&quot;,&quot;0123456789.,x&quot;,&quot;Vitesse&quot;,&quot;Normal&quot;,&quot;Volume&quot;,&quot;%SLIDE_NUMBER% sur %TOTAL_SLIDES%&quot;,&quot;Oui&quot;,&quot;Non&quot;,&quot;OK&quot;,&quot;Voulez-vous reprendre la présentation à partir de la dernière diapositive affichée ?&quot;,&quot;Vous devez afficher la diapositive complète pour continuer&quot;,&quot;Vous ne pouvez accéder qu'aux diapositives vues précédemment.&quot;,&quot;Vous devez afficher les diapositives dans l'ordre donné.&quot;,&quot;Vous devez faire le quiz avant de quitter cette diapositive.&quot;,&quot;Vous devez réussir le quiz à la diapositive %SLIDE_INDEX% pour avancer.&quot;,&quot;Vous devez faire le quiz à la diapositive %SLIDE_INDEX% pour avancer.&quot;,&quot;Vous ne pas avancer parce que vous n'avez pas réussi le quiz à la diapositive %SLIDE_INDEX%.&quot;,&quot;Vous devez terminer l'interaction avant de quitter cette diapositive.&quot;,&quot;Vous devez terminer la simulation avant de quitter cette diapositive.&quot;,&quot;Vous devez réussir la simulation à la diapositive %SLIDE_INDEX% pour avancer.&quot;,&quot;Vous devez faire la simulation à la diapositive %SLIDE_INDEX%  pour avancer.&quot;,&quot;Vous ne pouvez pas avancer car vous n'avez pas réussi la simulation à la diapositive %SLIDE_INDEX%&quot;,&quot;Saisir le mot de passe pour visualiser la présentation.&quot;,&quot;Le mot de passe est incorrect&quot;,&quot;Le réalisateur de la présentation a désactivé son affichage sur ce domaine.&quot;,&quot;Désolé, l'auteur du contenu a interdit la visualisation de la présentation pour le moment.&quot;,&quot;Retour&quot;]},&quot;embedName&quot;:&quot;PFnb&quot;,&quot;fontFamily&quot;:&quot;Gotham Light&quot;,&quot;isBold&quot;:true,&quot;isItalic&quot;:false,&quot;isSemibold&quot;:false,&quot;substituteFontFamily&quot;:&quot;Arial&quot;},{&quot;charsets&quot;:{&quot;dynamicFormatted&quot;:[&quot;DCT_SLIDE_NOTES_TEXT&quot;,&quot;DCT_INTERACTIVITY_TEXT&quot;,&quot;DCT_INTERACTIVITY_SEMIBOLD_TEXT&quot;],&quot;dynamicPlain&quot;:[&quot;DCT_COMPANY_WEBSITE&quot;,&quot;DCT_COURSE_TITLE&quot;,&quot;DCT_PRESENTER_BIO&quot;,&quot;DCT_PRESENTER_EMAIL&quot;,&quot;DCT_PRESENTER_WEBSITE&quot;,&quot;DCT_PRESENTER_PHONE&quot;,&quot;DCT_PRESENTER_TITLE&quot;,&quot;DCT_PRESENTER_NAME&quot;,&quot;DCT_SLIDE_TITLE&quot;,&quot;DCT_HYPERLINK_TOOLTIP&quot;],&quot;static&quot;:[&quot;Email&quot;,&quot;Site web&quot;,&quot;Afficher plus&quot;,&quot;Afficher moins&quot;,&quot;Infos présentateur&quot;,&quot;Notes&quot;,&quot;Diapositives&quot;,&quot;Suivant&quot;,&quot;0123456789.,x&quot;,&quot;Vitesse&quot;,&quot;Normal&quot;,&quot;Volume&quot;,&quot;%SLIDE_NUMBER% sur %TOTAL_SLIDES%&quot;,&quot;Oui&quot;,&quot;Non&quot;,&quot;OK&quot;,&quot;Voulez-vous reprendre la présentation à partir de la dernière diapositive affichée ?&quot;,&quot;Vous devez afficher la diapositive complète pour continuer&quot;,&quot;Vous ne pouvez accéder qu'aux diapositives vues précédemment.&quot;,&quot;Vous devez afficher les diapositives dans l'ordre donné.&quot;,&quot;Vous devez faire le quiz avant de quitter cette diapositive.&quot;,&quot;Vous devez réussir le quiz à la diapositive %SLIDE_INDEX% pour avancer.&quot;,&quot;Vous devez faire le quiz à la diapositive %SLIDE_INDEX% pour avancer.&quot;,&quot;Vous ne pas avancer parce que vous n'avez pas réussi le quiz à la diapositive %SLIDE_INDEX%.&quot;,&quot;Vous devez terminer l'interaction avant de quitter cette diapositive.&quot;,&quot;Vous devez terminer la simulation avant de quitter cette diapositive.&quot;,&quot;Vous devez réussir la simulation à la diapositive %SLIDE_INDEX% pour avancer.&quot;,&quot;Vous devez faire la simulation à la diapositive %SLIDE_INDEX%  pour avancer.&quot;,&quot;Vous ne pouvez pas avancer car vous n'avez pas réussi la simulation à la diapositive %SLIDE_INDEX%&quot;,&quot;Saisir le mot de passe pour visualiser la présentation.&quot;,&quot;Le mot de passe est incorrect&quot;,&quot;Le réalisateur de la présentation a désactivé son affichage sur ce domaine.&quot;,&quot;Désolé, l'auteur du contenu a interdit la visualisation de la présentation pour le moment.&quot;,&quot;Retour&quot;]},&quot;embedName&quot;:&quot;PFni&quot;,&quot;fontFamily&quot;:&quot;Gotham Light&quot;,&quot;isBold&quot;:false,&quot;isItalic&quot;:true,&quot;isSemibold&quot;:false,&quot;substituteFontFamily&quot;:&quot;Arial&quot;},{&quot;charsets&quot;:{&quot;dynamicFormatted&quot;:[&quot;DCT_SLIDE_NOTES_TEXT&quot;,&quot;DCT_INTERACTIVITY_TEXT&quot;,&quot;DCT_INTERACTIVITY_SEMIBOLD_TEXT&quot;],&quot;dynamicPlain&quot;:[&quot;DCT_COMPANY_WEBSITE&quot;,&quot;DCT_COURSE_TITLE&quot;,&quot;DCT_PRESENTER_BIO&quot;,&quot;DCT_PRESENTER_EMAIL&quot;,&quot;DCT_PRESENTER_WEBSITE&quot;,&quot;DCT_PRESENTER_PHONE&quot;,&quot;DCT_PRESENTER_TITLE&quot;,&quot;DCT_PRESENTER_NAME&quot;,&quot;DCT_SLIDE_TITLE&quot;,&quot;DCT_HYPERLINK_TOOLTIP&quot;],&quot;static&quot;:[&quot;Email&quot;,&quot;Site web&quot;,&quot;Afficher plus&quot;,&quot;Afficher moins&quot;,&quot;Infos présentateur&quot;,&quot;Notes&quot;,&quot;Diapositives&quot;,&quot;Suivant&quot;,&quot;0123456789.,x&quot;,&quot;Vitesse&quot;,&quot;Normal&quot;,&quot;Volume&quot;,&quot;%SLIDE_NUMBER% sur %TOTAL_SLIDES%&quot;,&quot;Oui&quot;,&quot;Non&quot;,&quot;OK&quot;,&quot;Voulez-vous reprendre la présentation à partir de la dernière diapositive affichée ?&quot;,&quot;Vous devez afficher la diapositive complète pour continuer&quot;,&quot;Vous ne pouvez accéder qu'aux diapositives vues précédemment.&quot;,&quot;Vous devez afficher les diapositives dans l'ordre donné.&quot;,&quot;Vous devez faire le quiz avant de quitter cette diapositive.&quot;,&quot;Vous devez réussir le quiz à la diapositive %SLIDE_INDEX% pour avancer.&quot;,&quot;Vous devez faire le quiz à la diapositive %SLIDE_INDEX% pour avancer.&quot;,&quot;Vous ne pas avancer parce que vous n'avez pas réussi le quiz à la diapositive %SLIDE_INDEX%.&quot;,&quot;Vous devez terminer l'interaction avant de quitter cette diapositive.&quot;,&quot;Vous devez terminer la simulation avant de quitter cette diapositive.&quot;,&quot;Vous devez réussir la simulation à la diapositive %SLIDE_INDEX% pour avancer.&quot;,&quot;Vous devez faire la simulation à la diapositive %SLIDE_INDEX%  pour avancer.&quot;,&quot;Vous ne pouvez pas avancer car vous n'avez pas réussi la simulation à la diapositive %SLIDE_INDEX%&quot;,&quot;Saisir le mot de passe pour visualiser la présentation.&quot;,&quot;Le mot de passe est incorrect&quot;,&quot;Le réalisateur de la présentation a désactivé son affichage sur ce domaine.&quot;,&quot;Désolé, l'auteur du contenu a interdit la visualisation de la présentation pour le moment.&quot;,&quot;Retour&quot;]},&quot;embedName&quot;:&quot;PFnbi&quot;,&quot;fontFamily&quot;:&quot;Gotham Light&quot;,&quot;isBold&quot;:true,&quot;isItalic&quot;:true,&quot;isSemibold&quot;:false,&quot;substituteFontFamily&quot;:&quot;Arial&quot;},{&quot;charsets&quot;:{&quot;dynamicFormatted&quot;:[&quot;DCT_SLIDE_NOTES_TEXT&quot;,&quot;DCT_INTERACTIVITY_TEXT&quot;,&quot;DCT_INTERACTIVITY_SEMIBOLD_TEXT&quot;],&quot;dynamicPlain&quot;:[&quot;DCT_COMPANY_WEBSITE&quot;,&quot;DCT_COURSE_TITLE&quot;,&quot;DCT_PRESENTER_BIO&quot;,&quot;DCT_PRESENTER_EMAIL&quot;,&quot;DCT_PRESENTER_WEBSITE&quot;,&quot;DCT_PRESENTER_PHONE&quot;,&quot;DCT_PRESENTER_TITLE&quot;,&quot;DCT_PRESENTER_NAME&quot;,&quot;DCT_SLIDE_TITLE&quot;,&quot;DCT_HYPERLINK_TOOLTIP&quot;],&quot;static&quot;:[&quot;Email&quot;,&quot;Site web&quot;,&quot;Afficher plus&quot;,&quot;Afficher moins&quot;,&quot;Infos présentateur&quot;,&quot;Notes&quot;,&quot;Diapositives&quot;,&quot;Suivant&quot;,&quot;0123456789.,x&quot;,&quot;Vitesse&quot;,&quot;Normal&quot;,&quot;Volume&quot;,&quot;%SLIDE_NUMBER% sur %TOTAL_SLIDES%&quot;,&quot;Oui&quot;,&quot;Non&quot;,&quot;OK&quot;,&quot;Voulez-vous reprendre la présentation à partir de la dernière diapositive affichée ?&quot;,&quot;Vous devez afficher la diapositive complète pour continuer&quot;,&quot;Vous ne pouvez accéder qu'aux diapositives vues précédemment.&quot;,&quot;Vous devez afficher les diapositives dans l'ordre donné.&quot;,&quot;Vous devez faire le quiz avant de quitter cette diapositive.&quot;,&quot;Vous devez réussir le quiz à la diapositive %SLIDE_INDEX% pour avancer.&quot;,&quot;Vous devez faire le quiz à la diapositive %SLIDE_INDEX% pour avancer.&quot;,&quot;Vous ne pas avancer parce que vous n'avez pas réussi le quiz à la diapositive %SLIDE_INDEX%.&quot;,&quot;Vous devez terminer l'interaction avant de quitter cette diapositive.&quot;,&quot;Vous devez terminer la simulation avant de quitter cette diapositive.&quot;,&quot;Vous devez réussir la simulation à la diapositive %SLIDE_INDEX% pour avancer.&quot;,&quot;Vous devez faire la simulation à la diapositive %SLIDE_INDEX%  pour avancer.&quot;,&quot;Vous ne pouvez pas avancer car vous n'avez pas réussi la simulation à la diapositive %SLIDE_INDEX%&quot;,&quot;Saisir le mot de passe pour visualiser la présentation.&quot;,&quot;Le mot de passe est incorrect&quot;,&quot;Le réalisateur de la présentation a désactivé son affichage sur ce domaine.&quot;,&quot;Désolé, l'auteur du contenu a interdit la visualisation de la présentation pour le moment.&quot;,&quot;Retour&quot;]},&quot;embedName&quot;:&quot;PFnsb&quot;,&quot;fontFamily&quot;:&quot;Gotham Light&quot;,&quot;isBold&quot;:false,&quot;isItalic&quot;:false,&quot;isSemibold&quot;:true,&quot;substituteFontFamily&quot;:&quot;Arial&quot;},{&quot;charsets&quot;:{&quot;dynamicFormatted&quot;:[&quot;DCT_SLIDE_NOTES_TEXT&quot;,&quot;DCT_INTERACTIVITY_TEXT&quot;,&quot;DCT_INTERACTIVITY_SEMIBOLD_TEXT&quot;],&quot;dynamicPlain&quot;:[&quot;DCT_COMPANY_WEBSITE&quot;,&quot;DCT_COURSE_TITLE&quot;,&quot;DCT_PRESENTER_BIO&quot;,&quot;DCT_PRESENTER_EMAIL&quot;,&quot;DCT_PRESENTER_WEBSITE&quot;,&quot;DCT_PRESENTER_PHONE&quot;,&quot;DCT_PRESENTER_TITLE&quot;,&quot;DCT_PRESENTER_NAME&quot;,&quot;DCT_SLIDE_TITLE&quot;,&quot;DCT_HYPERLINK_TOOLTIP&quot;],&quot;static&quot;:[&quot;Email&quot;,&quot;Site web&quot;,&quot;Afficher plus&quot;,&quot;Afficher moins&quot;,&quot;Infos présentateur&quot;,&quot;Notes&quot;,&quot;Diapositives&quot;,&quot;Suivant&quot;,&quot;0123456789.,x&quot;,&quot;Vitesse&quot;,&quot;Normal&quot;,&quot;Volume&quot;,&quot;%SLIDE_NUMBER% sur %TOTAL_SLIDES%&quot;,&quot;Oui&quot;,&quot;Non&quot;,&quot;OK&quot;,&quot;Voulez-vous reprendre la présentation à partir de la dernière diapositive affichée ?&quot;,&quot;Vous devez afficher la diapositive complète pour continuer&quot;,&quot;Vous ne pouvez accéder qu'aux diapositives vues précédemment.&quot;,&quot;Vous devez afficher les diapositives dans l'ordre donné.&quot;,&quot;Vous devez faire le quiz avant de quitter cette diapositive.&quot;,&quot;Vous devez réussir le quiz à la diapositive %SLIDE_INDEX% pour avancer.&quot;,&quot;Vous devez faire le quiz à la diapositive %SLIDE_INDEX% pour avancer.&quot;,&quot;Vous ne pas avancer parce que vous n'avez pas réussi le quiz à la diapositive %SLIDE_INDEX%.&quot;,&quot;Vous devez terminer l'interaction avant de quitter cette diapositive.&quot;,&quot;Vous devez terminer la simulation avant de quitter cette diapositive.&quot;,&quot;Vous devez réussir la simulation à la diapositive %SLIDE_INDEX% pour avancer.&quot;,&quot;Vous devez faire la simulation à la diapositive %SLIDE_INDEX%  pour avancer.&quot;,&quot;Vous ne pouvez pas avancer car vous n'avez pas réussi la simulation à la diapositive %SLIDE_INDEX%&quot;,&quot;Saisir le mot de passe pour visualiser la présentation.&quot;,&quot;Le mot de passe est incorrect&quot;,&quot;Le réalisateur de la présentation a désactivé son affichage sur ce domaine.&quot;,&quot;Désolé, l'auteur du contenu a interdit la visualisation de la présentation pour le moment.&quot;,&quot;Retour&quot;]},&quot;embedName&quot;:&quot;PFnsbi&quot;,&quot;fontFamily&quot;:&quot;Gotham Light&quot;,&quot;isBold&quot;:false,&quot;isItalic&quot;:true,&quot;isSemibold&quot;:true,&quot;substituteFontFamily&quot;:&quot;Arial&quot;}],&quot;interactivity&quot;:{&quot;fullSupport&quot;:true},&quot;presenterPhotos&quot;:{&quot;enlargeToFit&quot;:false,&quot;height&quot;:105,&quot;jpegQuality&quot;:100,&quot;keepAspectRatio&quot;:true,&quot;width&quot;:94},&quot;slideThumbnails&quot;:{&quot;enlargeToFit&quot;:false,&quot;height&quot;:59,&quot;jpegQuality&quot;:100,&quot;keepAspectRatio&quot;:true,&quot;width&quot;:78}}}},&quot;ceipData&quot;:{&quot;enableMiniSkinCustomization&quot;:true,&quot;playerLayout&quot;:&quot;custom&quot;,&quot;playerLayoutFooter&quot;:&quot;playAndPause,acceleration,volumeControl,timer,slideNumber,goToPrev,goToNext&quot;,&quot;playerLayoutHeader&quot;:&quot;presenterInfo,title&quot;,&quot;playerLayoutHeaderButtonsPosition&quot;:&quot;right&quot;,&quot;playerLayoutOutline&quot;:&quot;showThumbnails,enableMultilevel&quot;,&quot;playerLayoutProgress&quot;:&quot;enabledNavigation,showLabels&quot;,&quot;playerLayoutProgressMode&quot;:&quot;presentationTimeline&quot;,&quot;playerLayoutSidebar&quot;:&quot;logo,notes,outline&quot;,&quot;playerLayoutSidebarPosition&quot;:&quot;left&quot;,&quot;playerMessages&quot;:&quot;builtin.fr&quot;,&quot;playerNavigationAutoStart&quot;:false,&quot;playerNavigationEnableKeyboardNavigation&quot;:true,&quot;playerNavigationMode&quot;:&quot;bySlides&quot;,&quot;playerNavigationOnRestart&quot;:&quot;prompt&quot;,&quot;playerNavigationSaveAnimationStates&quot;:true,&quot;playerNavigationType&quot;:&quot;free&quot;,&quot;playerTheme&quot;:&quot;custom&quot;,&quot;playerThemeBorderRadius&quot;:10,&quot;playerThemeColorScheme&quot;:&quot;builtin.lightBlue&quot;,&quot;playerThemeFont&quot;:&quot;Gotham Light&quot;}}}"/>
  <p:tag name="ISPRING_DEFAULT_PRESENTE_ID" val="{8DCF5836-DB05-4221-8BED-CAE0F7CF8449}"/>
  <p:tag name="ISPRING_PRESENTERDATA_0" val="TWFyYyBBbGV4YW5kcmUgTGFkb3VjZXVy||||ezhEQ0Y1ODM2LURCMDUtNDIyMS04QkVELUNBRTBGN0NGODQ0OX0=|RW4gdGFudCBxdWUgc3DDqWNpYWxpc3RlIGVuIMOpZHVjYXRpb24gYXV4IG3DqWRpYXMsIE1hcmMg&#10;QWxleGFuZHJlIGTDqXZlbG9wcGUgZGVzIHJlc3NvdXJjZXMgcG91ciBsZXMgw6lkdWNhdGV1cnMs&#10;IGxlcyBwYXJlbnRzIGV0IGxlcyDDqWzDqHZlcyBldCBtw6huZSBkZXMgYWN0aXZpdMOpcyBkZSBy&#10;ZWxhdGlvbnMgZXh0w6lyaWV1cmVzIGFmaW4gZGUgcHJvbW91dm9pciBIYWJpbG9Nw6lkaWFzIGV0&#10;IGTigJnDqXRhYmxpciBkZXMgcGFydGVuYXJpYXRzIGF2ZWMgbGVzIMOpY29sZXMgZGUgbGFuZ3Vl&#10;IGZyYW7Dp2FpcywgbGVzIGNvbW1pc3Npb25zIHNjb2xhaXJlcywgbGVzIGRpZmbDqXJlbnRzIG1p&#10;bmlzdMOocmVzIGRlIGzigJnDqWR1Y2F0aW9uLCBsZXMgZmFjdWx0w6lzIGTigJnDqWR1Y2F0aW9u&#10;IGV0IGxlcyBvcmdhbmlzbWVzIGNvbW11bmF1dGFpcmVzIMOgIGxhIGdyYW5kZXVyIGR1IENhbmFk&#10;YS4gIElsIGTDqXRpZW50IHVuZSBtYcOudHJpc2UgZW4gdGjDqW9sb2dpZSwgYWluc2kgcXVlIGRl&#10;dXggYmFjY2FsYXVyw6lhdHMsIHNvaXQgZW4gw6lkdWNhdGlvbiBldCBlbiB0aMOpb2xvZ2llLiAg&#10;TWFyYyBBbGV4YW5kcmUgw6AgdHJhdmFpbGzDqSBlbiB0YW50IHF14oCZZW5zZWlnbmFudCBkYW5z&#10;IGxlcyBzeXN0w6htZXMgc2NvbGFpcmVzIGRlIGzigJlPbnRhcmlvIGV0IGRlIGzigJlBbGJlcnRh&#10;LCBxdeKAmWFuaW1hdGV1ciBkYW5zIGxlcyDDqWNvbGVzIGRlIGzigJlPbnRhcmlvIGFpbnNpIHF1&#10;ZSBjb21tZSB0cmFkdWN0ZXVyIGV0IMOpZGl0ZXVyLiAgSWwgY3JvaXQgYXUgYmllbi3DqnRyZSBk&#10;ZSB0b3V0ZSBwZXJzb25uZSBxdWkgZm9udCBs4oCZZXhww6lyaWVuY2UgZHUgZMOpdmVsb3BwZW1l&#10;bnQgcmFwaWRlIGRlIGxhIHRlY2hub2xvZ2llIHBhciBsZSBiaWFpcyBk4oCZdW5lIGxpdHTDqXJh&#10;dGllIG51bcOpcmlxdWUgY29tcHLDqWhlbnNpdmUgZXQgbOKAmcOpZHVjYXRpb24gaW50ZXJzdWJq&#10;ZWN0aXZlLiAg||MA==|||"/>
  <p:tag name="ISPRING_PRESENTER_PHOTO_0" val="png|iVBORw0KGgoAAAANSUhEUgAAA+gAAAGpCAYAAAAeOBwEAAAAAXNSR0IArs4c6QAAAARnQU1BAACx&#10;jwv8YQUAAAAJcEhZcwAACxIAAAsSAdLdfvwAAOx5SURBVHhe7N0FnFXVFgbwNT3M0DB0d3ejAhJ2&#10;oNiChCCSgkG3hCLdJaWCPhVEDAwMOlW6u2uImYHpd74z+8K9w8SNc2vm+7/ffd59Bpgbp9bea6/t&#10;k6gRIiIiIiIiInIrX/VfIiIiIiIiInIjBuhEREREREREHoABOhEREREREZEHYIBORERERERE5AEY&#10;oBMRERERERF5AAboRERERERERB6AAToRERERERGRB2CATkREREREROQBGKATEREREREReQCfRI16&#10;Tm4Qr336sQmJEqf9NybZNxHoI+KnPQJ9ffT/EhERERERUcbFAN3JEHifup0gB6MS5Ij239O3E+VE&#10;dIKcu5Mop7X/Xo9HkJ4oCerPmkNQjhQHfx8fye4nUiLIVwoG+0gx7b/FsvhImWBfqRCK577an0n6&#10;O0REREREROSdGKAbKE6Lsg9rgfiWm/H6Y7v2OKC1IxB9O5EWo0uFEF+pnc1P6muRfIMcflJOa/tz&#10;AgMREREREZHXYIDuAHxwZ+8kyJqr8fLLtTj5LTxewuMS9e3uhMH0nP4+0jKXn7TM7S+P5PaTIsG+&#10;4sNRdiIiIiIiIo/FAN0OhyIT5JvLcfLVxVjZrT2PV9s9FQbSK4f4yov5/aVNWIBUyMqhdSIiIiIi&#10;Ik/DAN1Kl2MS9YB84flY2RmR4PZRckfUDPWV9gUD5KX8AZI/iMPqREREREREnoABejq23oiXqadj&#10;5OsrcRLt5LnkroYq8c/l9ZdeRQOlYU4/tZWIiIiIiIjcgQF6CmK1QHy1FpCPPxkjm255egK7Mepn&#10;85N3iwXKs2H+EsAMeCIiIiIiIpdjgG4Gy5x9fTFWhh2PkUO3M9hwuZXKZPGVESUC5cUCAVy6jYiI&#10;iIiIyIUYoGvwAXx/KU4GHYuWPVGZMzBPrpwWqI8rHSTPhPmLLwN1IiIiIiIip8v0Afo/N+Olz+Fo&#10;+etG5khlt1Xj7H4yqWyQ1M3BOepERERERETOlGkD9BuxiTLoaLTMPh8r8Zk+hyBtfj4iHQoEyMdl&#10;giRXAIfTiYiIiIiInCHTBeh4sysuxUmPQ3fkfAwjc1vk04LzqWWD9PnpDNOJiIiIiIiMlakC9Gux&#10;idL9wB358nKcV69j7k4IzJ/J4y/zKgZLXqzTRkRERERERIbINAH671fj5I39d+QsR80NUSDARxZq&#10;Qfqjef3VFiIiIiIiInJEhg/Qsab5mOPRMvJkjLA+u7GwXPp7RQNlVOkgCeTa6URERERERA7J0AH6&#10;1ZhEeXnvbfktnBXanalJDj/5qkoWyRfElHciIiIiIiJ7ZdgAfc+tBHl69205fofj5q5QTAvOV1TN&#10;IrWyczk2IiIiIiIie2TIAH3NlThps/eORHD9NJcK9RVZVjmLPBXGeelERERERES2ynAzhxedi5Wn&#10;dt9mcO4GkQkiz+25LbNPx6gtREREREREZK0ME6AjHP/kZIx0PHBHYhmbu02c9tl3Oxwto45Fcyk7&#10;IiIiIiIiG2SIAB2B4Iij0fK+9mBQ6H74DoadiJEh2vdBRERERERE1vH6AB3B4EgtEBxxkmnVngTf&#10;y2jtOxnMThMiIiIiIiKreH2A/vGJGBnO4NxjjdG+m+EcSSciIiIiIkqXV1dxn3smVroeusMRWg+H&#10;1dEnlwmSXsUCkzYQERERERHRfbw2QF91KU6e23tbWKzdOyBV44tKwfJSgYCkDURERERERGTBKwP0&#10;f27Gy4M7b0tkAqNzbxKiRem/1QiRhjn91BYiIiIiIiIy8bo56OeiE+XJXQzOvVFUgsizu2/Lydva&#10;EyIiIiIiIrLgVQF6jBbXvagFeOdiGJx7q0uxidJmzx2JZoxORERERERkwWsCdITk/Q7fkQ0345M2&#10;kNfafiteehxgcT8iIiIiIiJzXhOgf3cpTqacjVUt8nYLLsTKF+f5fRIREREREZl4RZG403cSpPrW&#10;KAmP45hrRpLDz0f+qRsiJVE9joiIiIiIKJPz+MgIteA677/D4DwDuhGfKO2175ZfLRERERERkRcE&#10;6AvOxsqacM47z6j+vhEv007FqBYREREREVHm5dEp7mfuJEilLVFyK55DrBkZMtx31wuVUkx1JyIi&#10;IiKiTMyjI6I+h6IZnGcCWB+9x8FoVnUnIiIiIqJMzWMD9F+uxMnX2oMyh5/D42TVJX7fRERERESU&#10;eXlkgB6dINL7cLRqUWaA0fM+R6LljvbdExERERERZUYeGaAvPBcjB24zUstsjmvR+XQWjCMiIiIi&#10;okzK44rE3YxLlLKbIuVSLGckZ0Z5/H3kSMNQyRngo7YQERERERFlDh43gj7rTCyD80zsalyifHKS&#10;o+hERERERJT5eNQI+i0tOCu1KVKuMEDP1HL5+8jRhqGSi6PoRERERESUiXjUCPr8s7EMzknC4xJl&#10;6mmOohMRERERUebiMSPod+ITpfSmSDkXwwCdRPIF+MjJRqES7MdRdCIiIiIiyhw8ZgR9xeU4Bud0&#10;F+oQLD7PddGJiIiIiCjz8JgAffqZWPWMKMmsszHiWWsMEBEREREROY9HBOj/3YqXjTfjVYsoya7I&#10;BNnG/YKIiIiIiDIJjwjQF5zj6DndD4Pns85y3yAiIiIioszB7QH67fhE+eIi5xpTyr65HCeR2j5C&#10;RERERESU0bk9QF97LV6uxjEAo5Td0oLzVVqQTkRERERElNG5PUD/3yUGX5S2L5lhQUREREREmYBb&#10;A3Skt397hcEXpW3t9Xh9XyEiIiIiIsrI3Bqgb7wRr6cwE6UF+8ivV1nNnYiIiIiIMja3Bug/XmHQ&#10;RdZZxUwLIiIiIiLK4NwWoCckivx0lUEXWee38DhJZLIFERERERFlYG4L0C/HJMrB2wmqRZS2M9r+&#10;cvIO9xciIiIiIsq43Bag/309XhhukbVQquCPa5wSQUREREREGZfbAvRNNxhskW3Wc58hIiIiIqIM&#10;zG0B+rrrnH9Ottl2kwE6ERERERFlXG4J0KPiE2V3FBPcyTaoWRDN3YaIiIiIiDIotwToJ28nMtAi&#10;m8Ukiuy+xVF0IiIiIiLKmNwSoO+JZHRO9tkdwX2HiIiIiIgyJrcE6IeZ3k52OsB9h4iIiIiIMigG&#10;6ORVDnHtfCIiIiIiyqDcEqAfv8Mgi+xzigE6ERERERFlUG4J0M/eSVTPiGxzJiZRErj7EBERERFR&#10;BuSTqFHPXSbkj1tym0EW2SGrr8jFB7NKiJ+P2uI+idr/bsdek8uRB+Rq1BG5fueU3Io+L5ExlyQ6&#10;7pbEJ8bofy7AN0SC/XNI1qD8kj2okOTKUkLyhpSXPCFlJMAvRP8zRERERERELg/Qb8UmSvZ1EapF&#10;ZBs/7YEAPU+A+wL0y5EH5Xj4n3Ii/G+5EX1GEhPtS7v38w2UsJAKUip3UymZq6mEBoapnxARERER&#10;UWbk8gD9dFSCFNscqVpEtjtSP1RKh7p2dkZMfKQcvvKz7Lu0UsLvnFBbjeOj/a9w9rpSOf/zUjRH&#10;ffH1QVcEERERERFlJi4P0HfdSpDq2xigk/121A6RWjlcE8DGxt+W3Re/kl0XlulBuivkCi4htQt3&#10;kpK5m+iBOxERERERZQ4uD9A33YiXRjuiVIvIdr9VzyLN8/irlnMgbf3ItV9ly+lZEhV7VW11rfyh&#10;laVR8XckLLSC2kJERERERBmZy6u4R8WpJ0R2indyl1JkzGX56dB78sexD90WnMPFyL2ycn9X2Xpm&#10;jsQnJBWcIyIiIiKijMsty6wROeKKEyP0U9c3ydd73pAzN7epLe6VmBgv/57/TFbt7yY3o8+prURE&#10;RERElBExQCfSYMm0f89/LmsO95Po+Ftqq+e4HHVQVu7rLOdv/au2EBERERFRRsMAnbxOiI+xhdMQ&#10;nG88OUW2npmtP/dUd+Juyo8H++pLvBERERERUcbj8gA9gF0C5CAjV1hDMbiNJyfL3kvfqC2eLT4x&#10;Vn4/OkKOXlurthARERERUUbh8nA5mMs7k4Oy+hk1gp4oW87M0oLzb1XbOyQkxskfx0bKmRtb1RYi&#10;IiIiIsoIXL7M2pHIBCm7heugZ26JEhQXIYHxEeIfFyX+CXckMCFa/0msb6DE+QZJnF+oxGqP2/7Z&#10;tL3Ush9pb91QqZTN8b6l/ZdWybqTn2jPPDetPS2B2ufzTMXZkitLCbWFiIiIiIi8mcsD9KvRiZJ3&#10;Q4RqUUYXEB8luaJOSJ7Iw5JT+2/226ck+51z4psQIz7pBsY+kuDjJ5HBBeRGlmJyPUtxuRpaRnY0&#10;rywFs+fWf26vSxH7ZNWB7vpotDfLEVxUWleapwfrRERERETk3VweoMcliAT+ectLxyzJGjm0ILzI&#10;9W1SSHvkijquBeOx6ieOC/BJlJllj0hI9pLiU7CV+BR4RCR3Te0n1gfrMfGR8s2eDnIr5rza4t3K&#10;5nlEmpUarFpEREREROStXB6gQ6F1EXI+liF6RhIac0mKX10nJa/+Jdlun1FbjRfimyAzy+wXf58E&#10;tUWTpbD4FmktPkVfFMleTm1M3fqTE2TfpZWqlTE8UnacFM/ZWLWIiIiIiMgbuSVAr701UnZGmAVY&#10;5KUSJSzioJS/8J0Uvr5N25mc/53mC4iViaUOqFYyPr7ik7ue+JTpLj4Fmuvt5JDa/t3+rtorz1gd&#10;RNkCC8gLVT8Tf98gtYWIiIiIiLyNy6u4Q4kgt/xaMlD+W7ul+YEh0nz/QCkSvsUlwTnk0QL0VGmv&#10;IfHqZknY0lYS1jaTxDOr9G0mCMo3n56e4YJzuBVzQXZdWK5aRERERETkjdwSKZcMYYDurXLcPi1N&#10;Do2SZgeGSditfWqr6+QPiFHP0pZ466AkbO8iCX8+KolXNuvbTl/fLBciduvPM6JdF5ZJdNwt1SIi&#10;IiIiIm/jlki5XBYG6N7GPyFaqp9ZKo/sfVcK3vhHbXW9AoFJy7FZK/HGLklY/5wWrHeXf08tUlsz&#10;JhS/23dphWoREREREZG3cUukXDmUAbo3yRtxUAvM+0rF8yvE183LkhW2MUBPkiBXjv8gV7bsEZ/w&#10;jF2ccP/l7yQhMV61iIiIiIjIm7glUi6rBeh+9i9hTS6CeeWVz38tzQ8Mkmx3PGNJspLBt9Uz2xy5&#10;nU0kTsTvaKL4ndCC9AxaozAi5pKcubFFtYiIiIiIyJu4JUAPC/SR/P6M0D1ZQHykPHhknFQ984XL&#10;CsClJ4dfvOTwt24OurlE8ZETt0NVS8TnihakH0gQH3sG473A4atr1DMiIiIiIvImbgnQEZo/lNMv&#10;qUEeJzT6orTa118KXd+utniG4sF39H3HVpdiguVOguX+5hMl4rdfC9Ij1IYM5PSNLRKfYHtHBhER&#10;ERERuZfbJoM3zMEA3RPlvH1SWu4fINnunFVbPEfZYC2qtsPZ6BD1LBmkvB/SgvTrGWteOorFXYrc&#10;r1pEREREROQt3BagP8ARdI+TN/KwtNg/UIJjr6stnqVSiH3D3eejs6hnKUhImpfucy1jBennbu5U&#10;z4iIiIiIyFu4LUCvktVPcnEeusfIFXVCmh4cLv7x9hVhc7Yg30S7CsTFJfrK9bhA1UqFFpv7HdeC&#10;9Aw0kn458oB6RkRERERE3sJtAXqg9psfYpq7RwiNviBNDo3w2OAcymjBeaCv7cuHRcX7a0G6FR1B&#10;CNKPaUH6rYwRpF+/c0L7/4yVFUBERERElNG5LUCHp/L6q2fkLkFxt6TZoVESHHtDbfFM1UJvqWe2&#10;uaUF6FZDuvsRLUi/o9peLDLmiiR6SPV9IiIiIiKyjlsD9FZ5/Oyqyk3GwPJpDY9NlqwessZ5arCP&#10;1M1qXwdCZHyAemaleC1IP6wFtrYP1nuU+MQYuR0brlpEREREROQN3BqgFw32lbrZmObuLlXOfSkF&#10;bvyjWp6rcGCMhAXat2h5dIIdu7j2qzAn3dsxQCciIiIi8i5uDdDh5fxMc3eHfLf2SKXz36iWZ6uT&#10;7YbdmRax1sw/TwEKxvle8u4gPTbBc2sKEBERERHR/dweoD8X5i8s5u5aAfFRUv/4ND3F3dNh12iU&#10;3T3z433PePd89LgE+7IOiIiIiIjIPdweoBfP4iuNszPN3ZWqn/lMQqMvq5ZnKxF8RwoF2j8S7FDf&#10;T4J2gJz03kJr/r7B6hkREREREXkDtwfo0LWwjYW8yG65I49I6cu/qJbna5rDsXnUAb6Opan73NIO&#10;kivemeoe4BeinhERERERkTfwiAD92TB/ycM8d6fzkUSpfWqBV6S2Q4hvgjTO7liAHuTjeDl237Na&#10;gO6FA+khAbnVMyIiIiIi8gYeEaAH+/nIm4U4iu5sBa9vlzwRB1XL8zXIdkOCfR0LsEP94tQzB8Rq&#10;B8oF7xpFR3p7sH8O1SIiIiIiIm/gEQE6vKUF6BxEd6YEqXb2C/Xc82HHfDTX1aSGA7L5a9G1AXwv&#10;agG6F62NHhoYJj4+HnN4ExERERGRFTzmDr5kiK+0ycsl15yl0I1/JGfUSdXyfNVCI6RQkOPLhIX4&#10;xkmAjwH56VpwrgfpXiJ3lpLqGREREREReQuPGmLrXyLQs15QhpEolc5/q557PiRSPJPHmCrzfj6J&#10;kjsgRrUc43tZC9C9JEYPC62knhERERERkbfwqHi4ejY/eSoPR9GNlvP2Kcl764Bqeb6KIVFSNkuE&#10;ajnOiJF4Heaih3tDhO4jhbPXVs+JiIiIiMhbeNyA9bCSgY6tXU33KXllrfb/3jH0i+++Td6LSQ2D&#10;FAqKUs8c54NRdA+H4nB5QsqqFhEREREReQuPC9BrZveTV/JxFN0oPonxUvzq36rl+WqERkg5A0fP&#10;IW/AHWOquWt8tJfmY0zGvNMUz9lIfH38VIuIiIiIiLyFR075HlUqSII4Gd0Q+SL2S3DsDdXybL4+&#10;Ii+HXVAtY5UyKuhP1AJ0D09zL5f3MfWMiIiIiIi8iUeGwaVCfKVv4UDVIkcUDt+innm+h3OES2Gj&#10;5osnUzrLLcOmTvhc99wAPWdwMSmQtZpqERERERGRN/HYceqBJQOlSCBnozvCJzFBCl/fplqeLYdf&#10;vLyY1zmj55DDP8aw4N8nUvs/A1Zuc4ZK+Vpz/XMiIiIiIi/lsXfyWf19ZGrZYBaMc0CW2GsSGm3M&#10;cmXO9lLYRQkxaJ54aqpmDTdmf9KCc5+bnjeKniUgt1QIe1K1iIiIiIjI2/gkatRzj4MX1vq/2/Ld&#10;VecGbhlVsWvrpdHRiarluaqEREn/okdVy7l+v1ZQzkSHqJb9Egr4SEIRz+o+eqB4X30EPTWxsbFy&#10;4eIl1SLKGPz9/SQwIFCCgoMkOChI/Pz8xMeHXbtERETknTw6QIcL0YlSZUukXI3z6JfpkWqcXiQV&#10;LqxSLc+UxTdBxpU4LHkCXFMa/UZcoKy6UkQSEh27gU/MJhJf3nMSUHJnKS3PVV6QZvX2M2fOypmz&#10;51SLKONBYB4Q4C9Zs2aVbNmySXbtERIawkwsIiIi8hoeP1m1QJCPzCwXxBssO+SKOqaeea7Xwi64&#10;LDgHzEWvlvW6atnPB9PZPaTPyEcLyh8o/m6awXlcXJxcuGDs+vJEngb9zTExsXLtWricPHlKdu/Z&#10;Kzt2/CNHjx2Xa+HhEh/vocUjiIiIiBSvqCb1QoEAaZs/QLXIWrmjTqhnnqlu1lvSNOdV1XKdKqHh&#10;ktvRToF49fAAVfO/KAWyVVWtlJ3XgvO4eA95wUQuhM6py5evyKFDR2TnP//KseMnJCISlR6JiIiI&#10;PI9bA3Rrs+sxej6tfJCUz+IV/QkeISjulvjHee5NaN6AWHmzwBnVci0/n0RpkvOiBPo4MJqm7bo+&#10;0eq5G+ULrSR1i3RWrZTFxMTI+fPOq5BP5C3i4+Pl0qXLsmfPPtmzd59cvRZu9XWIiIiIyBXcEvFG&#10;RkbK3n37bZoPm93fR76umkVCGaNbBQG6j6fkYCcTqAXIvQqdllAnV21PS3b/GHkg5yXHpk5Eu/fz&#10;DQ3IK63KjBY/n7SzS06fOSsJCUztJTIXEREphw8fkV2792iB+jUG6kREROQRXBruYvTixImTsmfv&#10;frl1K0LOnTuvBetR6qfpq5LVVxZUCPaOvHw3C469pp55nnb5zkupYPeP7hfVXkPd7Pan2PvEqidu&#10;EOgXKo+U/UhCAvOqLSlDZxjSe4koZbdv39EC9aN6pzGCdiIiIiJ3clmse+PmTX2kAss8mUYq8F8U&#10;77Fl5OKlAgHSv1igalFqgjw0vb1VzmtumXeemoqh16VWNjs7M9yUABDgFyKtyo6VvKHl1JaU4bg6&#10;cfKUahFRWhCcI0g/ceKU3plMRERE5A5OD9ARJJw6fUb27z8o0dH3F+aKioqS06fPqpZ1RpUOkpfD&#10;/FWLUuKXcEc98xw1QyPk9Xyet8xX1azhUif7VdvT3d2QNR7kl00eL/eJFMpWU21JHdY9x3JTBQsW&#10;kPz580nu3LkkNDREfH2Zg0KUElyvLly8KLt372UhOSIiInILp66DHhsbJ4ePHJWbN2+qLSnD2rUV&#10;K5SX7NmzqS3pux0v8ti/UfLXDY50pKTklbVS//h01XK/0sF3ZEDRYxLs67nf1/Hb2WTjjTCJs3KN&#10;9IQwH0ko7roFAHMEFZFHyo6TnFmKqy32wSGPjrEbN27qS09hmokTTwNEXgnXpeLFikqBAvnVFiIi&#10;IiLnc1qAfvv2bTlw8LBER1tX6jooKFCqVqks/v7Wj4zfjEuUJjui5N9IFsBKzpMC9MKBMTK42DHJ&#10;5ufGSdtWuhYbJH9dz6/tW+kv6+fKAL14zgekWalBEuiXVW0xzh3tGMUa6ZirztReIkv58oVJyRLF&#10;9YCdiIiIyNmckuuaNJfvgNXBOSD9/egx29btRmX3X2uGSDkuv+ax8gfESv+ix70iOIfcAdHyVN4z&#10;Ui4EVfDT4YL7dRSDe7DE+9Kq7BinBOcQHBQkJYoXk5o1qkmhggWYAk9kBsuyHTx0hCshEBERkUsY&#10;fid+69Yt2bf/gMTF2V5BKzw8XM5fuKha1skb6CN/aEE610i3lOAbpJ65D4LzQUWPSS7/+2sPeDJ/&#10;nwRpmOOSPJrnnBawp/HanbjL+fj4SancD8sLVZZIxbCnxccFvQHIXilWrKhUq1ZFcuTIrrYS0fXr&#10;17Ug/TCDdCIiInI6Q1PcMZcVwbkjabJII6xUqYJky2rbaOHlmERp+U+U/Md0d12hm//KQwdHqpbr&#10;FQyMkYFFj3tdcJ4cDo4Tt7PJvxG57kt7TyjiIwkFjA6cfaRI9npSp0gnyRdaUW1zD6y4cPLkKafN&#10;T8dIfUBAgPj5oafDRz9voLAdgyDyVDlz5pTy5cow3Z2IiIicxrAAHensWN8cN9iOCgwMkCqVK+v/&#10;tcXV2ER59r/bsv4m59HmjDouj+59V7Vcq2TwHXmv8AnJ4e8dae3WwEFy5k6oHIzKIRdigiU+UQvO&#10;S2iPvMbcqAf5Z5dSuZpKpXytJU9IGbXV/TBd5dDhIxIT43hHC47nHDly6KPzWUOzSnBwylkeOJeg&#10;sw9LM16/fsOmqTJEzoY56aVKllAtIiIiImMZEqBj5GuvFpxH3b6ttjgua9ZQqVSxgs3zYe9osfmr&#10;e2/LiituWqTaQ4TGXJWn/uuiPXPO6GdqqoVGSu9CJyTIN+OOgkYn+MmJO1nldJnGcsH/gkTHR2hb&#10;bfucfXx8JSQgrxTJXkcvAFc0ZwPx87GtQ8okLiFeDt08K/9ePyFHbl2Q01HXJDz6lvaTRH2kL3dQ&#10;DikWklvKZSsotXKXkhJZ82u/y/rjKiYmVg4cPChRUfYd31idoWCBApIzZw67Rh5vRUToReyuXQtn&#10;tXnyCKjZwOruRERE5AyGBOhYSu3q1WuqZRys21y2TGmbb+rjtXf0weFomXQmxsXhqefwSYyXF3a+&#10;Kr4JrhvFbpEzXNrmO6sFf5nhU/cRv1bbJSFLfrl556xcjjwg4XdOSETMRYmKuaYFzbclVntg7niA&#10;b4gE+mfTAvLckj2okOTOUkryhJaTrIH51L9lnyM3z8n/Tm+Wny/8J1djrF+zuWBwDnmyYE15rmh9&#10;KRoapramDTUl9h84qI9sWwudbFimKls265dPTAtG0k+fOStXrlxVW4jcAx3HmIqVNTRUbSEiIiIy&#10;hsMB+qXLV+TYseOqZbwC+fNLiRLFVMs2i87GSrfDd+R2Jp3S+ujevpIzyrbK+PYI0ALy1/Jd0AL0&#10;K2pLJuAfKn6P7RPxc30xvqO3zsu0Qz/J75f2OdQB5Ss+WqBeQ7qXe1QKh+RRW1OHIB2rM2AJxbT4&#10;+flJsWJFJH8+xzogUnPrVoQcO34i3ddB5EzBwcFSrWplrnpAREREhnIoQMeI1q7deyQ+3rkRcOFC&#10;BaVo0SKqZZsdN+Olze7bciI6842lNzg+TUpc+UO1nCOXf5z0LHRaymVBmnfm4ZO9kvg+vFa1XCM2&#10;IU7mHP5F5h//S+ISjauzEOwbID3LtpK2JZuKbzrZKlgz/cCBg6ke85hXXqZ0KQkKcm7HBQrJnTx1&#10;mkF6JhUXF689YiU2Ns6t0x4KFsgvxYvb14FMRERElBKHAvQDBw/ry8+4QpHChaRIkcKqZZvrsYnS&#10;af8d+TaTzUsvd+lHqXVyvmoZr0ZohLxV8LRk88t88/19ir0svrUmq5bzXbp9Xd79Z4n8c+OU2mK8&#10;B/OUk3E1XpMcgUzbJe+Ay9ft23ckKipKIiIj9WU+USvBVUE7pl9VrVJZQkKyqC1EREREjrE7QA8P&#10;T1oX1tkCAwOlQIF8ki8sTF+n2V54kwvOxEqfo9ESgUnqmUDuyKPSat/7qmWcQJ9EeTnsorTMdVky&#10;62JDvjUmiE+J11TLuU5EXJTOW+fK+egbaovzlAzJKwvrvy15g3OoLUTeBaPqV69dlcuXr0qkFrQ7&#10;W47s2aVixfKqRUREROQYuwJ0/BWktmPkwlkQjGPUHEvaGDnH73hUgnQ+cEd+v57xl2LzS4iRZ//t&#10;KAHx1hf2Sk+5LLelc4EzUjDQed+950OBuG0iIfZNu7DFmcgr0nbzdLkc47opBKVCw2Rx/W6SK8iY&#10;4m4pOXspUnYeuCIHT92Qs5cj5dbtWD29PmdooJQolE0qlsgptSvmlexam8heERERcubsOX25Pmeq&#10;WKG8vnwgERERkaPsCtAvX74iR51YGC5P7txSomRxCXBgxDwtCdo7/vRcrPQ/Gi1X4zL2aPpDh8dK&#10;oetaMOmgUN8EaZP3krTIdUULTzNHBkJqfEJLiW/LDXiWtMFJIuPuyKsbp8jRyMtqi+vUyFFUPm3Q&#10;TQJ97Vv6LSUJ2oG38b+Lsvy3o7LvJJZMUz9Ihb+frzxUvYC8+kgZKV2EwQ/Z7+bNW3IchQXvOKdj&#10;ESsVVK5UQbWIiIiI7Oc3XKOeWwXx/OEjx/SKzkbDSHlJLTAvVrSI+DmxMi7qYNXK7icdCwbItZhE&#10;2RWRkGFDTt/EWClyfatq2Q4haOPsN6Rv4ZNSKfRWpk1pN+dT9Dnxyd9ctZwjUfvfoP+WydZw53WE&#10;peVC9E25HXdHGodVVFscc/pChAyZs12+XHtMLl+3LkhK0M41x8/fktUbT8mVa3ekRtk8EhDAitlk&#10;OxQtRDZWrHbdsmWpQGvFxMRIzlw59SlZRERERI6w+W73+o0bcscJoxBIacc8Psw1d5W8gT4yv1Kw&#10;bKsTIi1y+mXI4PNczjqS6OOnWrapkCVKhhc7Jm8XPCU5/F23nrpn8xGfQk+r587zx4Xd8tOFXarl&#10;Hp+f2ij/XXO8g+Cvneely0frZM/xcLXFNhh5X73plLyl/RuntECfyB7oAC5VsoSULFFcL+5mtAsX&#10;LqpnRERERPazOUC/ePGSemYcBOeVKlaQbFmzqi2uVTO7n/xSK0R+rZ5FGmazL5j1VNH+2eVcjpqq&#10;ZZ1iQdHyfuGTMqjYUSmdxflFlrxKlkLik6euajhHTEKsfLR/lWq5T3xioozdv1ISEu1fRnHNptMy&#10;8tOdcifG8ZoPZy5HSs8JG+XEuVtqC5Ht8ufPJ6VLlVQt41y7Fi7x8Rm/tgkRERE5l00BekxMrNy4&#10;cVO1jIFRjQrly7p9mRqMpzTP4y8b6obIL1qg3jRHxhlRP5H3YfUsdXivZbPclr6FT8noEoeketab&#10;GTKjwFG+xV7UPiznpll/f2a7nL3jmuUL07Pn5ln5+9I+1bLNjv2X5ZMvdump6ka5GRUjH0zfItdu&#10;RKstRLbLmzePFCtWVLWMgbX5r169plpERERE9rEp0rh27Zrh68si5TCrm0bOU4KgtKUWqK+tHaKn&#10;vr8c5i9Bzo3HnO5cjlpyJyCnalny90mUullvydBix2VYsSNSK+sNBuap8Q0SnxLtVcM5MFq95MTf&#10;quUZFh//Sz2z3vVb0TJq4T8Sh4qMBrt84458tPTfdIvMEaWlUMECkjt3LtUyxlXtGklERETkCJtC&#10;zytXr6pnxsAoBh6eCEFq7ex+sqxqFjnVMKuMKRkk5bN4Z6Qe7xsoB/M/qVpJ8gXEynN5LsukUoek&#10;d+ETUjYL5/amx6dAK5Es+VXLOfbfOO2Wqu1p2RF+Qs5H2Xbsf7rqoNyIjFEt423df1n+3nletYjs&#10;gw5iTLEyyq1bt5jmTkRERA6xOuKMjY01tPotboqKFy+mWp4tX5CPDCgZKPsbhsrGWiHSvXCAFA30&#10;rnHmo2GtJGtQkDTLES6Di56QiaUOyHN5L0guf+cFURmLj/iW7aGeO88fF/eqZ54Daxz8fnGPaqXv&#10;wpUo+XHzadVynoU/HNQLyBHZC9chrBpiFOyPRk8DIyIioszF6gD9VkSEoenthQsVdNo6586CkLxh&#10;Tj+ZXj5YjjXOKltqh8gHRQOlaohnjqzj9VbWXtt72mv8s14+mdmqqXQqcEYqhLDIlq188rcQyVVd&#10;tZxn05VD6pln2XbtqHqWvtXrT0m8CwLnkxcjZPcRphSTY/KG5ZWgIOOWR7txkwE6ERER2c/6AP2m&#10;cUFdQECAXknXm/lr0W+9HH7yUdkg2dUgVM42yiqfVQyWrgUDpHqor7gjZkcGflXtd3fRXsNS7bWc&#10;bhQqe7TXNl57jehYCCjbWSQwt/rTZDXfAPGpPEg1nCc6Pkb2R1xQLc9y4OY5fW329GAEce2Oc6rl&#10;fGu3u+53Ucbk6+MjBQsWVC3HRdzidCEiIiKynw0j6MYtt4V556jenpEUCvaR17TAeJYWGP9bP1Su&#10;PphNttYOkdnlgqVH4QBpmctPSgf5SrD2thHc2wt/F4E4/i2s3Y5/e6YWgGM0/9pD2WSX9rvnaK/h&#10;de21FMYvMxeQQ3wrDlANspZP0ZfEJ3sF1XKeq9EREpsQp1qe5VpMpETHp78W/tUb0XIh3LipMOnZ&#10;fZQj6OS4vHlyG3ZNun3njl7RnYiIiMgePolW5K3jj2zbvtOwm45qVau4fVk1d4nRPsLw2ES5rD2u&#10;RCfIJe2/1+K1m7q4RNGeaj9P+joCfH0E09yzaBF5bj+RsAAfCdOCcvw3l/YItPdeUgsAE/56XBJv&#10;7FIbKE2BecSvxTqXZB7sCT8pL2+eplqe5++Hh0nuoGyqlbIdB67Ie9M2q5bzBfn7yo+THtOCKwd6&#10;vYg0Bw4ekuvXb6iWY6pVraxd40JUi4iIiMh6VoV50dExhgXnwUFBmTY4BwTW+YN8pEpWX2max19e&#10;LBAgXQsHSJ/igfJBiUAZXCpIf/TTnmMbfoY/00z7s/g7+Lt2B+fg6y++NSeI+HjX/H/38BHfKsNd&#10;Ni3AU0fPTW7Hpb/2+JXw2+qZa0THJcityPRH9onSkyuXcUuuRRhYUJWIiIgyFysD9PRvzK2VPUd2&#10;9YzcJmdV8S3fRzUoNT4FWopPsTaqRdaIRoqIi7miIB1lfNmyZVXPHHfnzh31jIiIiMg21gXoMcYt&#10;xZU1a6h6Ru7kU66n+OSqo1p0nyyFxLfmZO2J61Kns/gHqWeex1f7HLIFpp+yGxzkp565jr8f09vJ&#10;cVmCgw2bh25kpzYRERFlLlbdjcQaGKCHcl6eZ/ANFN96c/U51pSMj7/41p4hEuTaivd5grLpgbAn&#10;CvELkGDfANVKXb5cweqZawQH+EnWkPRfF1F6fHx89CDdCDEGXjOJiIgoc7EqQI+Lj1fPHIMboKAg&#10;197AUxowSlx3jvbFMMC5x0d8q44Un7wNVdt1cgVm1QNhT5QvKLsEWvHaihXIpi9b5SqFw0JZII4M&#10;ExRkTBZLTAzrIhAREZF9rArQjSoQh/RB3kx7Fp+wB8S3xng8S9qQyfmU6qQ9OqqWa/n7+kn1nMVU&#10;y7NUsfJ15coeqAXNrsuSqV6W6/qTcfwDjCmeGRfn2QUfiYiIyHO5NEDHwBpG0cmz+BR/meuja3wK&#10;Pyu+VUeolns0zuv89dbt0SBPWfUsbTi+W9QprFrOhTNJ89qu+V2UOfj5GVNDId6grDMiIiLKfIyp&#10;iENez6d8L/Et/x6eJW3IZHwKPim+tadrT1xf5Mxc8wJVxc/DOrGCff3l4fyVVSt9jzcuJoH+zj+1&#10;lC2SQyqWMm5pLCJJ5IoARERE5F5W3UX7GVTZljybT8V3xbfC+6qVefgUfkZ8683Rjgb3rw1fKCSP&#10;1MlZUrU8w8P5KkvWAOvT1vPmDJZnHiyhWs6BLoxOT5fXs3KIjGJUvRUiIiIie1kXoBuU9keezkd8&#10;KvQV32pjtafuD1adT3u/JTuKb52Z2lPP2McRb3Yo1TSp4QEwmt+xVDPVsl67x8tKPi1Qd5amNQtK&#10;vcr5VIvIGEZN5yIiIiKyl1UBekAAq3xnJj6lOohv/cXaF59DbcmAfAPEt+oo8a0+xmOCc5PG+SpK&#10;rZzFVcu9muerLBVyFFEt62Hps+Fv1pagAOM/2yJ5Q+Xd16qpFhERERFRxmFVgO7DFPdMx6dAc/Fr&#10;8qP4ZK+ktmQgQfnEt+GX4lP6TbXBs/ho/xtUqbUEuLnjIKtfkHxQ8RnVsl3FkrlkSIea4u9n3Pkj&#10;f64s8kmv+hKahZ2GRERERJTxMPKm1GUtLb4I0ku8gV4atdG7+eRvIX4PrxWfsEZqi2cqn6OIdC/T&#10;QrVcD6n2/So8JQWyOFaErXH1AvJRt3qSM2ug2mK/8kVzyLR3G0v+PK5bxo2IiIiIyJUYoFPa/ILF&#10;t8ZH4ttwmUiWomqjFwrIIb41J2nvY6lIUF610bN1Kt1CWoS5J4OhTeG60rpYA9VyTK0KeWXegIek&#10;UZX8aottAvx85bWWZWTae40lLJfz5rUTEREREbmbT6JGPU/VxUuX5fjxE6plP39/P6ldqybXQvdW&#10;cVGSeHCyJBybJxJ/W230cD7+4lOktfhWHiwSbF+A6E5RcdHSbft82R5+XG1xvofDKsqk2h3EzwlZ&#10;E/8evCL/W3tcth+4LDFxaRfkyhkaKE1rFZSXWpSWAnk5ak7Od/jIUbl69ZpqOaZB/brqGREREZH1&#10;GKCT7aLOSsK+sZJ49juRxFi10cNowaVP3ge0wHyIFulVVRu9020tSO+1c6FsunpEbXGexwtUkzHV&#10;XxN/X+fOf4+IipXt+y/LwZM35PyVKImMjhU/Xx/JHhIoRfNnlaqlc0nVMnnEz4/nCnIdBuhERETk&#10;bgzQyX4RxyXh0FQtUF/pOSPqPn7ik6+5+JTrKT55Ms4NclxCvEw8sEo+O7lREiTdQ9Zm/j6+0q10&#10;C+lcpiWPT8q0GKATERGRuzFAJ8dFX5XEE59J4qkvJTESqdjGB5DpCsqflMpesr1I1hJqY8az8fJ+&#10;+XDvCjl125ggAsplzS/DKreR6rlLqi1EmRMDdCIiInI3BuhknMQEkeu7JeHMtyIX1mjBuuP7TJqC&#10;wvSq7D5FnhWfvI30tc0zg+j4WPny5HpZfOJvuRh9S221XZEsuaRLqebyTNG64udha8ETuQMDdCIi&#10;InI3BujkPBHHJPHyBkm8tlUk/F9JvH1WJD5K/dBGvoHiE1xQJEcV8cldV3zCGovkrKL9IPPuS7EJ&#10;cbL2wm756fy/sj38mFyPTX+aQd7AUGmQp6w8XrCmPJCvovi6ePm8mFvRcuvcDYm5eUf76nwkKGcW&#10;yVY4hwRwXXPyAAzQiYiIyN0YoJPrxEeLRJ6SxIgjIlFntGjtsiTGhIvERao/oPhlEQnMKT6BYSJZ&#10;CohP1nIi2UrqS75l5oA8LZijfjrykuy6cVrO3Q6X6zFREpcYLwG+/pI7IEQKh+SRqjmKSuHQPC4f&#10;LU9MSJQLO8/IsTUH5PrRK3rbnK+/r4RVLSilHq0oecrnU1uJXI8BOhEREbkbA3QicprbVyPln7mb&#10;5NrBS2pLGrTTQuEGJaRqu7rizxF1cgMG6ERERORurs1vJaJMI+LcTVk/co11wTkkipzddEI2jPlV&#10;opECT0RERESUyXAEnchG27ZvlyuXr6iWfXLnyS3169VTrYwHAfa6YT/LnXD7ag7kKpNXGg5oIb5+&#10;tvUh7tu/X06eOKla9vEP8JeWLVqoFmUmHEEnIiIid2OATmSjYcNHys6dO1XLPlWrVpUxo0epVsaz&#10;c/YGObfZsUC5/HPVpOzTKARovXnzF8iqVd+rln1CQ0Nl+bLPVYsyEwboRERE5G5McSciQ908HS7n&#10;tjgWnMOxnw9I3J041SIiIiIiyvgyfYAeFxcn0dExDj+sSERwqvj4+BRfl62PhIQE9S8S2ef0umP6&#10;fHJHxUbFGBLoExERERF5i0yf4j5t+kxZu3atatkH72f+/LmSO1cutcX1fvp5jcydO0+17Dd40ECp&#10;XbuWalFKmOKeBu1ssrbfKom6FKE2OKZAnaJSp8eDqpU+priTI5jiTkRERO6W6UfQExLi9VF0Rx9G&#10;jBg6AiPfKb0uWx/uzgQg7xYXEyd3rt9WLcdFnL+pnhERERERZXycg05EhkmMT5CEWOOmScRGxapn&#10;REREREQZHwN0IjKMj6+P+PoZN4XFL4CnKCIiIiLKPHj3S0SG8Qv0l4CsQarluND82dUzIiIiIqKM&#10;jwE6ERkGI+h5K+VXLcflqZBPPSMiIiIiyvgYoBORoQo3KqmeOcbX31cKNyyhWkREREREGR8DdCIy&#10;VL7KBSVnqTyqZb9CDUpIltwhqkVERERElPExQCciY/mIVGtfT3wD/NQG2wXlzCKVXq6pWkRERERE&#10;mQMDdCIyXPZiuaRGl4bi62f7KQZF5ur1aSKBBhabIyIiIiLyBgzQicgpCtUtJnVtDLRDC2SXhv2b&#10;S47iudUWIiIiIqLMgwE6ETlNWJWC0nTsk1KieTnxzxKgtt4PKe3ln68mD418TLIXyam2EhERERFl&#10;LgzQicipArMFSZW2daTllOek7jtNpFzrqlKsWVkp/nBZqfBCDWnQr7m0mPislH2qivgF2j9vnYiI&#10;iIjI2zFAJyKXQPCdv0ZhKfdMVan2Rl2p2q6ulHmikuStmF9fP52IiIiIKLNjgE5ERERERETkARig&#10;ExEREREREXkABuhEREREREREHoABOnmcxMRESUhI0B94TpZiYmLk4qVLsn//ftm6dZts2LhJf+zY&#10;sVMOHz4i4eHXJS4uTv1p8maxsbFy/foNOXbsuPy3a5ds3LT57ve9bft22bdvv5w5e06ioqIkPj5e&#10;/S0iIiIi8lY+WgCUbgR08dJlOX78hGrZz9/fT2rXqik+Pp5TEGrK1Gny22+/q5Z98H4WLfxUcufO&#10;pba43g8//iSzZ89RLfsNGzpE6tSprVrGi4iIkAsXLsr58+f1IPPatWtaQBmuByEIMiIjI7TAPPFu&#10;gOnn56ftN/6SNWtWyZEjh4SF5ZV8+fJJ4UKFpHjx4lKwYAHx9XVtP9Ow4SNl586dqmWfqlWrypjR&#10;o1QrbfgsEIghINulBWnnzp2XO3fuqJ+mDJ9X0aJFpFq1alK9ejWpWKGC/jm6ytlz5yQ2Jka17BMS&#10;EqJ/17aYN3+BrFr1vWrZJzQ0VJYv+1y1XAen4jNnz8q+vfvkwMGDcujQYbly5Yp+XKQHx0D27Nm1&#10;77yolC9XTipWrKA9Kkq2bFnVnyBrHD5yVK5evaZajmlQv656RkRERGQ9BugM0C0YGaBj9O/06TOy&#10;e88eOagFHAcOHpIrly8bOiqOIK5KlSr6flWnTh0toAtTP3EeVwXoV69dk59++lnWrPlFrl+/rrba&#10;J1u2bNKkyUPSqmVLKVGihLbPqh84SY+eveXkyZOqZZ+GDRvIwAH9Vcs63hagI0sEWQ/r12+QDRs3&#10;ymXt+DAKgvZKlSpJ48aNpHGjhpIrl/vOT96CAToRERG5G1PcyVDR0TGyadNmmTBxsrR7o4P0fqeP&#10;zNeCpnXr1svlS5cMT1nH6OLWrVtl1uw50rnLW9J/wCDZuHGTHvh4K4yOL1nymXTp0lW+/PIrh4Nz&#10;uHXrlqxe/YP+fQweMlQOHDiofkLugOMEnS/de/SS997/QFZ+952hwTngGNizZ4/MmTNXOnbqLOPG&#10;fczvnYiIiMjDMUAnh2Hu6+7de2TS5KnStt0bMmbsOPnzzz/1dHZXQkCyd+9eGTvuI3m7Ww9Zt36D&#10;1wXqu3bvlh5a0Pa/r7/W55obDR0kSJP/oF9/+ejj8XLJ4KCQ0obOl5Urv5M33+wsM2fNljNnzqif&#10;OBemSWCE/v0P+snAQUP0KRNERERE5HkYoJPdEIB/9933ejA8cNBgWbt2rdy+fVv91L3OnTsnH2sB&#10;6CAtGLlw4YLa6rkQOP/v629kyJBh+tx8Z8PvQ1o1OgN+/32t4ZkNZAmf76bNW6Rb956y4NOFcv3G&#10;DfUT19u9e7f0HzBQxn30sT7HnYiIiIg8BwN0stuqVatl/oIFesE3T7Vn717p1buPrN+wUW3xPMhA&#10;mDZ9hixZstTlI/7oUJk8ZapMnjzVKSP2JHoBRKSXjxkz1vA0dnuhw2CDdkwgxf7X335nBw0RERGR&#10;h2CATnZr2KiBRxX8Sw2C0PHjP5GVK1epLZ5DD86nzZBff/1NbXGPtX/8IYMGD5WbN2+qLWQETP3o&#10;2au3bNy0SW3xLKjhMHXqNPl4/ATtuWdkvxARERFlZgzQyW7FixWT/Pnzq5Znw8j0pwsXyoqV36kt&#10;7odRy7lz58vva9eqLe514MABGTBwsNxwY/p1RvLDDz/KkKHDDCny52zr16/X56dfcsH0CiIiIiJK&#10;HQN0shuWcXqgcWPV8nwIiBcuXOQxo5nfr/5BfvzpJ9XyDKdOnZKhw0ZYtfY2pQydQYuXLJXZc+bq&#10;GRLeAt/9e+/3kxMnHFsej4iIiIjsxwCdHNL4gUbqmXdAkD5lyjS5ePGi2uIeqN69YMGnquVZjh07&#10;pld496bg0lPoWRHzFsjXX3+jtniX8PBwfRm+k1qwTkRERESuxwCdHFKmdGkpUKCAankHjA5PmTrN&#10;rYWxEAh58hJwO3f+I18sW65aZA3sT59/sVx++OEHtcU7YYrD4MFDvWL1AyIiIqKMhgE6Oaxhwwbq&#10;mfdA8S6sk06pwyjw3r37VIvS8/vaP+Srr75SLe+GefMjR41m4TgiIiIiF2OATg5r3Mi70txNvvhi&#10;mUePYrsbPptp06dLTEys2kKpOXz4iMyYMdOtWRlGO336tEyaPDlDvSciIiIiT8cA3SBHjx2Tg4cO&#10;u+1x6ZL71lcuU6a05MmTR7W8x9mzZ2Xr1m2qRSk5e/acrFixQrUoJfoyfp9MkLi4OLUl49i8eYv8&#10;vOYX1SIiIiIiZ/NJtGJ45KIW/B0/fkK17Ofv7ye1a9X0qLWzMRf5t99+Vy0aNnSI1KlTW7WsN3/+&#10;p/LdKvvXGU9pn3DFyF3NmjVl5IhhqmWdYcNHys6dO1XL+fz9/aV48WJSrFgxyZ07twQFBUlkZKRc&#10;uXJVOy6Py/nz5536WWXJkkUWzJ8r2bJlU1vS16Nnbzl50rFq4Jg6MXBAf9Wyzrz5C2TVqu9Vyz6h&#10;oaGyfNnnqpW+WbPmOL0af0BAgISFhUmOHNklJCREbkfdlus3bsjly5clNta5GQ7BwcEyY/o0yZcv&#10;TG3JuA4fOSpXr15TLcc0qF9XPSMiIiKyHgN0BugW7A3Q9+3fL/36DVCtlCHIKFiwoB5sFilSRC8u&#10;l0cLOHPmzKkHAfi5SUxMtISHX5ez587JkSNHZNeu3Xrlc6MDUQS/ixYu0AKfHGpL+lwRoOMYKVu2&#10;rDz66CPSsEF9yZo1q/rJ/S5fviJ/r1sna35eI+edVNirzfPPyxtvtFWt9GWWAP3QocP6+uFGT5XA&#10;91+iRAl58IHGUqtWLSlWrKjF8WGCUXucm7dt3y7r12/Q09KdoYG2Dw4amPbxnREwQCciIiJ3Y4DO&#10;AN2CvQE6luTq2KmzXLt27+bWz89PihYtKrVr15Ia1atLxYoV9NFfe2A3PXnylHz77Qo9GDVyCbDe&#10;vXpKixbNVSt9zg7Q8+fPL2916ax/D7YcKwgS16z5VZYsXSoRERFqqzEwer7w0/lWf3+ZIUDHPtmv&#10;/0DZv3+/2mKMihUrSru2r0vlypVs+v7xev759z9ZsmSpHD16VG01Bl7H2DGj9deUkTFAJyIiInfj&#10;HHQyBIJxBFS4kS9fvrx06thB5s2bI9OmTpb2b7STGjWq2x2cA/7dEiWKS9++78i4cWMMXdoNQY2n&#10;ePDBB/XPrG7dOjYFZ+Dr6yuPPfaITJ82RSpUKK+2GuPWrVvy559/qRbBjp3/GBqcI4ukZ4/u8pG2&#10;f1epUtnm7x9/vlbNGjJhwnh5881OKY642wvB/6LFS1SLiIiIiJyFAToZpvWzz8i8ubPlk/EfybPa&#10;87C8edVPjFWhfHn9d2BOthEOHTxoeOq8PVo/+6y8/15ffc63I1Cwb/SHH2pBvrEjeL/9vlY9I+wv&#10;y5d/qVqOQ22BcWNHS6tWLW0OzJPz8/WVZ55+SsaO+VCfPmKUAwcOyL59xmYLEBEREZElBuhkGKRm&#10;4+EKmDM+dMggvWCWoy5fuSJ37txRLfdAin2HDm84HJyZBAYGyID+H0iVKlXUFscdPHhQL0xHIkeP&#10;HpNDhw6plmOwLyM4L126tNpiDGSyjBltbJD+/eof1DMiIiIicgYG6OS10Bnw2quvqJb9MJ/9xAnH&#10;5ks7okyZMtK929uGBecmSHHurwXpeQ3KZMCo8datW1Urc/vll18NybpAkcIB/fvpxROdoWjRInpx&#10;N6PS3bdt26avIEBEREREzsEAnbxay1YtHU4Jh3Pnz6tnroUArXfvnvp/nSFH9uyGBv///uc58/Xd&#10;JSYmRv76+2/VcsyLL77g9MJrqEfQsWMH1XJMdHS0bNi4SbWIiCgzQIe0J0wFJM+B4uE9eva6+5g9&#10;e676SepQzBj3EeYP7lcpY4BOXi1LcLBenM5R1666J3W7RfPmUqJ4cdVyDr2Kfo0aquWYgwcPGb6k&#10;mLfBPOyoqCjVsh9Gzds8/5xqOdfjjz2qBeoVVMsxmzdvVs/IW13VznenTp2++4iIYFYEESVBUdhN&#10;2nkehUFHjvpQX5Wly1tvS+cuXaVb9x4ycNBgmT5jpqz+4Qd9uldmvyfIrBBcY3Ul0+PS5UvqJ6nD&#10;KkxtXnjJ4uGs5WG9HQN08nqVK1dWz+x3/cYN9cx1MGqOEVRnw+j5Ky+/pFqOCb92Ta5fv65amdPO&#10;nf+oZ4558YU2hlZaTwsq/Hdob0yNA3RQxMbGqRZ5I9x4d+/R8+5j48aN6idElBlhqt+2bdtlxMhR&#10;8nrbN2TMmHHyzTff6tuwZOqFCxfk4sWLWjB1Rnbv3iNr1vwic+bMk3f69JUOHTvJYu2cgp8TkTEY&#10;oJNb3L59RzuZX5LjJ07I4cNH9BP+3r379OdJPXGXJTo6Rv3ptBUtUkQ9s19U1G31zHWqV68uYWHO&#10;qXSfHNKcixswUo9EpEOHDic1MiGkYv23a5dq2S9XrlzStFlT1XKNSpUq6oXjHIU56KfPsMebiJwD&#10;wd7b3XrcfezZs0f9hJwB9199+r6rj5Zv377D5hHxa9fC5WstmO/6dneZPWeuREREqJ8Qkb0YoJNT&#10;3YmOlgMHDsqKld/JhImT5Z0+78rLr7wmL770srzZuYv06vWO9H33PT1lqv+AgfpzzGXp1KmztHnh&#10;RXnl1bbaheM9mThpsnz77UrZpV1Ikp/8s2fPrp7ZLzra9VXcH3igsXrmfBg5bfLQg6rlmDNnz6pn&#10;mQ/mnxuRjtWwQQPx9/NTLdd57LFH1TPH4JgmInKGa+HhcubMmbuP225eZSWjQoryrFmzZdDgIfp8&#10;4tQEBQXp91l4BAcHqa33i4uLkx9++FG69+ilB/pEZD8G6GQ4BDHr1q+X0WPGyeuvt5P3P+gnn366&#10;UP788085evSoTVWgIyJuyZEjR+SPP/6UhYsWySAtkG/brr0WyL8vX371P/2i4mdAoJOQ4NoiFUg5&#10;rlunjmq5Rs2aNdUzx2TmNDYUE4yNjVUt+9WvX089c626dWobUpAQKY9EROSdbty8KQMGDpYff/r5&#10;viJdmHrVqGFD6dWrp8yfP1e++PwzWbJ4of7A84Wfzpf33u0rTZs2SXGp22vXrumj8V98sYwFwMhC&#10;lcqVZeCA/haPvHnD1E/JHAN0MgzmJi9d+pm079BJPv74E72YFHpojYZe2sOHD8tnn30uvXq/o4+8&#10;e5uwsDDJnj2barkGltwyIjjDxTezOnf2nHpmP3TOlCtXTrVcK1u2bIZMdbhwgXMNiYi8UXj4dfng&#10;g376fZQ5BOatn31GPl0wXwYM6CctWzSX/PnySWBggD4Qggf+DJZubdLkIXm3bx9ZtHCBdOzQXnLk&#10;yKH+lSQIzJct/1KmTJ3GIJ3uwr6Dws7mj5AQx1diyogYoJPDMKL4zbcr9AqfX/3va70CqCuhIrG3&#10;KVSooGFLn1kLaWoFChRQLfvdvOna79eTXDFgX8uTJ49kzRqqWq5XqWJF9cx+3njMERFldhg0wej2&#10;uXOWS8uWKFFCpkyeqC/JmTOnZbCdFixz27r1szJ71gw9aDe/r8HzUiVLuvxehygjYIBODsFJ/v0P&#10;+suiRYvlDueJWS3MTSk9hQoWVM/sZ8sUhYzmhgHV/jEi4U4FCxmzD3BMhIjIe2Ake+68+fq0QXM1&#10;alSXT8Z/JEWLFlVbbJc1a1Z9RB1p8abVSbB6zNNPP6U/JyLbMEA3AHoHZ86cIcu++Nxtj44dOqhX&#10;4zq7du3Wi7phXjnZBhczdwg14PcmZOJ0NSOq/SPN3J1QQd5R+jJrTFskIvIa//zzj/z662+qlQRz&#10;gocMHqRn2DkK98Itmj8sI4YPk+efay2vvPKy+gkR2YoBukFCQ0L0tFV3PQKDAtUrcY3//tslw4aP&#10;yNSjqY7wdUMFb8BcMnKvADd/B4GBrj1XEFkLy2/u2r1bfl6zRlau/E5//L52rRw6dMiQ4ozOgpHJ&#10;M2fOyvr1G2TV99/rr/u771bJX3/9rXdgo26KkfBZ7N9/QH797be7n9Mvv/yqL1Xqikw2vF8Uivzz&#10;z7/u/v4ff/xJdmoBYESEd98TIAX8+PHj+j2OrRlTWJ7s1KlT8tfff+vfPz4XVDXfsWOnXqPHnbAP&#10;zpk732I+eJ48ufW55kZfE6pWrSLt27+hWrbDa8S5ABX8sZ/v379ff5zQ9rmoqCiL9+As+B3nz5+X&#10;devWy0r1Xa5e/YNs3bbNKd8lfh/2vbNnz8r+A/feM5Yi1jPWnPyeUZcA7+177T3iva5a9b2s37BB&#10;/wxc8Xk7AufDAwcPym+//X73fLRGOx/u2bNX34+cDZ/PqVOn5c+/7p0Pf9DOhzt27pRbt+xfctBH&#10;+4fT/eQvXrqc5hIM1vL395PatWp61HwUFLDAl+oIvJ9FCz+V3LkdH5myF3aG2bPnqJb9hg0dInXq&#10;1FatlOEC9N77/bQd3/VrhztL48aNpX+/91UrbcOGj5Sd2oHniOeee046tG+nWq4zafJUWavd8Dqi&#10;cJEiMnvmdNVKWY+evR2u9I3iIajwaYt58xfoFxZHhIaGyvJln6uWpdlz5mk3XD+oln0aNmyova9+&#10;quV6W7duk1EfjlYt++TIkVOWLlmY4eYWHj5yVK5eNaYIYoP6ddUzzzNh4iQ9uDLp2aO7tGrVUrVc&#10;C7cg//77r6zWApl//vk31UAcc11xTnjm6aelVKmSaqt7Xbx4SX786Sf5++91cuXKFbX1fqh0Xa9u&#10;XXn88UelogM1IA4eOiSrv/9BNm/ZkmogjvTi2rVraZ/TU1K5cmWbj9HJU6bKCbP7vREjht0tAIZr&#10;Pu41ftIely5f1rclh0JiSJl+oc3z+u+3Br53rH1ugn/bvJYNaqdgECQ1VbSA8M1OHVXLkqkTweTx&#10;Jx6TVi0t9/W4uHjZtGmT/LzmF9m/b5/Eqg4VBK+oZp6ey9p3/6O2/679489Ui6jieyhbtqw88fhj&#10;8uCDD9xNA3cVBA8TJkxSrSQDB/bXl/z0BAh6sTQbOnkOHjwkl7V9IKXwBJ8j9gfs4w83a6Z9pmXU&#10;T6yHYsboNDHp2rWLVKhQQX+OjgzEBKu+X53qkqp4DRUrVtDu41rrx7W918GbN2/qr2Pnzn/0ABMr&#10;5KT2nvPlyye1tPipWdOm+u82As612C9+/nmNHD58JNVAvFChQvLoo4/II4+0khDtPGyC5VaxSpNJ&#10;3bp1ZOiQwaqVMpwnP/xwjGqJFCteTPr2eUe1bIOpGt9r39OmzVtSjUdQGBmfG6ZaVKta1ebvavqM&#10;mXJE+2xMBg0aoBd5BpyDf/rpZ/2cmNrqRjgfVqtWVdo8/7z+X1twBJ1sgh6+jz4en6GCc3eIjLS/&#10;V80RUVGOj27YezHKCNDJ6ChXF1FMLsKArBcjPgeiS5cuydBhw7XHCL3jKK1Rclxz1q79Q97p01dm&#10;aDdN7qx5gt/96cJF8lbXt+Xbb1ekGZwDRv1wI9yv/0AZPmKkzUtV4pyB4Or99/vp/05a7x2f4Wbt&#10;hnXgoCEyesxYm0f7zp49J0ePHbv7iI+P17fjZrhnr3f0QDq14Bzw5xF0YAmvadNmSExM+pkPGCE0&#10;/53Jz5EXLlyw+Hnyx8U0VpXAKLj5n70ebvl5HDt2XPr2fVc+Hv+J7Nq1625wbg2812+++VYL8LrJ&#10;19p/01rhBMEPMkEmTZ4ivd/powdEroLf/d3KVaqVpHLlSh4RnGOqJPZTrP6DATOMWOO8kFqwiO0Y&#10;1cVo9rvvvS8fjh5r88oyF7V/33yfME1dw7/77nsfyIyZs1INzgGvYd++/XqgOWrUaImIsO1+DiPj&#10;H2v30W+07ygTJ03Wj2ns42m9Z5wzEAz26z9AhmnnS3QOOgIZIlivfurU6dp+eTjV3w3nzp3Tl0p+&#10;++1usm3bdrXVPpgeZ/7Z43xjK3ze6EjEcsvoFEsrHkGHC64tgwcP1YsjXrsWrn5infPnzlu8XtM1&#10;Clk2OI5xHUjrfI5zBDogBw8Zqn/X0dEx6ifpY4BONlmx8js9lYMck94NnbMYsTxWWiMZGV3WUMfn&#10;8ONC7E5GVGBHlkFm7qghxyH9sPc7feXff/9TW+5Bym3u3Lkle/bs9+1nuJHESCduVG292TICCqP2&#10;7fuerFix8m7wai28dgSvvXr3kS1bt6qtaUOg8E6fd/Wb+OQ30RgdwueEEW4s32gOf3bLlq36TWxa&#10;wYY18F31HzDIpo4F/P5ffv1Vxowda/Pn5CobNmzURwCRRmwrBAUIzhYtXiIxMZY33dhnc+TIrn83&#10;KU0rO336jL48LIJRV0CAdSRZraAX2rRRz9xrydKleoeSPftI0j6+RT8+HM3yxXfyQb/+ckwLwmyx&#10;bft2PfizZdDqyy//J+vWb7Br6gveM7IM+r77rt7hY48vv/qfDBk6TO+QsAXOtx+OHqO9/q/UFtfD&#10;+fdd7Zz2++9r7zsfYrQamcxYhSD5+RCQoYG6WSfsON7NHThwQL/+JF8JIS14rX/88ad2zvgwzY5o&#10;c37DNep5qiIjowyZc4EPDFWkPenGDhcw9KA6Au/n2Wef0VPw3AW9sdj5HNW0SRM9nSUlWF4Lo+dG&#10;z6fLmTOn1KhRQ0/7QoGRRx5tpaegNX/4YXnowQeldp3aUqF8Ocmfv4CeFoYTobU7uLWKFSsmDzzQ&#10;WLXShpQ5W09sKXnyySdceizgM1u4aLHDN0slS5bU9pOHVCtlP/70s8MVz7FuO/YJWyBVDOlxjkBw&#10;0KbN86plCSfkrVbeWKcGo19PPvG4IUV57LFGC24cvUBhH3i4WVPVyjhwA2LLjVZaihQprJ55nk2b&#10;Nmv7wL0pKPXr1ZPSpUurlvNhrvTw4SMsPuuAAH95+OFm0vWtLvL221319ZiRQvr0U09JieLF9TmS&#10;5h2baGMUqGnTpvrfdQVM20FghfRbc7iGIQX01VdfkQ7t35C27drKY48+qqd6Z8ueTe+UQ/aZCc7F&#10;mK8eljevlCpVSm29H+ajIjA2HyHEfVT9+vWlc+dO0qN7N/0zeq71s/p/y5Urp4/WnzfrBER7s3af&#10;g+sbUu3TgyJi5p9zA+13jdZuyk3fFd4rpkMgZfOlF1+Up556Qt9/ChYqqB8/yUe/ca2M0645NapX&#10;V1vuh3nr+Hs4ZvDAZ4XXbVJeu/6XKVP67s+TP8pr7xsjwik5ePCgHtCYVK9WTU+9R2A1dtxHKd7P&#10;4LqMe40HH3hA//eTw+sbPnyk/Ldrl9qSBN9l+zfaSa9ePeSll17U7wtfeKGN1K5VSwL8/fXpgabr&#10;L/6LqQplypZJ9Z7LKAhm/vn3X9USvePgrbc6pxjEuBoCF8x9NkEBXcxhf+ihB/V12Fu2bKHdFzaX&#10;evXq6p8vgjB0MmO+vwmuqdu2b5NmTZtJcHD619WNmzZZTMGrU7u2Pnpvmt6EDmhc35L28RfkmWee&#10;kUaNGuj3iZhTHB5u2TGI9oWLF6Vx40ZqS9rwHjZs3Kha+H0herE+3O/gPeP+t4X2X7xn7PfYF69c&#10;uWpx74aRWHRO4HOy5rgGfNZLP/tcli//Um25p6AWmz3++GP6Mf3qqy/Li9p+2+Shh/T9E581shoS&#10;EhL1fwN1QnDnir9jXnSwcOFC+lJ7acHo9/erV6tW0rKzj1g5vQrnUWQhmZ9/sQ8jtb7zm530qVo4&#10;D2LZP/y3fPny+r5x/vy97AScx3D9a9yoob6vpQdZW8i4MMG5bszYj/S4GNARh30U+8qLL72gX69w&#10;ziysHdPh18P1aQzm0Ml55060nnafHs5B5xx0C2nNQf/f/77RezuNgM+sQYP6+nzCChXK6ycsa+Hm&#10;BqkmmzdtkXXrk9KhHOXqOeh4v58tXaIX+HOVkydPSY+evVTLfi21i0evnt1VK2UZdQ46RvvQ8+yo&#10;wYMH6id6V0MF/re6dNVvJhyB4KNbt66qlXFwDrrz4eYaqdLmgRxuZvr3/0Bfizk1uFX56ec1Mnfu&#10;PIsb1WbajbS9cxhtgZtwjNQlD5ZRrRrBWFodbrhJ/OKL5fLdqlUWgUXx4sVkyuRJKV7/EAT20X7f&#10;6TNn1BbcDOaQD95/V6ppQWZaMCKJdErzDhAEpWPHfJju/ReWTcUIkQm+m7Pnzul/DwHna6++kup7&#10;xfeC8y9Glc3fJ0b6Z86Yrt3QF1Bb0oY0cNwYmwwdOljq1qmjWrZBsbb5Cz5VLZG2r78mTZs20fdB&#10;804AnPcRICGYLleurD7ggveZUhCb/L4R3x86Zp566sk0g14UEhwzdpxFRgNW9Zgxfaohq2ukZuTI&#10;D/UOCRN0hPV5p7dquRcCNqS316pZUz8HVa9eTQ9I04JzyLx5CyyCXEBw+N67fVUrdZ9MmKgXcDTB&#10;0qemIAxzvLt0eTPV4A3noT+1vzt9OqZv3MucwPExZvSHUqVK+nUXcFy2b99RKmnHJIJTBGvpFeq7&#10;fv2GfLpwoT4Kaw5BPKrwW+OPP/+USZOm3A1WAfs96jfgPJrWfTgK9s3SYgxMSQDT+QCZRCbWzEFH&#10;sNzlrXv3DuhUnPDJx6qVOnzWGDlHoUATZFi9924fqantO2nB4CW+c/Oi1gjeP/5obLqdVIMGDdE7&#10;JEzQKWEaoMPx3q7t6xIcHKy3k4vXzoGoTYHzj/n5EJ/z9GlTpEiRImpLytzffUZeATsX0tWMgGIX&#10;OJEh+EKvd1onhZTg5F1BO7jat28n8+fNkeHDhrptNNJeuJFBhUdX+ve/+1NJ7ZE/v3vX8XanIkXT&#10;PqFaa/Nmx0bh7XXp4iWL3mB7FS1m/3q5lLnNnDnbIjjHTcpH2o1SWsE54Ibw8cce1W/AzW+qcKO9&#10;Z88e1XIO3NBOnTbdIjgPCgqUQQMHSLt2bdO9/uAGrmPH9jJi+NC7nbK40Rs5YkSq17/Fi5daBOcY&#10;uf5o3Nh0g3NA5zd+l/lN/969e+9bYssaCM7xeXd7u6t07NA+zfeK94LRK4zsm3cEYJR6tdmomTsl&#10;JCbINC24MgXn6Dxo8/xz8umCedK929v6Z4cRZgToKd28Y7TXPDjHn+nb9x155pmn073Zx2j8uLFj&#10;pHDhe6PyOBawNrmzYN9FcUFzFVVBNE+AQHjhp/P1gnUYHEovOAeMuvbr975eCNEcslLsmcZnuiYi&#10;7R/fZVojq9ivmzVtogXFAy2OXXzOK7+7V4wwLdi35s+fK8OGDtb3N2uq6CNtGx2RL7/0ktqSBHPC&#10;zbOhUoOsmFmz5lgE57gXn/DJeH20Pr37cJynR40cIc9rxwoObf39mgXnzvbFF8vuC87R4ZhecA7Y&#10;r0aNHG4RSCOzBnP6bYXgHPtAly6dpUvnN1MNzsFPOx8giEdnmPn5EPf/31kxkMQAnayCQg62FrZJ&#10;CXrQPxn/kVW9jNbATo80Qm8L0AEXE1cyar6bs9PxPFku7SbZVNHYEZs3b7ZIeXUVjDiYX6DtZap4&#10;S2QLpKSbp7Pi5mbwoIE2HVNI1UYlbBN0Hn/22Req5RxIiTWfQqYHZX366KNXtsBUrrFjxkjpUqVk&#10;9IcjU826Q2o7qsOb4Pe9/967egqptVAt/o12bVUryVdf/c+uKWqPPfqInsJvLaR8Jv9skM5tPork&#10;LhgBNNU9QGow1ux+4412VqUJ48Z6wYKFqpUEAQum4lkre/ZsehYEbt5NMBceGW7OgFFD80wBKFrU&#10;szpYkUVgK9z7dejQXp9uZYLvZ926daplG2RotG37mmqlD8fy01rwZQ7FwJLXI0iNPe8ZXnnlJYsq&#10;7rie//XXvWyo1CDANc+oQTV27Pu2nFNwHsI5pfWzz+ptx+8krIOCeKiqb2LqFMOUA2thBYWOHTuo&#10;VpKv/ve1XdNl0aHx1JNPqFb6kLGTfPoDplendz5kgE5W2bN3r8M39ugZHThggFNTubwJ0uRdtTYq&#10;Lv72FhRJrmwZ25c1ySjQy4yULEchrQ/rFrsSlhLC8kiOQu9/cY6gkx2+/uYb9SwJUiRtuUE0efnl&#10;lyxGLvbu2ycnTzknwMFN/+fJOgCaN39YGjVKf/mtlJQoUVwmTvzk7lI9KcGSc/i9JphnausSPfDE&#10;E49bdKhipBBBhC1wvL/+uvWBi0nyOh6YQ5t8PqY77N6dlG2B+xGkBtvyuaKTBgXXTArkzy+vaPui&#10;rTCXukWLFqqVFGT99LPto3nWwHzX5J0yufPkVs+8G67HmGJiDvUtbIV/p1OnDhajnNZIPqUBwXny&#10;bAWj4fclP7Zw/ksL7jORlm8O69SnVF8hPfiM0KGFFHFX+eHHHy0CaUx/xFQUW7Vq2cKicwoZUVts&#10;rCmE607yjk9rJP/O8J2kVyyaATpZ5WiyCqD2eKBxY/3mhJLgZP7NNytUy7nQU2jEyCnSivLlS/3G&#10;MjOoWbOGeuaY/339jdxOY7kko6FegxHp7Rg9tyYlj8gc5o2agiPAjQ4KwdkD5yEUETW3wUkZSVif&#10;2DzVHNla9tygmTO/qU8ON6Lm80zxZ+2tuI3AA9MCzP1t4wgjOiKsKaaUXLmyZfW0fBOMFnnSCjAv&#10;vviCzZl8v69dq54leVIL0KxJyU7Jk08+bhEQJo2oGT8mmdJ1PyRLxlmJBXPWzY8nTMmwFbJNzKcd&#10;WAudbMmn5pw9c1Y9cx4UOsTUDBOkXad1f7d+w0aLADd//vwO1RzB542ibLZ2aNgDnUsocmgOBdns&#10;gfMhijObW7/OtusGMoPsyaJE1lRYWF7VSjouT6WzugYDdLKKEVXLkebhDLjw25O25wmQxmjE0mdp&#10;OXDgoN1pX8mh5z+tm8vMAAVdjLgwoejUkiWfqZZzIbVtyZIlquWY+vVdX9yOvB9Si81HhXEcWVt9&#10;OCUYRTG320nz0FHx1xzWjjZimktqjhw5alHMCBXsizmQsYLj1fx8ZesIY80a9nVI4jqB127uxk3H&#10;VvYwSt68ee8beU0POtSxSogJ3h/mItsL6bnmWRQYTTOi4K013DG9ylnQeYQsDxOk89s6laKGFuTb&#10;CysMmIswO3adBR3k5tNjUNE9rVTt5Cs8YRUeBKuOQCFFVJh3NsyvN8+8wVx4R35vvbp1LO5h9x/Y&#10;b9PgFabU2iv5ih03b6SdUcQAnayC9DRHJT+RGQXLXpjPrfEmuOhPnTrN5guKtVA9GMWNjBg9B0dO&#10;ThkFqhqnV9DKWj/88KMhyyOmBd/9nLnzDDmGAwIC5UErlyMkMpd8+UOMAjkCN4jmN5kYnTXvADCK&#10;+ag/oKiTMyWfimRPars5FILKlu3eCDiWKEq+FFpasNylvXK5cWWbtGA5KVtHvs+dP28R2CLARiaH&#10;vRAkJB/BN6+ebxSMtCbvVHd0CVRnweeLOhWolYBVCAYPGSof9BugP7C84agPx8j0GTP17LNt27bJ&#10;latX9XNAoNl3ac+9ToEC1q0ukJKcDnbW4R5wz5698rX2nrB6AVaJufue++M9j9aLGuIzQZYFjl+8&#10;R8vOzdTfMyqJH9CCUHOYP+8odPo98IBty+DaI/mUAUfPh7lz55Fcue5l9mBpSFuOhyJ2ZFqYmGcU&#10;WYMBOlnFvEffHkgLdGS0JC379tvWA+ZpMPKzaLExy9eZQ9A/bfpMiyVdHIETMnofKWkukxESExP0&#10;5T+MWMYyNZjPmjxFzF4Y9XTkppQyr3PnLVNPUSQJ69ra+0AGinnqNeo6xMTYXvAnLQj4zZeLxDmw&#10;bFnn1uAwn+MM2bTjLaX3b+0Do7JheS2nJZ07Z31GXPbs9gcg5iObnsLeke/zyT6zvHnypPh52/JI&#10;XijMiEK8yWGNbfN0aEh+LLobjmUsRdXujfZ6UI61ujHNA8H6fu3+Dg9kfmzdulXWrPlFlixZKiNH&#10;jZZOnTpL5y5dHR61tmcKh0laVbzTglHhxdr7eKN9RxkwcJD+HEsLooDh3fe8D+95m16vBp/Jh6PH&#10;SKc3u8ibnbvohdOsEamdF1GHwFzp0pYjufYqX66seuY8ybN3czh8PrwoeZOdD7H8obWyZbP//sfW&#10;fYUBOlnF0ZEJpKA7K4j+7Tfbl47xNCtWrJBvvvlWtRwXH5+gL93y99+WhUEcgZEUT6v+6i5NmjSx&#10;+8KcHDq/Bg0eIocOHVZbjINlROYZuITPk088rp4R2ebGdctRio/Hf6LfXNv7eKtrN4uRD3RIIkg3&#10;Ev498+wmjNY5ErBa43qy0ZylSz9L8f3b8jh67Jj615LYUqzN19f580xdCWnlWKbLVsk/s+07dqT4&#10;WdvywBrt5m7etD6zwVpIh8acY3OHDx9Rz9zv77/XSde3u+ufRVSUbZmQODbRqWFPJW5zRkxZswVG&#10;wvGeMWpu6zkL99GXL1+xOmsUWQnm9++4bzGq4wxTRZwt+ej2suVfpngs2fLAEmvmPPV8yACdrOKX&#10;rAfWVjhB2FO8Iz2YX20+L8ybLVq8RA+qHb3YREZFaTe/4/X0aSM1a9ZMPSOkjDpSZCU5pJwOHDRY&#10;1v7xpyEdWUibw4jErNmW6546Ar3unOJAnszoTuDk/x5u5AMD7SsK5kmM/py8CebFuzogs1aikxau&#10;Sp5K/99//3nEPoB1+ZFBZr4MHDIcsCQWVmoYOKC/TPjkY5k9a4a+XjfWsn7nnV76z1CDAkW3kqfv&#10;ezosrztm7DiLaSbYH0uVKqkXLhzQv598Mj7pPU+c8Il8OGqkvo72K6+8rC/VlT9/Pofec1CQcQVe&#10;HZ3H7ik89XzIAJ2skjU0VD2z35bNW9QzY6C3dcrUaRnqZuP771fLu+99cN98TWtt27ZdevbsLRs3&#10;blJbjIEpCq1aGheQZgTPtW5taDVz9HRPmjRZT93DOsj2QjGuPn3f00ckjDw22r7+unpGZDvfZDdz&#10;qJqMojlGPpKn8joq+Y0wjqfbt5278kLym16smpHSe3XkERKacap42yrMzlVIku8L2bJmTfGzdeSB&#10;tHlnSN6xinoNjlxjjIClX2fMnGVxjcK8/o/GjdUC0/Hy2quv6EE4ljXFuQI1JzB3Gqs34GcI3hfM&#10;nyfz5s52yUiuEZBijXnm5lk5hQoVlNEfjpIpkydp19jX9FUTUK8J7xnTaVCl/uGHm8mrWoDev98H&#10;2vudo7/v4lauAZ68M8rWLIW0oDids/n5Wp4P0SmT0rHjyCPUgPjGGXy0gyPdO7jz5y/ISQOWx/D3&#10;95PaBlVANgoCvN9++1217IP3s2jhpxZVFV3thx9/ktmz56iW/YYNHSJ16tRWrXuGjxgpO3bsVC37&#10;IK1s1szphqTXoPjZ6DHj5N9/bVvTNTWNGzfWTn7vq1bahg0fqa9h7kzYp+rWrasvkVOlSpU0ez0j&#10;I6Nkh/Z6Vq/+QZ+35AwtWjSX3r16qlb6evTsbTF30x64OOMibIt58xfIqlXfq5Z9cLJevuxz1Urb&#10;Z59/IV9++ZVqGQc36Q0aNNDnuleqVDHddHqkgeH4/HnNL07ZB6pXr66PXnjSudsZDh85KlevXlMt&#10;xzSoX1c98zwTJk6SP//8S7VEevbobmhGSEpQ7AjzKU1GDB+m1zTwZLiRfuHFl/WMFJNpU6c4dbnQ&#10;+fM/le9W3Ut97tz5TXn6qSdVy/ne/6C/RbGyxYtwb2PfutnI4PlRuzcx+eCD9+RBKwpLIYjBfFyT&#10;oUMHS9069tU/QUclsolMXnihjbRra3tnI4p5jhg5SrVEuz7XkaFDBquWZ0On0hvtO1ikReN4x3Hv&#10;LmPHfWQxkIBjCsG5PbWK3u7WQ86opRAxr/+zpYvTHGXGqP1fZuuCO3Iu+vbbFbJw0WLVEn2N8DbP&#10;P6dallDsDfPJTRCcj//4I7vquvTrP1D2qfXPs2QJ1t7zkhQHDDCF7vW2b1isdLTw0/mGdGps275d&#10;Ro78ULWsOyYQT3Z5q6tqodhnOT1LIjWYm4+pACbttc/3+VQ+X2cYNGiI7Nq9W7VE5syeqX1vhVTL&#10;NjgPmU9rQWYEOl9SY9UIupGjMOSd7FkjMjmsgztx0hSH57NjztFA7aAxKjj3RDjmUBAFHSNt270h&#10;w4aP0FPgV32/WtZoJ/hvV6zUgtFP9ZN0O+3n48d/4rTgHMHii9pNDd0PS/U4o/cex8iGDRv07x0X&#10;1wEDB+udD99oNwP4/nHT++VX/5Np02bonSHtO3TSb2qdsQ+g2vFbXTpn+OCcnCt5/Yrk1co9EW7y&#10;S5YsqVpJdpvdrDlD0WKWVdOPHj2qnpERgoOC1DPbFC5S2OIcePz4cfXM8yGAe+jBB1UrCTpAkhck&#10;dBV0GJivXoLPtUf37k4rJOwJ0NmHa7oJ3nPXrm85vegqPtPkxQgxNdQIti7ZaI/k142jRy3raWRk&#10;THEnq6CXywibN2/Wgs5Rdi35hGIay7/8Sg9IDh82vqCWp0KvN+bZo4gcCn5Nnz5DFi5cJKtWrdJ7&#10;UGMcnLOeHvS0FyxYULXIHLJBevbs7tTgFanve/bs0TMDFi1arH//GJn67LPP5Zdff9UzFcx7x432&#10;yssvO7TUEhFUrFhBPUuCrB9vkDw9eN369eqZc1QoX149S4Kqzo52apPj8oWFWQQ6uIc5fsJ5q28Y&#10;7ZlnnrIYVcY1Y+bM2W4ZgDt79oxFVgqK2CGF3R54/ZGRxhaHdAaMHCPb0QSBuSNLTVr7nnFvUrVq&#10;FdVKsmnTZvXMfth/zLMQnKW8FnuY31/9+99/Tr3f8SQM0MkqVatUNqwgBEa+3+r6tl4QDdVEUyuK&#10;hh5HVFdEWiSmInTo+KZ8/vkXeno7uQYuIpgXRamrVbOmPPnkE6qVsWB6xfPPt1YtIvtV1afq3Bu9&#10;RJ0NR6fBuMIDjRtZ3CDu339AX/7IWTAP17zq9rVr1/TaIuReuP9BkS5zP/34s3rm+TAS+UirVqqV&#10;5L9du2TZsi9VyzjoVF6+/Cv9vylJvmwvOj/s7eRGsbVbtzw/QI+KsnzPYXntL3CHz/XCBeuX5Ktf&#10;r556lmTL1i36ecURGzZulCtXrqiW82AagHlKOb7vDRs2qlbGxgCdrII5aBUqWI6AOAK9pyiI1vfd&#10;9/QU3t7v9NWLY40ZM04+/HCMvPd+Py0g7yRt27XX5y6iTgADc9fr/Gan+9Kj6H4d2r8h5ZONfHk7&#10;pO5jzqi9NxFE5pBq+dBD99JsMfKFuZuePoWuePHi943+z5kz16FRnPDw66m+bwQqjz76iGolQbZM&#10;Zhk1Skl0snWc3QU1QcwDyd/XrrVpTXl3a9v2NcmVy7JW0vIvv5TvV/+gWo7DoMrQYcPl8y++0O/l&#10;zEfKTXx8LK8pUbfvjSzbCvPYveHYSN4B4ch7xjJtqXV+pKRevbqSNeu9Qmgo7jZv3gLVsh2C5E8/&#10;XaRazoXPDbWYzGGpNUdXO/IGvPMiqz3lpEI1WGLj2LFjsm3bNtm0ebNs2bpVX6fw2rVwi2qX5FpN&#10;mjwkTZs2US1KC+ZpDxrYX/Lly6e2eDcEU4MGDZBcOXOqLUSOe6HN8/qxYoLChihwag/c+KPQ1O9m&#10;xcScATeIKPxkfoN9/PgJmT59pl2dC2fPnpM+fd+VqVOnpZq6/ugjrSw6Rk+eOiWfLlxk1+/D75gz&#10;d54s125qPb0zxCR5tp4zlmi1R+nSpaVmzXvFxLAPjv9kgk3BkjksuYUiW64afMA+9W7fPhafL/YJ&#10;TJ1DdqKjUylQAwWDLfv2JdVCQTry0KHD7/t8UInb3OnTZ+waBUdx1M+/WKZani15rZpLly7bNQKN&#10;7IPFS5aolnVQZPapJy3v39dv2GDXUrzY5z/6eLzDI/C2aNmyheQ0uxfBCgTIwLXnfIaYYsGnC2XJ&#10;0s88/nzIAJ2s1rBB/fsKNlDGhDTL7t26qRZZAyMTI0cMv2+EwtsgDRnV88toN6NERkIti9atn1Wt&#10;JAgO1qz5RbWsg5vDwUOG6aNnCHS/+WaF+olzVKpYUR5LNqqN0dOJEyelOEKYGtQSefe99/WCqb/9&#10;vlY+Hv9JiqN/WbNmlY4d26tWEqzSgSDKlptKLKmE36H/XS2QQe0Kb+j0zhdm2dH599/rPGIePjpp&#10;unTuZNHJdOTIEX2k2Hwt7/QkJCTK1998qwf3qIQ9cNBgfeTZFbBsF4p+msM+hfo+AwYMkhN2zKvH&#10;iCoCpv7a308edObVgvHkyx+iIzss7N5ydwjgP//cupVTTPB5o4Pu+vXraotnQ4CJNfhNcNwjSLQF&#10;PqePx0/Qg3tb4bxr/pkDvjNbsidu3LipFy7+779dehtLQLoCav282amjaiX5+ec1smjREpvOhyhO&#10;iBVMVq78Tv73v69l6rTpHn0+ZIBOVkOqKw6S5Kk6ZDvMMfTUiqVYDm/Y0MF65VeyTeHChWT06FF2&#10;L0vkbuhpR3COmzjKPPSCV8dPGPZIa2TopRdfsEgZxw0S1kOeMGGSduN5SW1NGQpmYmpU9x697q5Y&#10;gL+/8rvvnH6j3qFD+/uKpf7519/Sq9c7esppWgHkmbNnZeKkyfrNrfn82+PHjqc6coj1nps89JBq&#10;JQVRWLkB6cPpzd1H+ucff/6lfU49LZay+uOPP/U1sD1dpUqWUwpOnTolU6ZMu2/uMmDf3bUrKWBw&#10;Baxo0/WtLhb3QRgpxsgxagWkdcOP7xCjywMGDpTFi5fc/bNHjhzVR9Nd5bHHHpVOnTrcN31p/4ED&#10;+vtA4IvslrRG9hFg4nVj6ahOb3bRj0vz947P5+mnnrpvxB7QfuKJx1UryY8//axneVjTEYPP8N33&#10;PtCriOM9eMs0rMeTvWccjyj8ak2KPgojYwlELPGLzzZ5p0d6EOTiuzDvXML3NXfuPD2L45h2LkoN&#10;OgZ+/fU36dmrl+zevUfflj9/Pu04eEt/7grI6Gze/GHVSvLtihUyaPAQOZbOigo4H/69bp306NlL&#10;7+wzWbduvZ6966msWgcdc2xOnU5aY9ARXAfdeZy9Drq5adNnyi+/2Dbi4UwIKhxNEXP1OuhVq1aV&#10;V15+SUZoN2zRNozAOBuKwo3+cJTD6/xmlnXQU4MebiyRZlqb1RsgnX3w4EF2V9PNCDLrOuhGa9mi&#10;uRa49lSt+2FFjsGDh8rRZDdHuHGvWaOGviYxAqHQ0BB9pOzixUuyTwvIt2zZoo8Km0Nn2IejRrgk&#10;uwuve8jQYXpgkhw6NhvUr6fPWc+RI4d+TTp/4YL888+/2s31Ie1m2PJWS+/M0861+HupwY0l6rJs&#10;33FvSSrAPUfFihWlfr26erYTRtzx+65cvaIX30OVZqT/msMN+uDBA6Wadu1Jiyesg47A4a2u3eSC&#10;9vmZQ3ZPlcqV9ZHA6JhoOXHipH6dwc173z7vqD9lKfk66Ch6+uKLL6iW/TACt/Szz+8bwStUsKA0&#10;fqCxlC5dSjun5tLfS3h4uGBZNnTknNauCeZ/B8Hla6++qr0m1y9liv1k8pSpqY7+Y13tUqVK6at4&#10;mKZc4BjA94JjILW/h6XsunTprKcmpyYmJlbee+/9+yrhlyhRQp55+impWbOGfhxhX0/6DK/Lnr17&#10;5Pff/9CXOjR9hq++8rIe3Js66PA6PXUddATiyFI4cNBymbMiRQrLM888rcVHtfQMPLxnvL/r12/I&#10;3n175Y+1f8rOf/65+56fffYZvdgy9n9Iax305PC+J02aLPFmnSmA34l9tnbt2lKwQAH9vhqf6ZGj&#10;R/X9FlkSJviMsWY9Osze/6Cf2uqcddDN4fP76KPxslm7DpjDa0cNIJx/cT7E64uO1s6HV67KocOH&#10;ZdPGTRKerAM3aTCin8WUlZS4cx10BugM0C1YE6CjwMSgwYP1GwF3Q8pk27avy8cfj1db7OOOAH3M&#10;6FGyZes2Ga+9dk8I0nHTM3LkcCliwJr3mT1Ah4iISD0Q2r7d8yswly1TRrtx6H/f3MDMhgG6MdIL&#10;0AFLDk2cNElfpcNeuCnDeTv5/E5nwig+7hscqSRcS7sRf/+9vnpgnR4E6UhFRUqnvXBD2b/fB1Ky&#10;ZAm1JXWeEKADApIRI0bpwVl6mjVr6vIAHTCqiPn99s5BDwnJIm937erWWi/IWkEGC6ZfGAEdKN17&#10;dLPqPgLn2sGDh+gZJilBliE67XAMJB+EwXbc+z3/XGtp16793QDMkwN0wFQGdPKlNmJtes8IRnGu&#10;MYdYAxlIr776ivTq3efudARbAnTAPcmEiZP1zhZbIfsTGZboEMV66q4M0AEZFgsWLJTVP/xwX+eY&#10;tQpo76Gfdt0oo933pMedATpT3MlmQUGB+kFoPp/GHTDKO2bMh5I3jREIT4cRkGHDhupBoTuhQv+E&#10;T8YbEpxTElRNHTpkkLRv/4ZFWpknwY3AM08/LR9/PC7TB+fkWhgdHzxooPTWAvnkcyPTg0wfpJx/&#10;/NFYlwbngJFoBLsfvP+eFCxYQG21DgLdHlrwMnzYEKuCc8C5o3u3t2Wouim2BUaJEMBMmzrZquDc&#10;k2D5yvffe9eqa6Ot6b5GwQjxlMkT9ZFPW9Kscd5t0KC+9r1McXshVswHR4A6csQwqawF1/aki+Pv&#10;IPMKxzPuyay9j8iTJ7dMmDBemmtBCj6T5DBCj5Hb5ME57j1HfzhS37e9Dc5dGH3GSg0p7bem95w8&#10;OMdniu/ptddedXiQs06dOjJ92hRp1Kih1d83vh90hE3W9nd31qLC6+jS5U3tsxhqcwyCDJxnn3la&#10;pmnv3Zrg3N04gs4RdAvWjKCbRERGytgx4yx6l1ylQYMG8m7fd/QbEKxL+0E/20Zak3PXCLoJKvuO&#10;HjNWTp927fxAnJxbP/usvP76q4be5HAE3RLmfU6fPkOf4+cpcJHt0b2bVKpUUW2hzDKC/tPPayxG&#10;SY1WuXIladWypWqlDyNkmCv9199/6/NKU0qdDdEC4/IVykvjRo30lGac+90No1wo8vXnH3/J7j17&#10;LNJATRDQ4xh78MEH5MEHHpTAQPs76zCajJHOtX/8oRdqSqmwGEbRcPOJoq6Ys2lKTbYWCihdvHhv&#10;jeXXX39d70yxx7r162Wf9n2atGjRQk+jtQXSbHF/g1E/TBm6cydav+dC+nOpUiX1IKNpkyYWa+yb&#10;w/0JUlxN6tata/doaVpQe+GXX36VHTt36KOEyeFai1Tx2rVqa4F9cylSpIj6iWfBvcjf2nGINdKP&#10;Hj12X3BsguOvZIkSUq16NXnowQf19+bIvf0p7d7nJ+173rZ9h8X+Z5JVuy5Xq1ZNHm7eTOrUrm0R&#10;0KPY2m11zgjSXtcb7dqm+VpQ4PHI4SOqJfL444/rr98eOA43b96sWiL169eXGjWqq1baEFshwwQr&#10;GJ07f/9yfRhNr1qlih4Yo0PH/D3/7+tv5NrVq/pzdOK1a9dOj7FshfoOyM7BeSyltdUR19SrV0+e&#10;0D6j5FMf8T3hfGFSTAuYkxfTTA7nrGXLlqtWUgdR8sKh1sL58N9//5O1a//Q60Akn9YDOB/inNNA&#10;+16aN2+unTeyq59YB7UVzpmtIvHyyy/p5x57bNy0SXbvuhcvNWvWLM0phQzQGaBbsCVABxwgy5Z9&#10;Kd98+61+k+VsCJ7aaSdfnARM+1FGCNABF0Is/4CLvDVpfY4qXaqUdO36llTQbnqNxgD9fjjVoqjU&#10;F18su29upSthjhuWu3r88cdSHLXIzDJLgO7JcJyghgPm7SYmJmiBjZ/k0q6tYXnzetS9Q3J43ajO&#10;jgfO31jrGccaKh0763Xjd2GeZUJCvP47cuTMKfnCwnhcuxmmN128eOFuhX9cUwoUKGB1CrKnMO3T&#10;WPIW9ye+fr4SFBgkufPkltxqrrQzoKMLwR/uKXH8Y6QdtRo8+fh3FOZz474A+ww6c3Llzu3ycx6C&#10;Z3zu6HjEa8ibN0z/7L3F1WvX5OqVK3oavH4+1AJpdAB46/mQKe7kEBzEr732ikyaOEFqVK/utJMJ&#10;RneRTjZr1gx5/LFHM+SJGj3SSGVE+hPmVjoL5u336fOOTJz4iVOCc0oZ9tlmTZvIbG0fxvxcFDNx&#10;JVyo3uzUSebPmyNPPfUkb+LJI+E4QYVgnJtQCK18+XJ60Onp53y8PqTb49yN143Xj/fhzNeNoAWf&#10;T9Lvq6AXd+Jx7X6Y3oQ10/G94IFzvbcF52DapzHKV61aVX1+edmyZSSPFjw6c79G1geyQEzHP16D&#10;px//jkInjmmfwTnEHec8pN+XLVv27mvwpuAcsF9iTjtev34+1O51vfl8yACdDFG8eDEZNWqEfPzR&#10;OHnggQdSTTezFdaORHXL2bNmSq+ePfRK0xkdbuzGfzxORowYrlfUNCL1HClQSAtDlW4EiA83a6p3&#10;rpDr4YKBIlqYAzZ2zGh5+GHb01CthfRaZIcMHzZU5s6ZpR1LT3nljSIRERFRZpHpU9yRhosUHsf4&#10;SNWqVdxaCOry5Sty+vQp1bJf6dJlbJ6jkRIUuNi8Zav8+8+/+vI4+IzTS4HHfoFRZCyvgzl79erW&#10;1T/X9AJJpJMdOmS5bIWtcubMpc9nswaWF7l58/65LrbIqgVk5cpat5wV5uChYjCW68GSEUhDSm+t&#10;UOyLSaM55aRGjRp6MTprixIZAd/5nWRFTmyFzhks8WILLGFzOZ21lNPj5+fv8nXA8X3u2bNXr1y8&#10;V/sv5uMhpdCK07MFdIzh+MEcYCxXhblw7jwveRumuBMREZG7ZfoAnVwDRX8wVw7zWxBw3lHLkiD4&#10;RjpY7ly59TlaOXLmkEAGFKnC4Xrz5i25qAWhWB4Fc7UwXwgQnOXKlVNfBgOpj6Eh9hX2IfdDZxaO&#10;l5OnTsn58+f1YybiVoS+9q8JRsKRFoeOjAIF8utplEiLMyp7JTNigE5ERETuxgCdiIhIwwCdiIiI&#10;3I0BOhGlaOu27fL5F8tUy36jRgyX7Nkdn2ONysiYynEt/Jr4+frpBZhQ1ITnEzIKA3QiIiJyNwbo&#10;RJSi39f+IZMnT1Et+y1ZvEhPvbcXllzCWptYUxep3uawlnerli3k0Ucf8Yh1kcm7MUAnIiIid2MZ&#10;ZyLySOg7xJrw3br3kO9Xr74vOIfTp0/ra8d379FTDh50rFAgEREREZG7ZfoR9EOHDuuFy4xQqHAh&#10;KW1j1Wl3OHHipB7YGAHFyFBx3ZOdPXtO5sydK4+0aiX169fT9kPHly3LDNw9gv7119/KkqVLra5k&#10;juJoWE6sSpXKaguRbTiCTkRERO6W6QP0KVOnyW+//a5ajkE15Vkzp7t0OStboZp6t+49tZtQR5eW&#10;S9KwYQMZOKC/anmeM2fOyqBBg+VaeLjextJjTz75hL4ONeYvU+rcGaBv27ZdRo76ULWsh/XEp02d&#10;Inny5FZbiKzHAJ2IiIjcjSnuBkIK7qLFS1TLM6Hol1HBuac7d+6cRXAOV65ckUWLFkuHjm/KjBmz&#10;tADe8Y4nMhaWGJs1e45q2QbLzi1e4tnHIBERERFRahigG+zXX3+T/fsPqJZnOXLkqKxe/YNqZWxY&#10;J3zQ4KEWwbm5mJgY+XnNGj2bYNjwkbJjx06Jj49XPyV32rZ9h1y+fFm1bLdhw0YtUI9QLSIi8iRI&#10;3IyLi1MtIiJKjgG6wbAU1MxZsz3u4hMfr72umbP015fRXdKC84EDB+uj5enBjcLOnTtl+IiR8na3&#10;HvLjjz/J7du31U/JHbZv366e2QedL9sc/DeIyHq43iHrxfRY+tnn6icZT3h4uMV7XfndKvUTstbv&#10;v6+Vt7p206+30dHRaisREZkwQHeCEydOeNxF+6effpbDR46oVsaFJbkGDhqiB+m2On/+vH7D1aFD&#10;J70y+IULxhQPJNscO3ZcPbOfUUUQiSh96PhFsGV6rF37h/pJxhMREWnxXjdt2qx+krqIiAg9IDV/&#10;GFX7xttgit28+Qv0azSutx07dZYvv/ofM9gMgEGJ5PvZ+vUb1E+JyJswQHeSZcuWG1Yd3lE4aWeG&#10;ebnXrl2TocOGOfy5R0ZF6etuv9X1bRn30cdMl3ax23fuqGf246gMEXkKdGCgJor5A0F7ZjR37ny9&#10;WK0J6ob4+fqKn5+f2kL2QidH8v0M9zNE5H0YoDsJ0mxnz5lr9RJRzjR/wUK5Y0DQ48mQdog551hS&#10;zShVq1aRF9q0kWzZPLcqf0aUNTRUPbNflixZ1DMiIu+FIGvWrDl3H2vW/KJ+Yr/Nm7dY/Juuqpuz&#10;YeMm2bhpk2ppN6BaYN6161vSps3zakvms2nzZsvv4oBn1jAiItdigO5E27fvsCr9zZkwF3fDhoyd&#10;4oTgHGntRlVkL1WqlL6e9oejRkrp0p6/rn1GU1r7/B1VokRx9YyIyHth2b8ff/rp7mPnP/+on9jv&#10;wMGDFv/m6TPOnxJ08+ZNmT373uoc/n5+0rtXT3n8sUfVlszp4AHL7+KMAUsaE5H3Y4DuZHPmzrNI&#10;53IljJqjRzYjw0V/2PARhgTn+fLlk3f79pFJEz+R2rVrqa3kanXr1lHP7BMcHCy1avH7IyLPEBgU&#10;JM8/19riUbZsWfXTzOHThYv0pWghICBAPvjgfXn44WZ6m4wREhJ6335WskQJ9VMi8iYM0J0M86KX&#10;LP1MtVxr+fKvHFquytMhOB8yZJgcP35CbbFP9uzZpWPHDjJr5gxp2rSJnnZH7lOzZg0pUqSwatnu&#10;4WbNJDQkRLWIiNwrWAvQ27d/w+JRuXIl9dOMD6P+psKB6EAdPHigNGzYQG+TcTAdL/l+Vq5c5uoI&#10;IsooGIm4gF5B/bBrK6ifOHFSVqxcqVoZDwrsDB4yVI4dt7/id5A+qvGczJ0zS1o/+4wEBgaon5A7&#10;+fv7S/du3ezqKMmdO7e89torqkVERO6WmJAoPbp3k549usu4saOlVs2a6idERJQSBugugAquM2bO&#10;ctkyIqbfl1HXPMeUgREjR9k9co5qsc2bN5fZs2ZK+/btJNSAomRkrCpVKkuXzp3Fx8dHbUkfvsfB&#10;gwbqGRFEROQZMGWsVauW+qN06dJqKxERpYYBuoscPXpUVq/+UbWc65dff5MDGbQSaGRkpAwdNkJ7&#10;fwfVFuv5+PhKnTp1ZMrkSfJO756SN28e9RPyRE888Zj0++B9qwLuEiVKyMcfjZWyZcuoLURERERE&#10;3ocBugt99vnncuXKVdVyDlQ0X7hwkWplLFjbGiPnBw/aHpyjIM/YsR/KsKGDpXjxYmorebrGjRvp&#10;UxBeeeVlKVy4sN7JglF1PJAKX7FiBXmndy+ZPGmCFCvG75XIUVgZFFlKR48dk/379+tLcJ0/f8Fl&#10;GWAmWKIUU5mOHDmqvw50Ol+4cCHDZoZlVLdv39az3ZL2pf16QdfY2Fj1U9fB/oR9GK/HVvi72O/M&#10;H5kJPjccezgG8R3imLx1K8IjlhFOTUrfmSe/XqLkfLQdNt099ty583LKgKUf/P39pHatmjalrTrb&#10;lKnT5Lffflct52vQoL4MHNDfaZ/BhAmT5M+//lIt50OhF7wfZ0NF+g9Hj5H//tultlgHQd3rr78m&#10;jRs19Kj9zhv8vvYPmTx5imrZb8niRZIrV07Vcswt7Yb91s1b4uvrIzlz5dKLLxEZ5bB244llrYzQ&#10;oH5d9cw7oKAoroUbN26Sk6dO3XczmyVLFqlapYq0aNlc6tWtq08VMomJiZHn27yoWiJ58+aVhZ/O&#10;Vy3bnD17Vn7VXgeWKMUa4MnhdVSuVEmvAI7rDzrqXOm0di/UrXsP1RKppL2Wj8aNUa3UoVjsbbMV&#10;XTp3fjPVOhtz5867+/ljf8Ra2SYFCxbQ7qNSX6UC/2bbtm0lOPjeufH8+fOyatX3qiWy/8BBPavP&#10;pFq1qlKsaFHVuh9WOGnd+lnVSt+1a+Ha9WOtbFi/QY6fOHFfQIsq7ug0b9LkIWnWtIn+ndpqwYJP&#10;JS4uTrVE3nqri3p2D36+des2Wbd+vd7RhKK9+fPnl3lzZ6s/cT987qdPn9bvNbAc3ckTJ+Wq9vfQ&#10;WWSCQndh2j6OdH2k72PlEWunyt3/XRzQvotjqoXvopr2XRRRrfvl014/auakZr72ucSn87lYA5/d&#10;tm3b9e9x9+49961GhPspfJb169WVVq1aSbFiqe8/rnD16lX9O9u3f7/+eeJ8FhFxS+Ljk/Y97HO5&#10;tHsGDNDUqF5dP3eEhYXpP7PF8i+/khtqNQJAgWH82/ZYv2GD7N2zV7VEHnvs0VQHGr75doVcMSv6&#10;HKYdk8/ZcEyaQybqF8uWS4JZp2vjxo31qYXkORiguzhAx3sfPHiQdoPj2FJSKfnn3/9k6NBhquUa&#10;rgrQI7WLg603ztjLChUqaHEjSdbzxACdyJkyY4AeFXVbli1fLqtX/2AR8KSlePHietGvChXK620j&#10;AnSMyC1atFh++/03LaBL97ZEV7BAAXn77a76yg+uYm+A3rZd+7vLjMHKFd+kem16+pnWdo/24d9c&#10;umSRZMuWTW0R2bt3r/QfMEi1bFeuXDmZ8MnHqpU67AfffPOt/O/rb6weJcfr7NixvTR/+GGb7g3b&#10;vPCSnlVn8v0qy6K4//zzr8yeM0e/fzVXQNtnUgrQb9y4oVeaX/PLr3rHkC2fPzoYXnyhjTzzzNPp&#10;Bmt7tIBswED7v4vy5cvJJ+NT/y5wHOJ7MEn+uVgDge6s2XP0zjJroFMIK+C82amjxX7nbHif6Mj7&#10;ec0a2bdv/30dQWnBcdKsWVN5o11byZnT+vuTrm930z6Xex2HX325zK4OJpgzZ66s/uHe1NehQwdL&#10;3TopxwYHDx7SjuGBFufo7t3elkcffUS1rIP9+qOPxsuGjRvVFhzfZbVz2FiXd3ZS2pji7mI4OGbP&#10;nm1XmlVacKGaOXOWamU8WDYLvcq2PIpqDwbnREQpO3XqlLzTp4+sXPmd1cE5nDx5Ug8yvv9+tdri&#10;GIzm9urdW3759Verg3M4f+GCDB8xQpYt/9LugJaMceXKFfmg3wB9ZM6WFPZbt27JlCnTZNLkKYak&#10;vmM/+OzzL2TY8BH3Beepwd8ZNmyEvlY7glJb9yXczy1eslQGDhwsN27eVFu9D9730qWfyZChw6wO&#10;zgGBMTo33unTV8++cZXPv1gmn0yYqHd62BKcA9L2MTjXq3cfPWXf06FjplPHDqqVZP6CBXqGii2+&#10;W/W9RXCeI0cOGdC/H4NzD+Q3XKOepwo920acdNDLVqhgQY8aQd+yZascO2b/Ul32QKpQjHYhqlXL&#10;uKVGkHazZcsW1XIdBMEPPviAarkWTrC4KUDq2vYdO/V0ob/+Wid//PGH/P33Olm3br1s3bZd/tu1&#10;S095unTpksTExOrLqwUFBap/xTthDXgs3Yf3vQHvW3u/uEDq73v9Btm5c6eeOocblJjoGL2HF+/b&#10;Fpg3uHmz4/sUUiOzZAlWrYwPxzamZCCNDKme2O+QInnu7Dn9Ob67Gzdv6PtiYmKCdj709eqOJJzP&#10;sJ8dOXJE9u7dJ3v37dNTIjGigWUQz2g3eqiNERsbp71Pf32EyZOuAebwfRnVeerIWv6ucOzYMS3I&#10;Hqyn/ZrDdbpsmTLS7OFm0qJ5c3m4eTM9JTR/gfz6Po2ACnBDvEM7z2DfrVC+vHz1v6/17RASEiLP&#10;PvO0aqXt4KFDMnjIMLlx4949BvaPypUrywttnpfX274mL774gjzySCupom0LCgyUc+fP6+d/QCyF&#10;/S1eez3Vq1XTtzkTjt8ffrw36oU02ZYtmqtW6lasWKmfF0xefvmlVFPcf/p5jZ5GjQdunM1HRHH8&#10;oHCm6efJH/jsn3j8MQnUPicTHH+4Fpr+DAIx0+cH+DtI0Tb/d8wfBbTvHiOkqbl06bIMGDBITp+x&#10;zLQsUaK4dv5vLa+//qr+fh9/7FF9ibVs2bPpdQ3M39cJLdA4c+asNLJyOhr2N/P38OorL+vvCzV4&#10;vv7mW7X1flmzZpWnn3pStZLg90XdjpJ///1PbUnahpFV7Ns1atbQ7tdqSY0aNaR06VKSI3sO7bwX&#10;afF9wpWrV7V9cbd+7KR2Tsc5Bqnjps/W9u+iQJrfxVdf/e++z8UaOJ5nzZqtB3Dm8HpatWwhr7z8&#10;sr6EaevnWssDjRtL0SJF9HPBNW3fMomMjNLvuzCV05riro4KyRKid+qZw+vFd4RzVk3tHrtO7VpS&#10;RjufYZpGbGyMREREqj+ZBN/hhg0bpXGjRvo68ulZ/cMPd8+B8MILbexOcd+xY4ccOnxYtUSf8lG4&#10;UCHVuh8yWc5qx4ipEwTf8y7t/hbTfax5DbhXnjhhoiTgpKnBPooM2FKlSult8ixMcXdxirsJLroT&#10;J3wiJUuWUFvsh6IrPXr2tjgpu4qrUtxNcIO4dds22bp1u35iwonSil3YAk5KuMhh7hiqulerWiXV&#10;i6knQfrtpk2b9E4l9G7b8n1jf8McscaNGmsXgQf1uWPpcVeK+6LFS2zuDU8OaacN6tdTLedAIIcA&#10;FB0Z+D5wHOJciX0SI0HWjEjiBh0dJ7gRLFmihHahLClly5WVChUqaDcf9qXNOVt0dIx2I/uvnkL6&#10;j/ZfzPWzduQL+yFu3HCjUVF7j5UqVdQr73vK8ZdZUtzxHnu/00dP6zWH4AnpxkhhTwnOtf/9958s&#10;+HShFlCd1Lfhet67V0+ZPGWq3gZrU9xRNBWvA0GvSe7cufVVNmqmsVb25StXZNKkyXpgboLXMWhg&#10;f6lfv77a4hyuSHE3h/c4cNBg1RI9gMWIlyNwjkUquknPnt21IKylatkG2Xvvvd9PD7BNEEi+1aWz&#10;Hjik1gmBjr3Zc+bKH3/8qbYkQc2Yl158QbVSl1KK+++/r7XYDwFz8RFcV6xYUR8gypMnjx7AJYfO&#10;/o6dOmv7Xy5p1rSpNNGCYAShqX1HuP7iHPipdiwk75h4/vnnpP0b7VQrbZjWgfnFJr169pCWWkBs&#10;L3tT3L/VXsNC7bWYw+DL213fSjVtHecDBOTTZ8zQrof3Oiswj3rSxAkSGGhf4Got/P633npbwrXj&#10;6oEHGusdFxUrVEz19+LP47y1WNv/0bloDtdcrASTXnzirhR3Exw3fd993yLDAe/9g/ffS/O141yP&#10;c6359a2tdqyh85M8EwN0NwXogJSVj8aN0y4A9s80QCAzaPBQ2bPn3o2KK7kiQMd7xE3Kjz/9rBd8&#10;iYsztgIsAgZckDGXx9NGvXAyXqvdwPykvXekoxoBx1+d2rXluedap1kUxF0Beuvn2tiUbpuSp556&#10;Urp0flO1jIEiQRghRq2HfXv36r3YjnYkpAaBLCrUN2rYUBo1biS5c+VSP3EPXCaQBvjjTz/J+vUb&#10;7hs5cgRGPBCMNdLOJcgqwgiXu2SGAB3f5fDhI2XnP/+oLUkdRe3avq6fE6y5PuP4nD9/gfzw4096&#10;G6O15kGBNQE6XsfQYcMtRi0LFSokY0aP0oOo9CBA+nj8J3pROxMUgZo9a4a+TzkLA3RLKEr23Xer&#10;VCtphHrkiOFWLXmJfWDpZ5/L/8yyL7AvTZ0yWQoXTn0kEZIH6Avmz5PuPXrePTchaGrT5nl58onH&#10;rd4fMPqN79OWDkO8hrHjPpIdO+4FfHgPny6Yp6cPp8cTAnRkGL773vsWnf4YGcY5wRqmbBzcr5hg&#10;Tn5bK/++I5BJiPNGaKj1xzz2uy++WKZnnpobOmSQ1K2b9nnb3QE6YIoROsXMr8Pd3u6qF5lLCb7X&#10;kaM+lJ07753zUehz8OCBHhWPkSXOQXcjFH1AcQtHIHhzV3DubAh+MFrc+52+MnjIUO1GbKPhwTlg&#10;9Oa7Vav0i/voMeP0Cq7uhgvsSu2mp9ObXfSTuFHBOeDitG37dv2mD8vWIdWQUoagHB14WHsfN9hY&#10;SeCHH35IsTKxkRAA4cZ8ztx50rHjmzL+kwn6SL074OYL7x83cPgsjAzOATd1mKaB9/hG+44yceJk&#10;vSPEmZ9vZoZzqnlwDrgRx6iftTdr6EBCdWhTGrt5QGCtzVu2WATnGHXFDbI1wTkgiOrzzjv6zbkJ&#10;UrnNg0VyLmQNmdchQEfP+++9a1VwDtjfMIpXp05ttSVpX1r62WeqZb1ly5bdPTeho33ypIl6kGhL&#10;Z03VqlVtCs4BGVAYvTTfb/Ee/l63XrU8G+4H5s2bbxGco6I3vhdrIUUaHQvmcP+SPEPHGbCv2RKc&#10;A/a7V199RerVswzGf/t9rXrm2ZDhhAJx5ufrudp3iM6KlHz55VcWwTnOme++19fq8z25BwN0N0NB&#10;DtxU2AMnPyw1khEhDQk9sgiIzFPnnAkBwebNm6Vnr3f0k53RhfystWvXbv014Ls1X9rFaLgwb9++&#10;Q/tdvfWRMLQpaT/Ad/Dx+KSAEVk2/2gBjaOj+vbCjRNqC6AAD0YMkYrpChgZmjd/gfTp+56e0u6K&#10;/QM3tn/8+aderfadd/rKn3/9LXFmN47kGHyHX371P9VKUrNGDX3k3Fa4ucMSQ9Wr2z7vG6/jq6/u&#10;jZrCK6+8pC+LaQukL3fpYpkpgyrc5sEGOQ/mept3pDVt0sTm2jrYjzq/+aZFYIzaJ8lrI6QHgxVQ&#10;sGBBGTd2jL6Ci6ugEwD1EsxhKog3OHDgoF43xATp7N27dbU5eGvcuJHUqFFdtZLO5T+v+UW1PA/e&#10;X9vXX7d4n7ZWgncnpPObV3DH/QnuD8yzGACp/ObnfHQo9e/3gcdOoaN7GKC7GeZUz51r33qxCxct&#10;cWoA5w44ySxf/pUejOwzu2i4Em7uMCqAef0otOYqmMe7YMFCPVsgpfV/nQWB2OzZc+STTyZapAxm&#10;Rus3bJRu3XvKoMFDZN26dXaNDDoLbhww3w+vD9MPnBkwozr2u+99oK/X664bFmQpTJgwUbpr7xej&#10;Ud5y4+TJkB2EYn4mGPHs2KmDzTfjJvh7b3Xpkuo849QgI8j8daAGw1NPWhbushY6GIoUubduNNZD&#10;zqhZZZ4E9y44H5kgwMaopD0QTDds0EC1VKekjSPQOD8EBPjrwYc1qeVGQ+0D8+Po1Cn3Z+JZ49df&#10;f1PPkiBN2t6l0p5P1tGH/cOTO/6xJnr+fPlUC9mUN/RCd94Cy9qVKVNatUQuaNdt1GAwfebozEdG&#10;munaif0TI+9G1L4i52OA7gGw5AGKjdgCy0qsXesd6TjWun79hgwZMkw+/+ILjxgBQcVtLJtimmfp&#10;TEizx9ImK7/7zm0XtL+1gBSBaUbr9LEFOkZsWV7GHZDZgdoA02fMcspxcuToUXlPC84xz80T4DsZ&#10;P/4Tfc5dail8ZB1UjzaHOiglUikIZy2s5FHfxoKMKPJpDqNv9lZCRudA0yYPqVaSnTZeT8l2mIZi&#10;3oGJudv5898LdmyF4qXm/jOb/mCtxx59TC+06Q45c+aQrFlDVQsdGBEen8mB17dp82bVSmLNigSp&#10;wcoL5jVE0CFoXvHc0yBgLV7i3vkPSzxeu3ZVtTwfah3079fP4jPHuvDoWMeAz7iPPrYowIkRd6z9&#10;Tt6BAboHQEA2Y+YsuXPHutFLXBRnzJzp0T2TtkJKe99335M9e/eqLZ4BI/qYA7548VKnjeBdvHRJ&#10;Dz5ww+NuqIuA9Y09+aLqTA2SjYJ4sl9++UVGjx5r6Cg/CmANHTrc4qLuKQ4fPizvf9AvzSWUKG0H&#10;Dh5Uz5LUrn1v7q8jmjxkGSCnxzylFhxdcrRKlSrqWRLsK+Rc+/bvV8+S1KpZQz2zDwJ883MvVsiw&#10;5ZqLDp42bZ5TLcfdvHlLX6IVHfQoZIeVC/BYuHCxvsQbRp6xkgyW0MTrRAZBUNC95URtWc/fXZAp&#10;Zd4hjyr3WOHGXvgOKleupFpJWQ2uzEJEDYJDhw7Lr7/9JsuWf3n3O8Njudb+UfsuMa0PdXdMU9aS&#10;Z1vExXnX9Bh0ivV5p7fFsYM1+ZHujvs5k/LlyxteOJeciwG6h7h48aIs//JL1UrbipXf6euFZhRY&#10;BxJzTrFckydCR8jX33yjV6s1ulMEywz17z9Qu2CcV1vcD50lw0eMNLwYmDfAaCDmMHoLFPubMHGS&#10;IZ1HWB925MhRHt05gxGfAlYsEUgpMy2NZmJtMa/0YLk8Wxw7dlQ9S1KieAl9H7b3UTDZfGNXThHK&#10;rJIXU0WhsJS+G2sfWbKEWARL6CS0pfMRgSGq+DsCrwMZjcica/dGexk8eKg+/Qtri6/U7rvw+HbF&#10;Cr120NRp0/UVdFDEs32HTnpqsbvq1tgLa2qbK1HCseMQDyyxZu6cWcVzZzl46JA+Re/1tm/oxUyn&#10;Tp2uV2k3fWd4fK61Z2nfJQrjvtX1bXnt9XZ6ZfNjR4+pf8V7odhdm+fvdU5h9Bx1HExyZM8u/fu9&#10;rxf3JO/BZdbcuMxacuh9ROVRrFedmnNaINejRy+r1x12NkeXWUM67aBBQ+4rbOGpXn/tNXnpJWPW&#10;jbx1K0L69R/gEVXjU4K0KSPS3b1tmTX0vOPi7k2wlqktVXdTMmHCJPnzr79UyzOVL1dOPh7/kfg6&#10;6RqS0ZdZS74E04zpU++7obYHjlfc8JrO42kts4Zr10svv2pxDcNSl47cF+A2xjzrAxXhl33xmVNu&#10;SLnMWhIUjzSvI4Drha0V0JND5yCCPJNFCxekWtU/+TJrHTq8Ic+1tr3Yockp7TqMtfWxnKQR8Hl8&#10;tnRxup+JO5dZ+/nnNXr2pglSpu1dMswE34l55z4KUHZo/4ZqGQv3JzNnzdaX/jRq8AT34Cmtk2/i&#10;CcuspQTHDaZJosCtOZwDhw8balcxT3IvjqAbwKgOB9ywzJgx0+ICZQ7bZ86cbUhwjoPW1sI+Rrt4&#10;8ZKMGDHKa4JzwPx49LA7CiOBWFbKU4NzyKxz0bH2uLdB2vceB6ZIYLkrTw/OcZ7t0LGD04LzzMD8&#10;2oLP09GbcRP8W9YGZ7iRTn4zjeAaq5LY+0hpSoZRN+yUsuT3KbhepPTd2PJI/m/akm5cuvS9Ylm2&#10;wggs6m4kD85xfKAIIYqfderUUXr26C5vvtlJXnvtVXn8sUelVs2akjdPHoc7JtwlIdkxgsA+pe/F&#10;lkfyzDtnzcPH7+rXf+B9hehwb1uuXDl58sknpH37N6RH927yVpfO0q5dW3n66aekQYP6+hr7gXbW&#10;vPBUuJ9/rvWzqnVPsaJFpUqVyqpF3oQBugEqVqwo+fLZXxzFHOZ1/ZrKiD5OREYt3fHMM0/rowzu&#10;gpM4llAzH1HwBrgQIH0KnQuO+N/X3+hLd5HnQWVXW5d7crcE7SZo2rTpdnXeYa7kkqW2rzvsavXq&#10;1ZPKNqZSU+pwLrO27kl68G+l1rFMGZOn9ZMVtHPuNDp3Ro0abZGeHhKSRTp2aC+LF30qI0cO1wM9&#10;rPnfqlVLeUYL8l5+6UV5++2uMmLEMPn00/n6SD/Wf0ehOG/irV2dONdgjjVWgzBBgIoiaPPmzZEJ&#10;n3ysB+XoWHnkkVZ6sI5l8Dq/2UkGDRwgs2fNlKVLF+vfra3TczwVsk9mzJytWveglsNnn32hWuRN&#10;GKAbIEuWYL1n1aiR9MWLl8iNG5YjAjj4sCaxEYoXL65dYF5SLdfDzdycufNctr650TDiP3HSvaUr&#10;bHX06DG9YAl5rgceaKyeeQ/MuzVPl7PW/v37Pb6oFqb/dOzgnDTJzCT5HN2rBlUsRnBjbSaUnkab&#10;rHMYgdCq71YY9kDaqb1V4ck6WBrP3OgPR6X4XTjysKUqvHkla1ugsxyjsSbZs2WTjz8aJ61bP2tV&#10;hgnu+/BZPPTQg5Irp2Nz4F0teYE0XPdS+h4ceWApMKNt377dIpUbwXnfPu/oS4gho8EaWLse2REV&#10;KlRQW1wv3qBOTWQpYA6+eR0n83jkm2+/tZiTTt6BAbpBatSoLi2a2788hTkE4/MXWAbjS5Z8ZnER&#10;sRfSf97p3Uv7r/tSsrZu3Sa//+7dS8RhjfZfkq0fag2cSKfPmOm0tC8yhvmavN4ExXBiY22bv29k&#10;DQ7cFOBmyfQwqtMSczILFSqkWmSvIkUsM0OMmm976NAhizTT9JgvbQRY0g/7ipEPci5U/DZ37Nix&#10;FL8HRx62QMBlK1yH/1j7h2ol6fJWZ30QIzMoWNAy6+DUyVMpfg+OPJzh998tv7MWLZpLk2RLLbpK&#10;ZGSkemY7o6YRYlWBnWYZmahjhVoGps8f52YUMcQ66eQ9GKAbqFOnDnpxHCP8/fe6uz2EWKbil19/&#10;1Z876tlnnpEyZeyfq+UojLSgkqYtN3PWyJYtm54C++orr+gnpnff7at3RLRr21ZfAihvXut6VW2B&#10;Sq62npz/+utvi8I65JlKliwhYWFhquU9rl27JuvWrVOt9CElPvk6uLbCTUDlSpX0427mjOny5fIv&#10;5LuV3+r/nTd3towcMVzatn1dX0rLnpvorKGh8tqrr6oWOQJzM83t2L5DPXPMhg2b1DPrVEw2aoUa&#10;CORdypW33Jf+NWj6nStduHBRbpjVL8CI8gON7c+euu1lK5+g0zMoMFC1RE6fOSNXr3r+OuDmS7fh&#10;+oNpB/aKdnCaD1bisRc6RBy1c+c/smzZctVKmp7Rv98H0rz5w/qUDBPcq44Z+5FFYUXybAzQDRSq&#10;3UgixcaIXkOkT6O6ZmRklEyfnnrhOFsULVpUXnvtFdVyjy+/+p+hF4ASxYvrc7+WLF4oQwYPlFde&#10;eUkfbWva5CH9BPXCC8/Le+/1lQXz58mokSOkerVqhnw/gLlrK1Z8p1rpQzD02efOmwuE91WoUEF9&#10;vhXSvSZO+ER/33h88snH0rt3L32OljcGnq6G0V9be+Txd4KCgvSqw1iuBtWdkVljepQtW1b/7J2d&#10;ervml1/Us/SdOXvWoREAvOdub3eVsWPH6McdRmhNtS3w3/z580vNmjXkxRfayIjhw+Tzz5bI4MGD&#10;5KGHHrK6QFnr51pL9uzZVIscgaJW5lDz5Ix2U+4IdArZWmCwTrJKxX+vW+/wyg3kWriW+psVR9v1&#10;3y5tXwhXLe8QHm75ejGP3d6Cbwh8jMhydCVcr2rVrqVaSSOt3pDdaP69YcpMvnz2L71p6/kPK06Y&#10;wzLB9sB7wPXXEZcuXdbu7SbcHfDCPWC3t9/W7/XxHPPwzSvSHz9+3KJqP3k2BugGq1OntjRr1lS1&#10;HIM5pR/0629RCMNeuOj06tVDT3F3l8uXr8iqVd+rlmMQ5HTo0F4mT56oz/1K730hkECQNGrUCD2g&#10;R2eKEX748Uer1z5FkT9nrPWOE3GD+vXlk/Ef68VPcFLGPog1jvPlC9MfWJ6qRfOH9Q6k+fPmyIej&#10;Rko17QaLUofljNKCYLtx48b6fojPE8WCsLQTCgZNmzpZX3oJnUKmx8QJ4+XTBfP0IPWTT8bLSy+9&#10;6JS07YMHD1l9o+zoGrBPP/WU3uljbZ8XjtP69epqx2Bf/XPq2vUtLagvon56P2QkoTgTGaN8+XIW&#10;HXTo+F3w6UKHMpoWL1lqc3FCvI4CBe7dVF+5ckV+XmN9x1JmZsQqLsnZOi0GUM+gRs0aqqX9G3Fx&#10;FiN53siROcFYDs+IddCd8f2mBQMZ5r5fvdqrVtaBRO1/9kCHivlovDVQFd2cvXO70RHiyFRHVNwf&#10;99HHcsssTf7RR1pZDCzgPvmD99+z6Az/448/5cefflIt8mQM0J3gzU6d7iugYi8jgnN44oknpEL5&#10;8qrlHitWrjTk4oM02WFDh+hLStja241g9sEHH5Dx4z+yuphIWjCH6Oef16hW6nAjvGKl9aPt1sKI&#10;+ZjRH8qgQQOkXLmy+vtLDzorsCbm6A9HyoAB/byu8qyrlCpZ0mLKCkYb0MnTufObeuo2gu3+/d7X&#10;90N8nnly57ZqdBwXy/Lad/X6a6/K7Fkz9HS0AnZWIE4JLvrbd1iXunzewTlpjzzaSj2zHY7jJx5/&#10;TGbOmCaDBw2UChXK37f/IjUeIyRkDJwvky/Fs337Du2G7WfVss0vv/wqa5PN4bUGXkeb559XrSSY&#10;MoROaXtgn8ffd0YHqLslPyauOpBSa5L830QHiT2QGWP+b/362292T1dAJxFqaBw+7LopYMmvfdj/&#10;zNcQtxayPz77/HPVso1R34W96tSuLUWL3uskvX79hr62uL2ddsePn5Cvv/7GoU6/9Jh/b8hcsDdV&#10;fPnyr2z+vpEZZ27Pnj1y6JBto+g4T2HeuCPQsWpe3LVUqZLy5ptvqtY9GAQwn48OCxYstPk1k+sx&#10;QHeCbNmySvfu3VTL/bBkVPs32qqWe9y6FaHfzDkKAdAg7WYeAZEjihYpoi+xYW2abVp+0gL09C5G&#10;WOrC6Kr1SBOdPGmiQ2tcYs3vKZMnayf3e2lQlARBBLIzkGnQq1dPfRoFRsKffupJwwJqXDQbN24k&#10;06dN0UfjjbLbrMJtWq6HO7bMYTY7Kyebw2dQv349vXLysGFDpYQqIIZ1jTFVhYyFZYeSZ27MmzfP&#10;5tTWNWt+uZsuac+SnSjsVLJECdVKWh1j+PCRctnGAAV/D0t24ob3/Q+QcXZa/SRjSF55/9Tp03Lp&#10;kmPLfCb/N7dt3WZXQIUlZtHhbYKOknHjPrL55h8BLlZ2QdAxaPAQ+eeff9VPnKtgwYIWKcuY7vOD&#10;HSthzF/wqb46iz2Sfxdbt213anCbHK5z6HQ2h1o5yIyxFZYB7j9goP53cW6Ij3fO0osVK1gujfbV&#10;V/9Tz6z397p1egakrWrXrm2RsYnvCgXYrJ0qljQXfJxD2Rb4fn788d4oODJCBw7oL4GBKQ8QoDo/&#10;OsNNkkbfP5KbN2+pLeSJGKA7SQPthrNp0yaq5T4YLUVngbPnvaYHcxSNKE7Rrl1bqVa1imo5BvN0&#10;emuBV/IebFudP39eDhw4qFop+/NP2+ZopgeFbAYPGmBIB0Pu3Llk3NjRbs+w8ETt32inZxq01IIJ&#10;ewqcWQuj80j7btSokdrimMNWFiK8fcexlMy9e/epZ47DcVi7Vk2ZMnmSvmxlp44d9PMXGQvXgj7v&#10;9LK4JuBGesrUaTJt+ox0p0dgqtInEybqq1EgMyjpGvO2+qn1EBj06fuORXCPjI6+fd+VDRs3phuk&#10;4Hdv2bJVevXuo2cBAOqbjBk71pCaLZ4CUwHMlxBDMDth4uRUK0AjeE/v/ZcrW1Y9S3Ly1ClZsvSz&#10;FP8evoeLFy+q1v26aMFdmFmmUWRUlAwcNFi+/361VXUFcO38oN+Au4ExApexWpAf7mDnoTWwDz7c&#10;rJlqJUEmxpatW1UrbahD89HH4+0K6k3Klkv2XZw8qb8Ge74Le2G5saeefEK1knzzzbcyevRYq7JS&#10;8DlgGeChw0bcTY9HB96PdgTA1kielr912zZ9rW9rjntkcaIzb8KESfrnaev9X44c2e/7/adPn5YB&#10;Awelm/G6f/8Befe99/XVM/B7Cxe2fYob9g+cp03w72CEHPVe0oKpeGXKlFGtpPP4BO08npHOlRmN&#10;33CNep4qjH6aV7q0Fy7kWJrD0YDISLjAHzt2XLXsgzTjlIJxVDb+7fe1bq2a+MTjj8vjjz+qWvfg&#10;oPz22xUOp5wjNcq8Bz0lOAnihOJoAZWKFStIj+7dDN1/8PqPaifLs3amVpoEBQfpqWIpwftHoT+j&#10;5nUhxQqFtoxcKg836/Xr15f1GzY4VDQsJUnryVo/wvbll185fNHAHNfaZsVv7OXKcxXOj6hhgd5x&#10;R78D7GvPPf+cfgOalnXrNug3F/bCfHf0zhvZeYHPHKPntqyBbBQEp0bMI4XkS5p5EkzdyJcvnx6I&#10;4PxkglFAjMyg0xHBFX4UHx+nB32o0o01o5H+imJDJq+//pq0aN5Cu+m9N4qF/cGa2gG5cuaU0qVK&#10;6QG56Zi/cyda1q/foL+2uLh4vco0OrDwOqOibsuJkyf0Y2TmzNn6fFnzYwWBLKZLoFCjsyAYMR95&#10;w5x+dOClZ8WKldp7u1fl++WXX7KqAwp/Bp+/+eofCJp+/fVXuXL5qly+cllPK0aQgjngCLSfffbZ&#10;NK8PmIKHuajmn92+fftlo/Y9IKsGQSCWzsMo47z58/WOuNRq66CDBXPRN2zYePdeByPpO3bulD+1&#10;34HK5oHa9cXUEYM/g8JcmzZt1kee8ZrNC8fiWvRu3z56DZW0IMgyn8P76isvq2e2wao2mKZh+m6w&#10;H67X68Vc0TOlUKDS/DqAn58/f0FWr/5BJkycdHepwvr16un/hun8gak5zz3XOt3vGMcAfr/5/UGq&#10;38U87bvYl/p3ARhNtudzqV69up4qbl40DUXMMP0FHWd4H/gOMXqM4xLfGdK7MS1hytTp+tKz5ueS&#10;xo0aSfv27azax22FwBafkXlnxd69e2XP7j368YhVe8x/L14X7j8xUDRp0hT9/IJt+H6rVauqXQPv&#10;vWfUVMGgRVownRAZR+b39tevX5c1P6/Rj0WMUMfGxer7w5kzZ2Xbtu3y6cLF8sWyZXdHrR9p1VLP&#10;bjUvMof544XTqEuD89+QocMsiuQ9o51n8UgP7gVqVK+mv27TfT++V+zPKPhInsdH20nTzaU5d+68&#10;nDLbge2FCwZGSDwpQMeogaPrACMQGD5sqGpZ2rBxk57y5Q44+SB1Fjc3yeHm67XX2zkcNDZs2EBP&#10;rUnLWe0k/3a3HhYnb1thn/n443FOGeU9fuKE9O7dx6HXh8967pxZKe7bSLns3qOnajkGN6DTpk5x&#10;yrJxgICrX/8BFhd4Ry1ZvEhy5bK+JkPr59pYNfKSlqeeelIf2fFGqGg9fvwnqmW/qVMm68vFpWXK&#10;FO3897tj5z8UIXynd2+palBmizsd1m62r169plqOaVC/rnrmuXDTP1W7ubanExk3wK+9+oq8+OIL&#10;+g3p821eVD9J6gBY+Ol81UofUmMxEonBgNQkBQapnxdwszto4ACL+bTOgJv5bt17qFZShykKQqan&#10;bbv2+k28ycoV36TbgWaCeck9e71j1brJCHCXffG5dt1Pu3bDxk24N/nYquueXmB15AjVShk6+kZ9&#10;OEbv3ElNgPYdophcarDMGYq4WjOFrc0LL1nst9+vWqme2Q4p+UOHDU+xYzR37tz6IAw+V3QeYS3p&#10;5NXfGzSor7/urm93vzvijGv1Z0sXW/Udb8R94kfWfRcY7cb0vNTgODSfV23L54LAe9asWfLLr7+p&#10;LffD+0FQl9prxT0QpoFhxNba/dse6CgbOGiIPqKcHFK+0UGKjkKcM1DtHN+LqRMQUJx0xPCh+nx5&#10;TFM0wbRB88rnqdmzd68MHz5C2wdtr1lQt24d/Vw1f/4CWW2WfTF06GCpm2yFCxO89o+1+wJ0hJmg&#10;bsvYMaP1c6O10DGGDBXT94fzODo18ZrIszB/0MkaaQFsetWgnQEHHUabUwrOXc2IOVW4CXJWCjbm&#10;QaIX1REXtYv2xYspzwtEL7NR2rV93WnBOWDk+XGzuUrkejhnJF/KxR7WFIDDDbGjcPODeaOjx4zT&#10;R5McPdbJdR568EF9dYEKydYlTw+CFtxgIjg3Akbvpk6ZIvXq1U11xC214ByB05NPPKHdWE9wenDu&#10;LujwGDx4oKHLDaL+CKbwGBVEYcrYlMkT9UrSqQUMqQXn+M5xn4TVLxytL2MPjIiiBgYKbSWHZQT3&#10;7Nmrz4vfv3+/RXCeJThY3tA+w6T5v/YXs8R7f6NdW6cGtNbAIFrPnj30pWlTy0JB531q5/iCBQvI&#10;0CGD5c03Ozn9veAaOW7sGP2zSz4wgo4WDDbgO0N1fYy0m4JzvC5Ma8B5D1lE9qpSubKM/nCU3kFt&#10;LfxuDB7g3Gnr54NsIfPgHKn2H7z/vk3BOWBQzXzEHZ/LxEmT5YITpk6QY5ji7sQUd8B7rVK5ij5K&#10;ZWu1SEc88sgj2onAck6RORyUrkpxRwobep0dgbnnpuJRTqF9T5s3b1YN+6DwXEppeSu/+z7FXl5b&#10;4eLXq2fPVG9gjVJSu0lBmqtRo+jenOLuDvh+MUpnnkZsj6pVKutrr6cFNy5IjTUCUiNRCHLHjp36&#10;+sjYXxE8eZPMkuJuDp00WIIRQcqtm7f0Im2pHX+4ocXxjBRk8/Mx/vzOf/7Rbupz6w+sJ22+3I81&#10;MNrV5KGHpHatWvq1Eh0/aV2fELQitbyv9lrwu2y9UbXXnTu39aWZTO+1ePFienpzev779z/Jmi3r&#10;3b/XqmVLm87l+cLCpPnDD0tsTKxcvHTpvqwH3PBXrlxJ2rZ9TV+Bwpr7LBR5q6V93hiNxOed/JyP&#10;7wSjw6+8/JLeKZMeHO/oZGny0IOSoAVxGPk3T+tPDgV1H9LuHxAUPv30UzbVVEEKPVL1TZ8nih86&#10;AscBvpMC2nkL5wEE5qlB8IpUaASyuM6YPutdu3ZLSGiI/noQuD38cDOr73crVVLfxQ3tu7ic8nfR&#10;sEEDfWpEWt/FTu38mzOXY59LieLF9Y56pHrfuH7jvowBc6b97rVXX5Vu3d5Oc9lMo6FT5MEHHpAq&#10;VarIrYhb+j6c2rkrRNu3Gj/QWK87hPdmujadOHlKzyQ1fV7496ztIMc56FHtXjsoOFjPHEktIxWf&#10;EYr6vtO7l57abjruMWcdnQmm343lcs2XwTTB4M/y5V9KLu37MP1ZFPYrazan3BZVtc8LdSdwvOHf&#10;wnGIaRsYRfek+CyzY4q7k1PcTTBnDoV1XAEHOFLbcUJPjatS3HGj9cqrrzvUOYF5T0gVc2Y2wA3t&#10;ovhG+w4OBaW4GPd5p7dqJcHh1bVrNzmXRtqftbC++ZPJCrk4C+aZ/mTn0kvJMcXddig6NHvOXNWy&#10;D+YGv5TOCCdGvPv0fVe1jIXjFdXZMUqLSvi2dNK4S2ZLcU8JOigw+nR3ySntcp0rZy694w6dkK66&#10;fuMcgE4qdFYhgAQE4bm1G0pkPaECd2aGzrWkgn6J+jUSKf6OjOLi8z579px2T4A0bx99hA5Ttxzp&#10;EMb1D0EIgqDrWpCHNv49BJDFihaTYsWKOvTvOxOWGzt85LBc0oIjdBThdSJAKl6suP66nckZ34Uj&#10;MH8by99dvHRR7yACpJHjNaFeSEiI48VqjYApCFh67Nz5c3I76rZ+7sqeLbt+bOB1Glm3Jzns25jm&#10;gTno4de141KLrNAJgM8Iqej4vIhswQDdRQE6PuZRH47Wi0U4E07geC01a9ZQW1LmqgD9pHZh7tGz&#10;l2rZBylvH44aqVrOge8H88TNi4XYqnjx4nrHiDmMcrz8yuva5+1YpgJuvJYuWZRmp4uRMCcP1UaN&#10;kFEDdOwzCGAuXLioZ4hgxAWZRpGRUfe9/uDgIMmqXaBz5Ega2chfIL8+IpbaqB9Gh7DklCMw0tmx&#10;Q3vVShluPNu+0UEirZjb6ggEEEipRbYNgvXUloNxNwboRERE5G6e2XWZAaFTokf37hbLpThDs6ZN&#10;0w3OXcmI1O5KFSupZ86D76dCedvmYSaHIC15SuaVq1cdDs4BqYiuCs4BlW2dWQnZWyHV78+//pap&#10;06ZLt+495eVXXtM7oLAOM7IOPv/8C1m5cqWsXr3a4vH119/IosVLZMrUqXoxorfeelteevlVfYmo&#10;GTNm6cvwIT3PJCjQgGwRK6aCo4cfKabOhjTXtX/8ISNGjtIzVbCqA+Z1xjs4lYGIiIgoo+EIuotG&#10;0E1++22tfpPuDJiXNHPGNKtSaVw1gr5s+ZfyxRfLVMs+5cqVc6iYh7XQmeDIklPYrxfMn2sxh+i/&#10;/3bJ4CHW7RtpsSZd2WiYkoGpGY7y9hF0ZEFs2rxFO3Z/0wvOODo/PjXYf5CKh6I3uXLlkjkOpri3&#10;fvZZ6dgx7RF0OHHipPR+p4/T3ldacFxjDl+LFs1t2kechSPoRERE5G4cQXexhx9uqhcCMVrSCH03&#10;j5vngvVbHYU1QNevX+/0hyPBOaCvK3kl93CzZXUckV6xL2coY2cBkowC2RDfrfpe3uz8lkyYMFHv&#10;bHFmEIv9B4XWsI6to8G5LVDs64HGjVXLtXB+WLJ0qfYZd9E7S9NaoomIiIgoM2CA7mKYI45A2uh0&#10;5YceetAj1zFMq/pnRoQKyOasWbc2PfrIaiHXF0TCiguZ1X+7dkmPnr31dUrN1y7OqDDS7uzpN2nB&#10;XH5kMr3drYee/o6pIURERESZEQN0NwgLy5tu8SZbIB2261tdVMuzoGBWZoIlSczdMWDJJnTqZM1m&#10;3Pq31sJ+ldlghHzJ0s9k6NDhehXrzAL1Bvr0ecdtVYJNsIoClmp7++3ueiV7K2ZgEREREWUoDNDd&#10;pGXLFno1Y0dhdPWttzq7dfQrLTHJ1mrN6G7fMWYNZXP4jlEF29U8ZekUV0FK+/hPJsr//ve1W+Zj&#10;u1u9unWkS5fO+v7mbigqh2Xmhg4bIeHhGT+DgYiIiMiEAbqbYKSqZ4/uDgdejRs3ksaNGqkWuRvW&#10;EDYaAiY/N49sZnTx8QkyafIUvRZBZvbE449J7969Ul3+zdX+/fdffbk/R+tDEBEREXkL3vW7UYEC&#10;+aV9+zdUy3Y5cuSQt7u+pVrkEZyQkYs0X4woulpsrGOV1L0JRs3XrcvcwblJ84ebyZjRH7pk5QRr&#10;XL58WfoPGMQgnYiIiDIFBuhu9tijj0ilSvat892585uSPXt21fJMQW5IzfYkAYGB6pn9kG4d6eBy&#10;ePa4ccNyPn1GdejwYVm2fLlqEVSsWEGmTZ2inZ8e9YjR9Js3b8qw4SO1ffKm2kJERESUMTFAdzOk&#10;uvfu1VMCbQzk6tevL00eelC1PJenzo13lqDgIPUsSUgWx6v1I0C/esX1Va2NWCLP0yE7Yc6ceU6d&#10;c45jPFu27HohNjyyZcvm9mJs1kANgm7dusqUyZOkXr16bp+bjpF0LMXGwnFERESUkTFA9wCFChWU&#10;tq+/plrpw6h5d+3G2Rvkzp25KoFnyWJZWC1nrhzqmWOOHjumnrnO8RMn1LOMa8eOnfo6+0YqUqSI&#10;tH72WRkyeJAsmD9XVnz7tXzx+RJZtHCB/vji86X6toWfLtBTyVGYrUmThyQsLEz9C56lWLGi2nsZ&#10;KFOnTpZWrVoavkSkLbZv3y5btm5TLSIiIqKMhwG6h3j66af0tFJrdOrU0WuWwMoX5hnzWF0lZw7L&#10;gBwjpkbYu2eveuYaGKXcu3efamVc3636Xj1zXOnSpeXDUSNl5oxp+rri9erV1edxpzRajm158+aR&#10;qlWryFNPPiHvvdtX5s+bI1OnTJZnnnlary/haUoUL64Xtly86FPp2bOH9tqrujz9Hfvl0qWfcRSd&#10;7LJo0RJZtmy5x03fQf2LtX/8effB/ZvIuXCMzZg5S775doVERkaqrUSew0fbSdO9Epw7d15OnT6j&#10;Wvbz9/eT2rVqesQyPiZImfztt99Vyz61a9eS4cOGqpb9UASp9zt99eWeUlO7dm0ZNnSww59hXFyc&#10;vPZ6O4lycG5zw4YNZOCA/qp1v/UbNspHH32sWvapUqWKvPBCG9XybKVKlpScOe8FVzjxv/paW4dT&#10;qHPmzKmPvvr5+aktznX12jUtyHzTkNTvJYsXSa5cOVUrfa2fa6Pvn4546qknpUvnN1UrZeHh4dJB&#10;e49Ye9tRzz3XWtq1bat9P8b0ed66FSHtO3SSmBj7lynEKD46CpwJgQ5GtLds2SJ79ux1+HxirbFj&#10;RmvnhcqqZZzDR47K1avXVMsxDerXVc/IE+zdu1cGDhqin9OCgoKkRYvm8uwzT0uBAgXUn3Cfl195&#10;zSJIWPXdijSv8XgPM2fNVq0kdevUkfr166kWEaVl0+bN2nVknF7XF1lhjz76iDz15JN6x7k7Xb16&#10;VZYt/1K1kjzySCspW6aMalFmwRF0D1K0aFF57dVXVOt+mM/ds2d3j+rgSA9G3Rx15coVqVmjutSq&#10;WcPjH+bBOSDlHcG1o65fvy47//lHtZwPIzrOnJftCXbt2m1IcN66dWvp0P4Nw4JzCAgM8IrjHCP9&#10;rVq20NP5P1u6WIYNGyqPPfaY5M+f36mvf8PGjeoZUfqwCsbUaTPuntOio6NlzZpfZP/+A3rb22Bc&#10;Ba/f/HHk6BH1UyJKCzrD5syee3fRHXQs//DDj3Ls2FG1xX3QOZ/82L5w4YL6KWUmDNA9zLPPPiNl&#10;y6bcU4YgIE/u3KrlHbCUXPJ52bbCyenkqVOq5V2QymxEJwV8v2q1euZcGL1evfoH1cq4Dhw8qJ7Z&#10;r1ixYvJGu9dVK3MLCAiQOrVrSbe335K5c2bJ9GlT5eWXXtQ7Ho2G0Xoia3311ddy7tw51UraV99/&#10;711p1qyp2kJEmcWCTxfqWYImuEdFnRUUQyXyFAzQPQxSmHv26HHf3M6aNWtIy5YtVMt74H1gnq2j&#10;0IvorSpVqqieOea/Xbtk3779quU8f/29Ti5evKhaGdeJEyfVM/s98/RTTpl2kJiQIImJ3pvBgI4p&#10;FJd77bVX9Tn5EyaMl+bNH7Z5tYrUYIUBR6dBUOZw7Ngx+XbFCtVKuhkfNHCANGrUUG0hosziv//+&#10;s5jWilVVRgwfKtWrV1dbiDwDA3QPVLJkCXnl5ZdUK+mGAsWZvCm13VytWrXUM/utXfuHREREqJZ3&#10;wRx6IyA9c9bsOU4NTJD6tWTxEtXK2IxIG0MhOGdACm5atSi8TbmyZeWd3r1k9qwZeh0NRyEl8fad&#10;O6pFlDIcQ5OnTL07lSU0NFSGDR2i143xZrgXqFK5ssUDBSmJKHWY6jJt+sy7RRgxJfHDUSOkYkVj&#10;BlGMEBwcdN+xnSO75xWNJedjgO6hWrd+VkqUKKE/b9/+DY9dgskadevWcXjdZ9yQf7FsuWq5hlFz&#10;sDFlITg4WLUcc+LECVmy5DPVMhbe74wZs+RaeLjakrE5WskZNSGMqC+QkpOnTrulkvPvv6+VAwcc&#10;T/1PDc5jQ4cM0uepOyr6jv0F9Chz+O67VXL8eNJykaiXMGrkcKlcuZLe9ma4no4dO9ri0bKF92XY&#10;EbnSZ59/cTc7ENciLHNaqlQpve0pULQy+bFdrVpV9VPKTBigeyjMkevTp7c8+MAD8tijj6it3iks&#10;b14pX768atnvxx9/kn0uKuqze/ce6dGztxw7dlxtsR/SeuvXr69ajlv53Xfyq4MrD6Tkq/99LevW&#10;r1etjM/REWoco86C9b5d7ezZs3pl6P4DBsqSpZ9JdEyM+omxEFx06dzJqzsdyfP9v72zAJeiauP4&#10;K3Ev3SFdEioKCmIjIhYGKLYYdEp3dzcXkBQ/AQtFsBUVVFQQBQlpSaW7S7/5n3sWZufu3p2Znb13&#10;L/f/89nHOQvs7sycc+btF+v7wIGDqnc/qiAPHNBfSpcurf+UEJKagJMHkWm+/WDQwP4RqY9CiFdQ&#10;QY9i0LKrU6cOKTa03Qd+P1pYhAvCFIcNG67aUEQS5Cf17tNXtb2DsrLyj1X6T9xT9e679FH4wLMa&#10;FzdBvvAoLx+f9+6778ucOW/rd4gdEC4XCSBIhNv60SmInoibMEnOGUo51tn778+VVq3ayO8rVuq/&#10;4S1e1Ka4Kk3K3hdJZIEBrWnTxio9rGWL5lKsWFH9J4SQ1AZaqbVo3uzSfhAN7RUJSQwq6CRJuPPO&#10;OzwJB4Zy3rVbD1UkymugGI0bH6d64/u8q6dPn5a+ffvJt98tUmO3oMifl+HQ8eHoE2XylKmGoug+&#10;1Bd5/SNHjZZZs2cnS0h1cmItxOgUzI2du3bpkXcgkiGp6y2gCOOaNWv0KB5Uve7du4/06z/gUphw&#10;tAAvfJbMWfSIEEIIIeTKgQo6SRJiY2KkVq3H9Sg8du/eLe07dJKVK//Q74TPr78uVyHtX3+9UL9z&#10;GRRlGzNmrLz73vuulVh4c2rWDD/v1graobV8rZX89NPPjnLmL1y4KN98+520aNlKFi/+Xr+busiW&#10;LZs+cg+KF3rJb7/9LvPmfaRHScP+/QfkjZlv6lFCsDbatG0ng4cMlc2bvekTi7kaTkcCFPtKl877&#10;6vnEH+x3uFe+l1vMn5FUhkDrb09KA6T5e/EiVw7JOa+SG+u5u8X8GeF8jhNS833zYT5/vFIjKWke&#10;XGX8uJC/7p9/dsuOneF7iiBQVbr5pqgK2Ya3NNxwUlSE7dO7lx6lDKB0vlj3ZeU1Dofbb79NunXt&#10;okeJg+9q0rS5HDlyRL8THphHVe++W5559mkp6iKXCKG8f/yxSuZ+8IHKObcDlOzGjRq6aq117Ngx&#10;adioifK8RgKEbN1Xvbqaj0WKFpEMsbH6T+I5ffqM7NixQ5b9+qt8990iQzHbr/8ksvzvzZmSM6f9&#10;6IEnnnwq7Er1jz32qLpPidG5SzdDSfxTj9yBDgvjxo72JFxu+fLfZOiw4Z6Fzj9Ru7bUr/+qHgXm&#10;33//k/4DBtrOeceaQ8VbpKzcWuUWFTbohg8//EjemDlTj5xTqmRJGTNmlB55x6bNW+Tgwcv9ccPh&#10;tlsjU+E/XBAZsXHjJj0SFfpdokQJPUJUzUlZtHiR/PzzL6oGhy+aA/e6WNGicotx3++rfq/kypVL&#10;vR8IiBWbt2xRxj/ssTCqIv8ToLhikcKFpVLlSnJvtXs8rT5+8uQp+fmXn+XXZcuNe7lZDh06pPZ5&#10;RFxgDypRvITcbMggd911pzHOqf9V+OB8UVxxyZIlsnrNGnW+2G8BjEmFChWSCjfeIFWrVpXixYup&#10;98089/yLqoOGjwXz54WUk7BfmCNtEKXmpC4GfjM6WazfsFG1osNvPnL4yKW9N136dJI7d24pXqyY&#10;6kRSrlxZT+pu4Dfjt69Zu1Z27dolZ3CdjFOFwbRQwYJyzTXXqO/Lnz/pqtJjnqxatVqPRH23ubI3&#10;rhX+/Pvvf5C1f66VvXvj2zziHuF3Y11UNubzPcZ8zuVwXu0/cEDWrlmrRyIFChSQsmXL6JEzkKL0&#10;088/Gz84fowWYqE6Fhw+fFitUR/58uWV6667XEgRn/njj0vUa9PmTYb8Fl9cNdaQLwoXLqS69NS4&#10;7z4pWLCAej8YuNeLFi2WFStXGsd/X5I98QwtaNx3RBliPyhqXEuvgMy15Kef1HzbsuUvda5QyiC/&#10;5cqVUxWIQ1eRO++43ZXBHjLU2rWXZQhcgzJlEt47zBX8veW//SZ/Gb/jyNGj8uQTtVXr0UAsWrz4&#10;0j3E3lW16t3xAxds375DfvjhR9Wmd9fOnXJC7zMoXAy5BalmqHWF9W3dc/BvDh+6XDS4cuXKxv6d&#10;WY8SsnXrVvV9PsqUKa3urRtQrHiVaV4Gu7Z2gEwFR8MvS5eqZ98BY8351m+O7NmNZ2AxqVixgtx9&#10;912ePI/wfStWrFR7BmRu396e2bh2BY31XapUKbXHFSpUMNF9ngo6FXT9jjucKOgAHsfRY8bqkTdg&#10;PmGyY5PBZoMHDAQJ6zyD1xgLZYshOGLjwcMWC9UpVapUkY4d2ydQgO0wa9Ycefe99/QocuABlDt3&#10;HtVGBEscDya8fO2GkpJoVdDRsg6FB8MFD6AB/ftJ3rx59DvOgOKCsPa5cz9QwoNX2FHQITAhxcEN&#10;KH6IDg1VbrlFVZmFwgZhIjGQovLOu+/Ll19+qealWx568EFp0aKZHnlHalDQP//iS5k4cZIeiTzz&#10;zNPyUt0X1TEEudcnTzYE2+NqHAzc+5dfqiuPP/5Ygn0WQiuKDSIaJNQ9RppJ7VqPywsvvGDs2e5T&#10;TqBEIPJk7gcf2jJw4btq1qyp2plCgQ4HpIbMmDFTGQRCgWuFNdOgQX0lqPlwo6C3at1WCcQ+5sx+&#10;SylkoUDEzLfffauMtJDt7K5DpGg9+eQT8ugjNV0p6mqfe+99+Wj+AnW/EgPnXrJkCXn4oYfknnuq&#10;etYFJRiYq3369tMjkWqGoti+XVt1DIVj/Pg42bBxoxonRoxxXerUeVKtKbspVDCEDRo8RI9EHnzg&#10;AWnZsrkeOeOQoUzVq19fGV4BOsiMGjlCHQdj5R9/SM+evfVIlJLSqWMHdbxq9WoZO3Z8yJRC7Pu1&#10;a9dS+4j1vI8fPy7TZ7yhZL9Qcw2fU736vdKoYQPXxl8AJwjm2oKPPzbmWuhisJDlahm//ynj3jmZ&#10;a0uW/CRDhg7TI1EFnZs3v/xcwvn+8stSmfnm/5Rh1ExDYw8IFlX6eK0nLl0r7LUfzHUuM27fvl1m&#10;zvyf/PZ76H0YlCtbVpo0aSzXXFNKvyPSq3cfpWj6GD9uzKXuUoGYNWu2ijT10bxZU3n44Yf0yBkw&#10;5PTq1UeP3D3zIUfieff22++oeRgKyM3V771XXn65rquUVMjXH3/yqbzzzrt++3kgsMfB6ID1XuP+&#10;GpI1S8KUPVsh7qGELkLscu+91Qwl2tuWEdh8VhsPkomTJkmz5i3kxbqvSKPGTVUYfLfuPaVjpy7q&#10;/VderScvv/KqKgD34YfzXCnnYNmyZdLd+NyjR4/pd+yDh1ikWnOZwUaxb99e2WgIFZs2xVsMk0M5&#10;j2au86j3KR68CAGHwOvkGsPbh4dH8xavKWHCS+XcDmgzN3XadD1yDoRsCCgwuNVv0MgQDBsaa6uf&#10;TJs+Qz74YJ7Ka8dr3rz56nuwHhFB8sUXX9gSGBKjQoUb9RHxChSJHD5iZEjlHODe4z7j3pvn7Zo1&#10;a5XiCI+VnXsMAQpKde8+fVzX0kD3gbbt2qsWSnajT86fv6BasLVq3cZ1fQX89smTp6pnjB3lHOCa&#10;LFv2q7Q2rhGMIUkNUrgaNW6iDMV///2Po3WIyLcZhqLVrn3HS62q7IK9plPnLsoQGUo5B/hd8HjG&#10;TZgoDRs2ls8//yJZnl+INmvfoaMt5RycO39e3jaEcygWkYqUSyrguMJ52Kn3gz0AMhVkK/P9RaFd&#10;PBvRvtPOXMPn4Hs7dOykjA1uQDTIa63aqH3FjnIOzpw9K++++56a24gk8QJcB+yPML5YlfNIgusM&#10;Y2Wbtu2Vx97uGl+/YYO67h99NF+/k7Lx1auaMmWqLeUcYI/5euFCle5qjoywA549ffv2l+nGczGU&#10;cg5wX7AHz3hjpjQw5CfMP+vemLaPgT4OyslTpz0JS4aiD6txKMtwUrJ06bKwW2nBCgKLa0rCt6GG&#10;22qqSJHCyuJqF9x7hE8t/OabsL2kwcDnYoFggeLhAuUUQics+HY3q1Dgs3/55RcVPWHHa+ED1lC0&#10;nUPYVWoBPf0zZrRvlcZGFa6yihDBUKF9iC74+ONPwv4ugLn1szEfkNeP0CzMwbRp4tMgsOmePXvO&#10;EFKPKKETFvX3536gDEpLly61tZm74dpy5VTYYCCwDsaOi1PGG6+AQArhZoPxoIdXBsItXrCEb9iw&#10;Ua0ZL641QithSfci3NYKhEKvBGuEf0YjqCOAcD8f1xv7McLw3vzfW/qd+LBT9AtHWDY8JvAqHT92&#10;LIGStG3bNvnXeA8GE9zjnr16+10/eMHw+TfeeKMKo8+UOZMhLJ1IsPdjn4YQizBtJ/IB1lOXrt2V&#10;V9gMwhTxTH7wwftVeCjCFxGujfBcc9QYjGSLv/9ebjbWSWIh+1aw3gcOHKz+rRXs8QjTxtqrWLGi&#10;Cn/OYOx/eAb5zhv/Rygynh0I24QyYX4WP//8cyGvA4x7ZrkMnlusjcTAR+LfWcH9xTUrWrSICsHP&#10;bVwLRBngPK33HN+J346INTteTpxXjx691L0yg+9DukFFY+6UKFlCGa6xT1qNLPgN8ORWv7da2NEO&#10;wcC+pcKKNZjzWbNklf79B166L0p+LVhQbrzhBrmh/PVSwJD70qVNp0L2rfsa5vMOQzmFbBTqPiL0&#10;29ze9JpSpaRKFXfRN0irmD9/vrG/x49z586lWoolxp69e5Vx2QdSXjCHR4wcdem8MC5rzNMKFSpI&#10;qWtKqTQVKD1W+RGh/7iWWMcw4iCNzByRhPmJlrvYL3CeWbNlM9bgiQSKCULT161bJ9WrV3fkIISB&#10;sEfP3sogZAYyOjyjDzzwgLEf3GXsazdKzhw55fChQ37zDd+LyMpbb61iK+QdBogflyzRI5HSxrq/&#10;5ZZb1PkMGDBIyQTBwNxHWHkgYOTxAa/us888rUeJg/v1+uQpqguLdU4isgH3FvvSTca+hAgV7D/Y&#10;j33XH3IBPObYnxAVhwg7pMH4qPnwQ4k6mBDSbVZsES2EKA434HvN8xJ7qt11sXv3HjX38Fwzg7Qm&#10;PA8efPBBFZmDe5A/X37jGhzzSxfCnoO9HXPVTvoirtuwYSOUQcQMvk9db+OFyAQ8Yy5cOK+ekWZd&#10;BNcbKT+VK1WSPIZ+4MNWiPveffs9qeLLEPfoARMiOULcffzw4xIZPnyE3yRNiWTPnl0GDRygBBu7&#10;4JwRFoXCbqmBaA1xB6hQblZWvMZcqyCpPUCJhbjDMDlg4CA9SlkgBLJtm9Z65C2pMcQdwgMEK8xP&#10;CNBQDh+p+XCCUE8I5DCeLfj4E799G3O8b5/eKlUCaTQgs6GIv1S3rtSocV8CpRHCCbzXCIW0rvPu&#10;3bsa1+1WPUoc9Dhv266dUrp94Hvr16uncjvNa8+H8pB8vVB5LcyGBCgy48eNtWVsVfv3EGP/Rq6v&#10;CSiPUJIR5goFxgoUAcga8CL7rhNkoc6dOsr4uAl+hrpIhbhDaEdhUCiF+fPnVwrk7bfdqhRSKGFW&#10;IB/EGxTnqrxhMzC6DOjfN+TvRMgnvFg+oNSj1dUdd9yeQPnC79u5c5dxj76Whd98e+mavGDMSczL&#10;SGENcceaQK7wUUNhw/lB4Xzh+eeV0c16vriXiID69LPPE8gz2KewXyVGtIW4Q2ncsWOnuvdp06aR&#10;Wo8/Lk89VSfB3MJ8RpFaKJNWBRvpAXAAbd0WrzfAmIrwcYR0W40sUPKxLhAGbpVH8fzCc8wOmNPw&#10;gJvXNfKLGzVuKHfdeWdARR/fjXN4a9ZsP2MDcoPHjhkd0uAVKMS9WbOmynNuVi4B9iPkHpcqVVJy&#10;GkoulFconYFwG+I+e/YcecfYo83g2j/ySE117fPkzq3fvQzOG4aEOXPeUdFIPpo0bhRvYE9hIe5Q&#10;tNu176CUdB+xsTEqjeqxRx8JaNjHvoN7ia5IZuMO9irMg6uvzq/fCczSZYY8NeCyPAVjCFIYYByz&#10;pnzgvsJ4haiSL7/6+tKzAM+sNq1bqWMfjF0nycLdd91pbNh19CjlAi9snjwJN73EwAMe/Ti9LI5E&#10;3FG7Vi19FBmgEPhe0QKEXuQIp0Qg5CAig3gHBDDMT3hGhg8bInWefCJgHiYE9IYNG0jbtq39hF38&#10;Wyg3PkEDtRhGjhihhMJAAi68888996wyaluFpffem+urjZQo+E54+MzKORTOUaNGygMP3B9QOQd4&#10;HwUOhw8f6mc0hFHG7pr49NPPEijn115bTiZOGC9PG4pMIOUc4Jo+agiIEyfEqSJ1AMIa8pvhsUkK&#10;cN9eefkl6de3j0yd8ro6hgc/kHIOIKBCwRw3dozcX6OGfjeeVatWKcU2MXB+UIB84NnXtUtndf6B&#10;FCa8By8f5tn0aVPk2WefUQUhn376Kf03koaVxpqAcg7hGko2jCiIFgxkjICXDLm7nTt3TCCMQ3m9&#10;eDH8qKGkBMUOoShjvvbq2VPq1Xs1oOEHfw7FHesYXXrMwPHlU86hkA8c0M9QkJ5PoJwD7AFQ4oYP&#10;GyrZLN+DYqJWL30gzl+4IMOGj/RTzuE0QSFRFBIONNcAvhvPEzhZzNEgKvR4hrsipiimZ1bOsR8g&#10;N//NmTOMfXGYUlphbAqmnLsFXY3MyjFAwcFRo0ZIg/r1AirnANcA1wjK9xO1a12a4zBiokZFSgL7&#10;zcSJr/sp54iEGDx4kCrKF0g5B5gfMFaOGjlcCpg85lgHmMs+Y0kwPv/sC30UD+R7PP+s+wHA9YVX&#10;/sUXX5BpUycrRR73qd6rr+i/cRkq6CTZeOmlF1UIU0olb9680qtXT1thflawaXTv1jWgIBwNYBNB&#10;eOaVDooKwhOUmnjnnfcEVYtTItXuuUdVlSbeAkGiR/euftXcg3FvtWrKw27G5wlHkaxePXsoD1Qo&#10;EOaKZ4AZpFzYyddEdfi1ay9XvobSD0XBXHgtMRB2DkXRLLhDsEbNjsSAEcKcCgDgcUSRSLsh8qiC&#10;jCJcvtDjk4YQGG7EkBNuu+1W5SEOpGwGA4ItvLr4d2Y+/ewzfRQYhMObc3pLGvML6QZ2gDJX1xBi&#10;oWAEEnQjCcRxXB8oU6ibY4c777hD6upiiz5Ulfz17ttJJhc499dea6FCgEOBZ+irFuXCN5/xOfCm&#10;myviBwMKdUvjO81g/pg9uMH49JNP/aJJYGyEEQppLXbAGu7QoZ3fmvjq66/95q4dYGibZqrrgmsD&#10;gxyKBiLaMlIggmHCxEl+iuTV+fMrg6vd5yXWeH1DkYdBBtcBhhGntSaSG3QjMKeL4Jx69uyuUg/s&#10;AKdZ7949/eRyFAFNLMoSxuINGzfoEQx2OWzvGTCMIrLh9UkTAs4PKugk2VAPAeOhj1yQlAY2/n59&#10;e0s+Q0l3C3KAICQGs+olJ7D+pbS6Cm7AHGzcuGFU3oNIUafOEynS+AJPVYMG9fSIeAm8zsi3sws8&#10;m4GUJiidiYVAWkGVbqvHecWKFfooMAhHRKi9GXgfnOb8Q2mo+bC/oeHDeR/po8DMX/CxX85qtmxZ&#10;pVvXrkE90MHAvtOsaROV55lSgDEDArxZiUFqRGLGhVOn/HMtc5vyK+0SzPsZaWBAQoqGE2o9/lgC&#10;pfC33xOfz9EIng/wqtoFOb2BDFRI/0Qot12Q3mLdP9BxJzFQXBI512aaNmlsWzn3cUvlysY5X66n&#10;hHk9z2HBtJ9/Wapq0ACcN4wETtL73ALjojlXHOnEXbp0cmUUQFcNpFmkNLDPzJo9W4/iQXQEqtM7&#10;AS0xrTn/qBESDHwvWpP6wDUPFsEVjGB7HBV0kqxAyIOFFTnD5gd/NAPv0NAhgw2BsLB+xz2wUHfp&#10;3MmxgBdJbrvtNtXmJLUAbxqsxtEEctUiBbwLffv0UsJ2tEZwWIEBpUP7diFzbIlzIBwg/M8JEEKs&#10;nlDs32i75gTMP3h0zWzbtl0fBQZK4T8mzxbCA2FgcAOMVWZhCiHbvv7lVuClQlcCM08//bRrARzf&#10;i1zslGQchDfOXG8F1wS5v8GwCp6IULAWgYtWnn7qKccyCeQZq8Mh3CLEycFTxrpwAgoKIk/fymOP&#10;PqqP7IHrbe35jUKUiYGuOsdMVbpLly6t6hu4oU6dOn73HIqvk/Q0X4g9igkiSiapIj8++9y/Xex9&#10;993nWobA+SP332k//+QG7RDR49xH1qxZ5BmXqTFIuTDLRihYaDaAWDE/QxBe77YDgRUq6CTZwYYA&#10;hRD9I6NdWEGLuOHDhkn+/N7lj6MyJYosBctdTEpQpbVjh/bJ5rVILtDbF7mpyQ3WAgTDYP1RvQL3&#10;F/lmKIDiddtDr8FvbdGieYryNqYkYGhE/rZTrJ4JfIabz0G3ATOHQwg3P1vyv2sEKQhnB1TMvaF8&#10;eT2KL3yF3OpAoEq9udIvBLiHQlTIDgVyEe2GQ0YL1kgLawV9Myi+Z65DgJDl4cNHyilTrnA0AgNU&#10;+fLX65Ez0P3ATEpLJ4Jic/31zs/duh9AlrNeCztYPyf0fuBfKf3BB+73U7KdgA4GZgMUCmPabbHn&#10;A9/d0nheJZXxG8qgWTHF8zLc2jpIGUJL4JQEOuKYo3WqVq0asshfMJBeYzU4BYuEwbMHRmIfSHMY&#10;OHDQpUiKcKCCTqICbGoQdoYNHWJskEX1u9EDFiHyiFC1Fg8wr4EwMHLEcFs5oJECbXP69O4pMTGp&#10;J9zbB+YfQk6TM7QL1nYUc3n55bqSVLEkaD+DAj6w9ttpJ5LUILKkTZvWcl+ISsjEPcgLdoO5HQxA&#10;ZJEbwdj6OYl5rCCA/W4RlNBJJBysedXr1q/XR/78+ad/X1yEQHshhKP9U3ICgRLVm1HNG5WM0TYK&#10;L0QTbN68WQ4aCqY5jB3tqcyg93cwsH6taxeVoZs1a6FaXKKtVTRSpHBh10Zq5P6aceKBjQYKFijo&#10;yuBlXceo0eNGQUqwH/yb+H6AeesD98xJSL0V7F9odWUGRfOcgNQZ5J4nFeuN/cqsmEJZ9KLFJyIZ&#10;3OznycXqNWv0UTy33xbec6FiBf8IMbSPDQSu0f2WVJiNmzZJ8+Yt5d333lPtZd1CBZ1EFegVOGb0&#10;SJXjGC1h3wjrg+EAlTjdPrTtAGUJVT7hPY3k91jBwxgVJTt2bJ9kIVnRCK452nigsrFbj5xbkF/d&#10;u3eviHvOA4EHDCqYTpoYp3L3rAJScgFv7OBBA+XeVFALITlBJwo3WCsyo2+0G5wU2UQIKRRGH/gN&#10;yBkMhxIl/HNe0eYrENstPXWd5OwnBtouJfWzDnm7Xy9cqPqTv/DiS9LUUJjRagsto4YOHa5eqMzf&#10;tl0HqVevgfo73br3kDlvvyN79wYP9QwEni1Q1szAqzxl6jR51fjsQYOGyHeLFqk+8dFCtuyhe2AH&#10;I1OASuUpicT6XCcGWhyayeoyIjBTpoz6KDSYR+hK4gPPUbvFGoNhdZLs2rlTH9nDqqxFmoT7Uhl9&#10;FB7I4bdT7DNaMLcChxyLfTUcrM+FXUGeCwDdOaC7mMG8nDVrjjRo2Fh69uojX3z5lVLWzcaUUFBB&#10;J1EHQqNQvRXVL6tVq5ZsSiM2KHhV0aqjTJnS+t3IgnNH2wX0LnUTHuYUhLcOHNBfnnv2mRRlLY0U&#10;uAZoHQPFMCkiOWAUQCeDuLhxUrFC8laTxzpDcUC0X0JrIeTyJQdYAzBUoO1LUq271EyMyzBA636R&#10;Lr27fRq9lu0CocfcdgnH/fsPlL79+rt+oRWWmWAhydZQW3M7nnCAFz5XrqTJ94Rw+O2330mjxk1k&#10;3Lg4VYDL2sPaCv4NDCOrV6+Rtw0FfdHi7/Wf2CO+zdHAgDmxvh7Mo0aNkVdeeVW6dO0un3/+RbJ7&#10;1sMxmKRNQuN6JIiJdXfuV13lf97pXKYrOjGOHz5yxE/hwTwNtMadvOYvWKA/LZ6DDvKJsSfeUuUW&#10;PUoaDlk8tNYIjnAolkI6pmAfMe8ZKCQ6fMSogPfX7gsGRDPWuWYG+0XfPn0CdqhABM3KlStlwoSJ&#10;Ur9BI2nfvqPMm/eRHDgQPDXIBxV0ErUgz7t9uzYyaeIEqVnz4STJ0cYGC6W1SeNGqkchvjepvakA&#10;1j8oiagCinwwrz3qsJKjNQqUoKQwBKQ00Nd43NjR0rRpkwTeHy/AnKpUqZJKa2jbplWC/q/JCRR1&#10;9D5GNAdy1GEdDtcrYQfkvaEKOFqOwEiFMSFm0O/YDJTL5b/9JsuXu3+tW+cf0m42AJi5cNH/u70s&#10;WJgUzzYIrZOnTJXRY8aqXHAzCEVGqgMK9t13X3XVSg/H1117rYqoCbc2TP58+dR+0rBh/aD9mC8Y&#10;gixa56EfPTzrcXETZf/+/fpPCUmItYMA+lYHWuNOXps2bdafFk+w/SAQkFmzZ3MffeGGCxf8UwAC&#10;9Zp3S0p5BlvnAfa633//PeD9tftCMVIzULQT836jowfkdTg3ChUMHHmA37Vp82bVYx6edUQs7bBE&#10;QJhJ9Qp6pkyZVVhMOK9oKO7lhuzZcwQ8HyevzJkjf+5XX51febLfeGO6quR8a5Uqnm8cuXLmUi1/&#10;UJ19woTxSilJ7nBvGAuQHzlk8ECJGz9OFe3AtXALlHwUYEHBrWlTp0idJ59I9BxjY2IC3nOnr6vS&#10;OPPMw3gQ6HOcvDJldN6b3gqUaPR7njJ5kmqHV7ly5fAF1fz55YnatWVC3HiV728Ni/IBi2yg83Ly&#10;yuggVDAQmH9oBQhj1YzpU5UxAdEF8Kx7tTZiYmLlpooVpWXLFjLTWN8oroNepIREO+fOJ+55dgIE&#10;t0gzd+4H8umn/n3LCxcqJO3atZW3/jdTxo4dLd27dZU2rVsZ77VRx0OHDpY3ZkyTWW+9KSOGD1N9&#10;69161bCf1nr8cZk6dbL07NFd7rrrTskcJL0BStGXX30lzZq3TFA5n5Bo5er8yV/H5fwF+waFUCSm&#10;kJKEQGaCc2PixDgZNHCA3Fe9etBWd9jzUfOjdZt28s477wa81lcZb4a8A3v37feL73cLevNVuvkm&#10;dRKEhMP58xdk/Yb18ufadbJ5y2bZsWOn8gogxCmxKQ0lFTmP8AqgYieUDVTxteabRDO7dv0tq1av&#10;VgV80FoCoTKoPmy29EKRzJAhVvLmzScliheXsuXKKkUIVXWJe86cPSurV61WhaS2bt2qWmogtAqe&#10;PJ+Qjf0t/vpnUN73IkUKyzWlSkn5G8pL0SKXK8SmZFBYCpbgLVv+kp07dxrXYbeq5owQ5HPnzstF&#10;k7cRay5duvQqtxBpIyhGV7xYUSlTpozKl4uWWhNg0+YtcvCgN1WXb7s1aUMd7fL5F18aAsQkPRJV&#10;/BL1NZyydOkyGTBwkB6J6hndutVremSfTZs2Sbv2HfVIDBnhZunTp5ce+YM9/uVX6l3a4xE+3bVL&#10;Jyw6NfaCDLEZAhrOevXuIytWrNQjUS3S3LZ3M4NzeenlV+To0cshmgvmzwspJ7Vq3VbtQT7mzH4r&#10;qFd/3759Ks/c/Iyods890sq4X2iR5YQFCz6WqdOm65FIly6d5U6Xba3g+Vq79k/57bffZNmvy+Wf&#10;f/4J+PxG8cxIVpVGQTzk3PuoVu0e1f7VDYcPH1Zz1AdSpSbEjdOjhKAK+aDBQ/QIVcgfkJYtm+uR&#10;M5CegegD3zUsXfoalS6XGCiyhvoDPlCPBEVDnQIZrEXLy+sfkX9wLjgFnRKef6GuHsXX5pn8+uX9&#10;yswO49nTosXl74Rxt23b1nrkDfBIQ4YKBBQseEF9oLAauuCEy+O1nrh0D/F8/GDue+o4EIiK+eST&#10;T/VIVHcWtFD1gl69jD1v5eU9DxGX1j71ZmbNmi3vvve+Hok0b9ZUtSxzw+8rVkjv3n31SOShBx9U&#10;NYICAdnryTpPXyrICPkLRsD0HhY8Tp8unau6I/htqLKPSK9ly341ZPbtAQ2ycArCGWKGCjq5YoDw&#10;AUX18OEjqi/mRVPYC/IsEXqEnrXp08eouXilgCUMQcdcLRbeCng5udYiD647wsz++09vusY1T5sG&#10;1z9tqrv+F40HD9ad+QGEa+Cbj9EOFXT7JIeCDkNY3ZdeudRvGPPqnbdnJ0lLI+QQotCPj8cMgaqx&#10;RaByA5SqevUb+q0ZrxX02XPeVl4aHwhnHzVqhLp+TvFSQTeD59jWbdtUfub33//gdz2wd6AWTLEI&#10;1QWJJgUd6QWIYHADDKWNm1xWYq50BR0GYfxdnxqDfeDtObOS7FljVdCRooUosHBxoqDP+2i+zJjx&#10;hh6JcsT069dHj9wDuebFui/7FeFzqqAjVc1t4Vv0oB86bLgeJa6ggyZNm8k//+xWx9g7UUvHTdvP&#10;SIJ7unvPHrWHfvXV134GU/zm3r16SqVKN+t3GOJOriBgNYOAgj6W5a+/TrXB8b2uLVdWbfQIjb+S&#10;lHOAhe3z2PpeGIcS8Ig3QMiNjY25fP1jY43rnzqNIyiQBIHCPBeR35oSlHMS/WBumUOsIURacwUj&#10;RYmS/lWBV/4RuF+6U+CVD+RR8ZIVK/xb00FodqOcA2u+p1dgv4ThAIrx0CGDJIcpNBTf+cnHn+jR&#10;lQ16b7slsZ70VyLwbhc05fvCQYOoruQiTTI8861tMtdv2KAi3MIFhlOzcu6G8Oays/oT11xzjT6K&#10;V4TN0U7RAva4ggUKqG45qHEEncQHfvP8+f4FCqmgE0IIISRFYO1zvNhhVXG3IBXKbHRDaofTHslW&#10;IJR9+pl/XngkQFqUmXLl3LeI22+j+nC4lCtXTtq3b6dH8awL81pHK9Ze4Tt3OWvrZWbN2rX6KPVQ&#10;ubJ/3/JFixbpo9QBUsXgkPGB6CJ4n8Pl088+10f2ic3gH8mEFEy3OJ3LqNdkZvH3P+ij6ATFqHv2&#10;6OFn1EH/dLOxlgo6IYQQQlIEVe++209RRpsuhPZGmsKFC0kRSw2JOW+/fSkU1Q0QpK1VoyOB1UOP&#10;yBY34HOW/7pcjyILQqTNv9MLr2A0Yi38unfvPtn1t79BxQ64N4sWLdaj1MM9Vav67QfffPudHD16&#10;VI+ufDJmzCC33lpFj+J57/25YUW6bNmyRaWZOMXaenLtn3+6+h1IE/n9d/+on1BUueUWiTHlnKMj&#10;hLVDR7SBZ4o5IgzXyny9qKATQgghJEUAhQYtwHwgj2983ETXYeIIk1+yZEnIfw8lAAWYzCCMErmE&#10;btizZ49qKZYUZMni33pp27bt+sgZP/38s+zZu1eP7OFWWUJND7Pxw+wlvJJAIVFra6wF8z/WR/b5&#10;4ssvk8RQFW2goCO60/iABxnryq3hDAoS5nk4hrek5tFHavoZKVBscebMN/XIGSdOnJQRI0e52k8R&#10;Zm7+HQhxh8HECbjqb82a7VixR8HQGjVq6FF8dBLmAeqWuAH/fslPP9n6HSgU7Hq+mWpHoaCuOfWI&#10;CjohhBBCUgwoamcWZFavXq2qGTsVkqDcjxkzVoYMHS7jxscZynriQum991aTIoUL61E8r0+eogrm&#10;OQFV1VEVHgWxzAJtpLjuuuv0UTxffPGlPrIPfvPrr0/WI3ug6n7L11qr3utO81GRPmD2mhcrFpkC&#10;cckNDA9oHWvm64UL5c916/QoNOjoMn365UJhqQmsnwYN6vmto59++lnmvP2OHtkHyv3AQYNl8OCh&#10;Mn3GGylGScf6vvmmm/QongUff6KKkTkBOecDBg68lBIDhdEJ+fLlVV5hM2+9NctR4dXFixfLwoXf&#10;6JEznnv2WdWlyce2bdtk5KjRygjrBBgnpk2bIUOGDFMFHBNT8s+ePSddu3WXvv36q45KToBBbdeu&#10;XXok6tlCBZ0QQgghKRKEmlsrz3/22ecy1FC07Xps0SawY8fOskjnsH/zzbcyevQYdRwMCE+tWrX0&#10;E6LgYRk8ZKiqkh7KWwPB78clS6Rtuw6GcLZHvYeK4VYPqtdUu6eqPornl6VLHSnpGzdulM5duvm1&#10;ggsFznXsuPFKSf/22++kSdPm8uGH82wp6qhsP3GSf+XuO++8Qx9dedSs+bCfgok51a/fAFm58g/9&#10;TmCgQEIZ7d6jl5p7UE6SwuATbaD91RO1a+tRPFiP48bF2S50hpBodJNYvvw3NUbBrmmmbgXRDO45&#10;KpxnzZJFvxM/N9BtIS5ugvKKh2LNmrXGvtRetT0E115bTsqXL6+O7QKF/rHHHtOjeLAfd+/RQ3bu&#10;vKyIBgJzHvvD6NFj1W93syeiS5O1VRnWB9q12S06B4W5R8/esuDjeOPGr78uVx0eghlrpk+foToY&#10;oBNEs+Yt5H9vzVL7VygwL0ePGef3ubfffps+iocKOiGEEEJSFE8++YRUr36vHsWDkEQogmgrBkEL&#10;7Q99QGE8deqUErjgJWtvCONb/rpc8Rl9+h95pKYeBQcFzJo1beKnCMFDg+9s0qSZEjL//vtv5Z3H&#10;d0LwPHjwoDIAdOjYSRkREBIJypYp40lbplDcfHMlQ+C+Vo8uh3+ON4R3/LZA4O/8/fc/Msn4e506&#10;dVHeIXh70RXFDn/+uU4JrT6gmL8x803VUm7U6DFKcMZ3nz8f3yIU1wnfAcXotVZt1Hf7KFGihNx+&#10;m7/weiVRtmwZ1UPbDAT43r37qDZeyMdFtAWuEa4XjB4//PijUsyHDBmq5jWUo0YNGxjzUn9AKuOl&#10;l15MUEASkQjYD95/f65KKTF7UrE2cU0Rzg4Frmu3Hn7ezOzZs8sDD9yvR9EPUiU6duyQoEvRl199&#10;LQ0bNVZh438Z+x0MOfH70kW1D2EdIpqnW/cel4yG8IR37dJZ0qZ1riLeX6OGFC9+Oa8aYC23btNW&#10;Jk+eKuvWr5fTp8/ouXxe9u7dq4yFrdu0U/sDfhuU81defkn/a2fgmVCnzpN6FM8fq1YZynNL1Y7u&#10;r61b1Xf7wD6H6v9//PGHjBo1RkX8ICLLR4yx59WuXSug4QupBJhjPs6cOavmWv0GjWTQoCGqJgTO&#10;D+fp2+OOHDkqX329UFq3bivrTFEyuXPlUr3QzbAPOiGEEGLAPuj2SY4+6FYg9ECBhBAaCLTdzJ49&#10;m2rzBy8SFBuzcOYDwlH37t1U32i7fPLpZ8rDZhb6zaDAGTyaCNMO5MUrU6a09O7VS7JlyyrPPf+i&#10;39/xug862GfIcZ27dE0QhologDKlSyslEYLxRUNAPrD/gKzfsF4J1j4REcp5mzatVK/h2bPnqPdA&#10;Yn3Ql/36qwqLT6z9F1qfok0lFM9A1wmK0pAhg6RwIf/QWS9Jzj7oPqAsduzU+VJ4sRXMB1wr3A+E&#10;YpvBnzVoUF/uvusuqVe/vqHkxN+zK70PuhUoQlCyEKUSCOQpYz6lSXPVpf0g0PpFsbOevXokSGex&#10;Yu2D/vBDD0rz5sF7ddvFSR90K1hzw4ePVEpnIPB5WOfYB3GtrSogeof37dNbChUqqBR3c7uyUH3Q&#10;fWAudOrcJeB6BjAmYS7jN1iLP6LQG6qb/2f816vX5X7uofqgm8E5zZo1x1CW31c57VZw/pgH2Hfw&#10;Gw8fPqLmjpUsWbKotWCtEG8GqTjj4+LUOQcDnRpQzA/ne/LkqQTXHH+OZ155Y82YoQedEEIIISkO&#10;KJctW7aQVq+1DKicwmsLhQdF0aCYWpVzKDbwzI4dO9qRcg5QmKl/v75KoA0EBGSEOlqFVHwnvDyD&#10;Bw1UynlSAa8YFF0U1TIDBQVerY/mL1BRAAgNXvjNN+q6+QTJqw2FZdDA/oIK+k5AZeVJEydI3Rdf&#10;kJw5cuh3/YGyCa9SIGG+eLFixnUaEFHlPFqAMjBo4AAVrh0I3At4yq3KOYR7rIFaj/uHFqdGYETq&#10;1KmDNGxQXymAVuAxRntEtP9C9IZVOYfiiDoTo0ePDKmcRytYcyNHDE+wzn3Agw4jEvZGq6JYsUIF&#10;GTF8qFLOw6Fo0SJqv8CeEwh4ybHercp5DmOP6Nunj1SsWEG/4w7ssYio6Natq+TKlUu/exl8N7zf&#10;cDzDcGlVzvHvb7zxRhk7ZlSiyjlAy8pxY8dIkyaNgz4LcJ7Y42AUsl7zfPnySb9+fRIo54AKOiGE&#10;EEJSLPffX0OmTJ4kzzz9lOTMmVO/Gxwo9uifDCGyW7cuypvihhtuKC8TJ4yXBvXrKUErFMjrhFLf&#10;tk1r5clKavIbv3HE8GHS1BAmrw4iTJrJkyePvPLKy8oDjNB+N0CBfPbZZ2TatCnKG4WWUIGUJzNo&#10;PdSiebN4RcnS2u5KBnN36JBB0rBhA0OxSHweQ5msUqWKjBk9Sh4w5j+JB8pVrVqPq/0A/08sqsQH&#10;FPs7br9dhg8bIu3atnGV/xxNQEHGOsc+Y8fjjTXWsUN7pShCSfaCkiVLyvhxY1Xni1DrHXvhQw8+&#10;IHHGPlO+fEJF1S3o9jH59YkqXD6YscAM1hT29J49usuA/n1t7ekAzxMYbPFdvXv1VOkqiNZIDBg9&#10;8buwt15nSj8ywxB3QgghxCA1hLhf6cA7g7BD5Pf9s3u3nDp5Sr2P0EnkaUJwhBBmR3B3AkQp9DRf&#10;s3at7Nq5S06eOilprkqjvqdosaJyU8WKYXumvET93s2bVVEo5Myf1IWk4MktULCAXH/dtVKmTJmI&#10;yGu4RwgJhTcT3jyMIeTCIADPH+5TagfeXRTuwjzevWePnDl9RikQ2XNklxKG0lWp0s3qepHEwXVE&#10;P27sCXuM/QD5zyA2Q6zkM+ZZqVKl1H5grv59pYG1tmr1KhU5cPzYcUPzQ82NTCpK4MYbb1DXIBBu&#10;Q9ytIJpoxcqVsmnjZtm3f5+cP3de0hr6IFKL0JoNcxn7TiTBfrfZeL5jLmC/O3H8hHo/Xfp0ah1h&#10;TWEe2DHw2gHfBy+9itY4dFAuXrgoVxnrF4a3UsYzqGDB0M8CKuiEEEKIARV0QgghxDsFnbiDIe6E&#10;EEIIIYQQQkgUQAWdEEIIIYQQQgiJAqigE0IIIYQQQgghUQAVdEIIIYQQQgghJAqggk4IIYQQQggh&#10;hEQBVNAJIYQQQgghhJAogG3WCCGEEAO2WSOEEEJENm7cKEePHdMjkeuvu14yZcqoRyTS2PKgp01D&#10;RzshhBBCCCGEXOmUKVNGbqlc+dKLynnSYk/z9szhTc85IYQQQgghhBASCJse9LT6iBBCCCGEEEII&#10;IZHAnoKe1psQd6S720h5J4QQQgghhBBCUh22NO906dLpo/D4999/1YsQQgiJNrx6PrEQKiGEEELc&#10;kqQKOrznZ8+d0yNCCCEkejh31pvnk1fPTEIIIYSkPmwp6OnTp9dH4XPy5Cl9RAghhEQPp8+c0Ufh&#10;ERsbq48IIYQQQpxhS0FHuF5MTIwehcfJkyf1ESGEEBIdnDlz1rMQ9wwZqKATQgghxB22q79lzJhB&#10;H4XH8WPH9REhhBASHXhpPM6Ykf1iCSGEEOIOBwq6NwLHqdOn5Rzz0AkhhEQRR48e1UfhkyVzZn1E&#10;CCGEEOIM2wp6pkzeeQQOHjqsjwghhJDkBQVMDx85okfhgZSwLFmooBNCCCHEHbYV9MyZvBM4Dhw4&#10;oI8IIYSQ5OXosWNy/vwFPQqPDBkySNq0afWIEEIIIcQZjnLQ06Sx/dcTBZXcj584oUeEEEJI8rFn&#10;zz59FD7Zs2XVR4QQQgghzrGtcUM5z5olix6Fz65df+sjQgghJHmAwfiIR+HtIHuO7PqIEEIIIcQ5&#10;jlziXgoeR48eM4Qi74ryEEIIIU7ZsXOnPgofhLbnyE4FnRBCCCHucaSg5/TYM7Bt+3bP+s4SQggh&#10;Tth/4KAyFnsFlHMUiSOEEEIIcYsjBR2t1lAAxyvOnDkrW7du0yNCCCEkaTh9+rTnz588eXPrI0II&#10;IYQQdziu+pYndy595A3wYOzevUePCCGEkMhy/vx52bBxk6cRXDEx6RneTgghhJCwca6g5/HeQ7B9&#10;x07Zu9e7KrqEEEJIIM6dOy9/rtugIri8JE+ePAxvJ4QQQkjYOFbQEeKeLVs2PfKOrdu2s7I7IYSQ&#10;iHHy1ClZs/ZPFd7uJehycvXV+fWIEEIIIcQ9jhV0ULDA1frIW3b9/Y+s37BRzp07p98hhBBCwuO/&#10;//5TqVRr166LyPMlV66cEpM+vR4RQgghhLjnKkNw+U8f2wb/ZPXqtXLKYy+ED7SqKVSooFydP5/y&#10;TBBCCCFOwbMKVdrRSu3Uqcg8rxDWXuHG8p4WUCWEEEJI6sWVgg4OHT4sGzdu1qPIkD59eslvKOl5&#10;8+SW2NhY/S4hhBASnIsXL8qhQ4dlz969cvLkKf1uZMiXN6+ULFlcjwghhBBCwsO1gg7WrF0nJ06c&#10;0KPIkiVLFsmZM4dky5pFtXuDl50FeQghhKAaO4q+HT9+XI4cPaq85l5WaA8GnkMVK9ygjMmEEEII&#10;IV4QloJ+4uRJldMXxke4Aop5unTpJENsrMTExqhjQgghqQco4GiXdubMGVWZPSkUcivFihaRAhGq&#10;yUIIIYSQ1ElYCjrYtn2H7NmzV48IIYSQK58sWTLL9dddy0guQgghhHhK2BXYihYpzOI4hBBCUg0o&#10;XlqqVEkq54QQQgjxnLAVdAgqpa8pafyfggohhJArn+LFikpGGqYJIYQQEgE86WGWOXNmKVGcVWwJ&#10;IYRc2aBqe758efWIEEIIIcRbPGsynjdvHinIYjmEEEKuULJmzSolShTTI0IIIYQQ7/FMQQdFixZR&#10;ijohhBByJZEpUyYpV7Y0884JIYQQElE8VdBByRLFJU+e3HpECCGEpGwyZswo15Yrq/qeE0IIIYRE&#10;krDbrAWD7dcIIYSkdFBjpVzZMpI+fTr9DiGEEEJI5IiYgg6goG/fsVMi+BWEEEJIRMiZI4eULl1K&#10;dSshhBBCCEkKIqqgg2PHj8vmzX/JuXPn9DuEEEJI9II884IFC0jhQgWZc04IIYSQJCXiCjq4cOGC&#10;bN22XQ4ePKTfIYQQQqKPmJgYKVWyuGTPnl2/QwghhBCSdCSJgu7j8JEjss1Q1M+epTedEEJIdIEu&#10;JMWLFWUxOEIIIYQkG0mqoIN///1Xdu/ZK7t371GedUIIISQ5yZoli2oTmjVrFv0OIYQQQkjykOQK&#10;uo+LFy8qRX3v3n1y/vx5/S4hhBCSNGTOnEkKFyokOXPm0O8QQgghhCQvyaag+4BH/eChQ7Jv3345&#10;fvyEfpcQQgjxHhR9y5EjhxS4Or9ky5ZVv0sIIYQQEh0ku4Ju5szZs3LgwEE5fPiwnDp1mu3ZCCGE&#10;hA2UcvQzz507p+TJnYc9zQkhhBAStUSVgm4GYe9Hjx6TY8eOy4mTJ+T06TNU2AkhhNgiNjZW5ZRn&#10;z5ZNecyplBNCCCEkJRC1CroVhMKfOn1azhiK+tlz51RfdVVkjjo7ISSVkyZNGgmnXTe2USf/3Mnf&#10;v3jxX30UmIv/XpRQT6G0aY3zM31jGjXGeaeVq9JcJWmN80+bLp2kS5vWUMTTS6ZMGVW7NEIIIYSQ&#10;lEaKUdAJIYQQQgghhJArmTT6/4QQQgghhBBCCElGqKATQgghhBBCCCFRABV0QgghhBBCCCEkCqCC&#10;TgghhBBCCCGERAFU0AkhhBBCCCGEkCiACjohhBBCCCGEEBIFUEEnhBBCCCGEEEKiACrohBBCCCGE&#10;EEJIFEAFnRBCCCGEEEIIiQKooBNCCCGEEEIIIcmOyP8BB/s+LXYTS8EAAAAASUVORK5CYII="/>
  <p:tag name="ISPRING_COMPANY_LOGO" val="ISPRING_PRESENTER_PHOTO_0"/>
  <p:tag name="FLASHSPRING_PRESENTATION_REFERENCES" val=""/>
  <p:tag name="ISPRING_SCORM_RATE_QUIZZES" val="0"/>
  <p:tag name="ISPRING_SCREEN_RECS_UPDATED" val="C:\Users\jladouceur\OneDrive - MediaSmarts\Ontario Ministry of Ed 2024 (Critical Thinking)\Content\Workshops\Critical Thinking Across the Curriculum\atelier_la_pensee_critique_programme_scolaire_1\"/>
  <p:tag name="ISPRING_RESOURCE_FOLDER" val="C:\Users\jladouceur\OneDrive - MediaSmarts\Ontario Ministry of Ed 2024 (Critical Thinking)\Content\Workshops\Critical Thinking Across the Curriculum\atelier_la_pensee_critique_programme_scolaire_1\"/>
  <p:tag name="ISPRING_RESOURCE_FOLDER_STATIC" val="C:\Users\jladouceur\OneDrive - MediaSmarts\Ontario Ministry of Ed 2024 (Critical Thinking)\Content\Workshops\Critical Thinking Across the Curriculum\atelier_la_pensee_critique_programme_scolaire_1\"/>
  <p:tag name="ISPRING_PRESENTATION_PATH" val="C:\Users\jladouceur\OneDrive - MediaSmarts\Ontario Ministry of Ed 2024 (Critical Thinking)\Content\Workshops\Critical Thinking Across the Curriculum\atelier_la_pensee_critique_programme_scolaire.pptx"/>
  <p:tag name="FLASHSPRING_ZOOM_TAG" val="73"/>
  <p:tag name="ISPRING_PRESENTATION_INFO_2" val="&lt;?xml version=&quot;1.0&quot; encoding=&quot;UTF-8&quot; standalone=&quot;no&quot; ?&gt;&#10;&lt;presentation2&gt;&#10;&#10;  &lt;slides&gt;&#10;    &lt;slide id=&quot;{BA5047ED-0E8E-42AA-BAF0-C3ED18F60839}&quot; pptId=&quot;256&quot;/&gt;&#10;    &lt;slide id=&quot;{C491C744-AC9D-42B0-A6D5-4FBC7EA56CC0}&quot; pptId=&quot;405&quot;/&gt;&#10;    &lt;slide id=&quot;{29B1D5C1-00A5-4284-A005-3ED316B7601C}&quot; pptId=&quot;406&quot;/&gt;&#10;    &lt;slide id=&quot;{E06C72E9-A42E-40B8-A4E0-44C63DCAF7E2}&quot; pptId=&quot;475&quot;/&gt;&#10;    &lt;slide id=&quot;{3DA11ED7-778B-411B-A804-DC4D908E2E01}&quot; pptId=&quot;376&quot;/&gt;&#10;    &lt;slide id=&quot;{22DD783F-7C84-4719-82C6-3D94C1E0032A}&quot; pptId=&quot;258&quot;/&gt;&#10;    &lt;slide id=&quot;{0F49BA4D-D970-4F36-AD59-48B60C211E11}&quot; pptId=&quot;403&quot;/&gt;&#10;    &lt;slide id=&quot;{781B315D-FE0F-4B3B-B535-F1E0BC18AC37}&quot; pptId=&quot;260&quot;/&gt;&#10;    &lt;slide id=&quot;{58001E05-1ACC-4FBE-8419-692F1E07AE9E}&quot; pptId=&quot;398&quot;/&gt;&#10;    &lt;slide id=&quot;{AF9C8251-01CC-4D5A-92D5-34AF7BB01B3D}&quot; pptId=&quot;263&quot;/&gt;&#10;    &lt;slide id=&quot;{70AE83D7-941D-42BB-A208-428B54DAC23C}&quot; pptId=&quot;261&quot;/&gt;&#10;    &lt;slide id=&quot;{CBF7EFEB-E0AD-4933-BFCD-2BAE579FF749}&quot; pptId=&quot;257&quot;/&gt;&#10;    &lt;slide id=&quot;{313F2A79-D8CC-4FAE-A237-1E696A1C912A}&quot; pptId=&quot;288&quot;/&gt;&#10;    &lt;slide id=&quot;{1A4B74D8-A59B-4B7C-911C-99FB701C74CA}&quot; pptId=&quot;456&quot;/&gt;&#10;    &lt;slide id=&quot;{005DB871-D3AF-45FC-8E19-E4F91E7557EF}&quot; pptId=&quot;457&quot;/&gt;&#10;    &lt;slide id=&quot;{AC65CC74-96CE-4FA0-90BB-6C4C3E179B82}&quot; pptId=&quot;458&quot;/&gt;&#10;    &lt;slide id=&quot;{3C65B8FC-BC22-4200-B3E3-37846A19659F}&quot; pptId=&quot;459&quot;/&gt;&#10;    &lt;slide id=&quot;{95FDEA1D-9914-4D87-A351-5359D56E9B60}&quot; pptId=&quot;460&quot;/&gt;&#10;    &lt;slide id=&quot;{9FCCA6F4-ACAC-4A20-92DC-7519F9FF7294}&quot; pptId=&quot;388&quot;/&gt;&#10;    &lt;slide id=&quot;{F0EFED47-A773-42AA-8919-D2BD5755597E}&quot; pptId=&quot;434&quot;/&gt;&#10;    &lt;slide id=&quot;{12F82DAB-CED9-4297-9E75-F565E3BDAE49}&quot; pptId=&quot;271&quot;/&gt;&#10;    &lt;slide id=&quot;{8EAB8FE0-D08D-4F23-9071-34D69ACD2975}&quot; pptId=&quot;383&quot;/&gt;&#10;    &lt;slide id=&quot;{6351BC5C-A626-4C9F-BCA3-7C1183F04305}&quot; pptId=&quot;279&quot;/&gt;&#10;    &lt;slide id=&quot;{B8EC40C3-968B-4E72-B6F1-606A2C305A60}&quot; pptId=&quot;384&quot;/&gt;&#10;    &lt;slide id=&quot;{3DAE0B97-47DD-4A3B-9B77-FAD738043FFA}&quot; pptId=&quot;272&quot;/&gt;&#10;    &lt;slide id=&quot;{255D616C-744D-4AF2-B6D0-2E0558FAF7CA}&quot; pptId=&quot;273&quot;/&gt;&#10;    &lt;slide id=&quot;{981732BD-6813-4249-A8CF-49747C1E0849}&quot; pptId=&quot;274&quot;/&gt;&#10;    &lt;slide id=&quot;{3A7340F1-4D61-460D-817D-3F945A22B6E8}&quot; pptId=&quot;275&quot;/&gt;&#10;    &lt;slide id=&quot;{C5E877CB-A981-4AB8-8DEA-E8981C48539A}&quot; pptId=&quot;276&quot;/&gt;&#10;    &lt;slide id=&quot;{2A79056B-83A6-490A-91B4-417480AB26CD}&quot; pptId=&quot;408&quot;/&gt;&#10;    &lt;slide id=&quot;{7D4C4564-6082-44F0-A74F-687437466B47}&quot; pptId=&quot;277&quot;/&gt;&#10;    &lt;slide id=&quot;{BD4EB2A9-5D95-470D-A0C3-FDA17EAECD8E}&quot; pptId=&quot;390&quot;/&gt;&#10;    &lt;slide id=&quot;{68BB2B84-52DC-4B2A-8EF8-184233369101}&quot; pptId=&quot;278&quot;/&gt;&#10;    &lt;slide id=&quot;{3126311C-6106-4EE7-8046-4F291CE8B710}&quot; pptId=&quot;287&quot;/&gt;&#10;    &lt;slide id=&quot;{5FDE3C6A-81C3-4DA2-AF85-D89625382EC2}&quot; pptId=&quot;423&quot;/&gt;&#10;    &lt;slide id=&quot;{CFA11D91-5031-4C8A-97E3-17DE2660435E}&quot; pptId=&quot;393&quot;/&gt;&#10;    &lt;slide id=&quot;{0F862062-9CEB-46F2-90D0-D209D7FE8380}&quot; pptId=&quot;412&quot;/&gt;&#10;    &lt;slide id=&quot;{21E66F24-FEF1-4678-8893-CA5C01CD7282}&quot; pptId=&quot;280&quot;/&gt;&#10;    &lt;slide id=&quot;{34E2AC39-230C-4A9F-9479-7848E60F4979}&quot; pptId=&quot;477&quot;/&gt;&#10;    &lt;slide id=&quot;{92AF92CC-FE39-4BF4-9232-150C22AD5518}&quot; pptId=&quot;281&quot;/&gt;&#10;    &lt;slide id=&quot;{40EF3AE3-E068-4DB8-80D9-4C5824A35920}&quot; pptId=&quot;282&quot;/&gt;&#10;    &lt;slide id=&quot;{7D941A56-58D6-4C64-A4CE-F243994E8CB9}&quot; pptId=&quot;284&quot;/&gt;&#10;    &lt;slide id=&quot;{FCF408D1-E042-480A-A1CC-F6C62B25F703}&quot; pptId=&quot;385&quot;/&gt;&#10;    &lt;slide id=&quot;{15589B42-A480-48D5-B8C8-0A0ABA98815A}&quot; pptId=&quot;290&quot;/&gt;&#10;    &lt;slide id=&quot;{049D8191-14EC-44AA-84B0-2FCDB483430E}&quot; pptId=&quot;293&quot;/&gt;&#10;    &lt;slide id=&quot;{D854BC98-8847-42DD-A05E-2073D1C9278E}&quot; pptId=&quot;351&quot;/&gt;&#10;    &lt;slide id=&quot;{7B19795A-F51B-4A30-815D-242AB7CA3627}&quot; pptId=&quot;294&quot;/&gt;&#10;    &lt;slide id=&quot;{326B41AF-92C3-4951-84CB-03FD0F98EC70}&quot; pptId=&quot;425&quot;/&gt;&#10;    &lt;slide id=&quot;{DD9E9B6B-C820-46E7-AA63-C17796F14C66}&quot; pptId=&quot;413&quot;/&gt;&#10;    &lt;slide id=&quot;{35B0D5E9-1DA9-44E3-A3CC-1E8F95076A89}&quot; pptId=&quot;355&quot;/&gt;&#10;    &lt;slide id=&quot;{D360F739-240E-4C88-A8D1-66F378248827}&quot; pptId=&quot;354&quot;/&gt;&#10;    &lt;slide id=&quot;{983DED4A-9CFE-462B-B090-D0BC33A1FCEE}&quot; pptId=&quot;353&quot;/&gt;&#10;    &lt;slide id=&quot;{2C70C88C-CF62-4DE0-8BA7-017E0EF888B8}&quot; pptId=&quot;479&quot;/&gt;&#10;    &lt;slide id=&quot;{F84BBC8F-5FE2-45E1-81AA-3D83032A3B66}&quot; pptId=&quot;452&quot;/&gt;&#10;    &lt;slide id=&quot;{E2BEF164-218B-48F0-840F-6450ADA18DF8}&quot; pptId=&quot;430&quot;/&gt;&#10;    &lt;slide id=&quot;{E5415872-28CF-4248-9BA8-0E1A21D8ADC6}&quot; pptId=&quot;429&quot;/&gt;&#10;    &lt;slide id=&quot;{4A2F98DF-E811-48E2-9177-3F4BB87C1E50}&quot; pptId=&quot;435&quot;/&gt;&#10;    &lt;slide id=&quot;{58EA1023-05FF-469A-A022-B4527ED6A515}&quot; pptId=&quot;440&quot;/&gt;&#10;    &lt;slide id=&quot;{BEB25BFB-EEB7-4992-BCD4-4B4C143C1623}&quot; pptId=&quot;442&quot;/&gt;&#10;    &lt;slide id=&quot;{F217C1C6-31E0-4A46-ACD7-629B04037BEC}&quot; pptId=&quot;441&quot;/&gt;&#10;    &lt;slide id=&quot;{B165CD95-81D4-4AE3-8933-F5F3EE524F49}&quot; pptId=&quot;415&quot;/&gt;&#10;    &lt;slide id=&quot;{1512FE58-7245-4AD7-BDFA-0473A75EED93}&quot; pptId=&quot;436&quot;/&gt;&#10;    &lt;slide id=&quot;{372C7F74-4B05-4F0B-85FC-B3722E889070}&quot; pptId=&quot;478&quot;/&gt;&#10;    &lt;slide id=&quot;{15E5072B-9F23-472C-AA79-BFFA5144504E}&quot; pptId=&quot;439&quot;/&gt;&#10;    &lt;slide id=&quot;{4906E06C-2A18-4411-AE98-52F9DECE7F45}&quot; pptId=&quot;485&quot;/&gt;&#10;    &lt;slide id=&quot;{49F63089-830F-466D-94BB-EC9B528550FD}&quot; pptId=&quot;486&quot;/&gt;&#10;    &lt;slide id=&quot;{9C9E100B-9862-4080-A5B0-489A1C883A41}&quot; pptId=&quot;487&quot;/&gt;&#10;    &lt;slide id=&quot;{A7C30EC1-6C93-41AF-B292-8633645863F8}&quot; pptId=&quot;488&quot;/&gt;&#10;    &lt;slide id=&quot;{5666E7E4-3F33-44DC-AB62-78502B79E1C4}&quot; pptId=&quot;437&quot;/&gt;&#10;    &lt;slide id=&quot;{A4265F71-A2C4-4116-B742-58F3676C531C}&quot; pptId=&quot;289&quot;/&gt;&#10;    &lt;slide id=&quot;{A0D94F9C-1718-4B96-B495-D7F120E34168}&quot; pptId=&quot;396&quot;/&gt;&#10;    &lt;slide id=&quot;{1C2547EF-753B-4300-900A-D40C7A4E2217}&quot; pptId=&quot;391&quot;/&gt;&#10;    &lt;slide id=&quot;{532633AA-FC7B-4061-970A-37C7E0E1A672}&quot; pptId=&quot;394&quot;/&gt;&#10;    &lt;slide id=&quot;{4A67DC57-D3F6-4F12-93AA-E128A271D5F6}&quot; pptId=&quot;395&quot;/&gt;&#10;    &lt;slide id=&quot;{C948B90A-76BF-4941-9200-6273DD32B427}&quot; pptId=&quot;365&quot;/&gt;&#10;    &lt;slide id=&quot;{59D00815-5C3A-4597-B3F5-2DE949B1900D}&quot; pptId=&quot;417&quot;/&gt;&#10;    &lt;slide id=&quot;{644C918A-B7E3-4D41-82D6-4DDC92FD9082}&quot; pptId=&quot;387&quot;/&gt;&#10;    &lt;slide id=&quot;{E9925D51-C6B7-4A05-8A5C-FA25517DBC2C}&quot; pptId=&quot;419&quot;/&gt;&#10;    &lt;slide id=&quot;{D46EC99F-A942-4092-AB06-2AC01C368F62}&quot; pptId=&quot;404&quot;/&gt;&#10;    &lt;slide id=&quot;{D22768E1-38EE-4712-A189-0BBBE4E2F4A5}&quot; pptId=&quot;397&quot;/&gt;&#10;    &lt;slide id=&quot;{F8DC840F-633A-4191-81FF-FB90049E8D54}&quot; pptId=&quot;420&quot;/&gt;&#10;    &lt;slide id=&quot;{14A6D10A-D707-450B-BEE4-5E08EE0591D5}&quot; pptId=&quot;368&quot;/&gt;&#10;    &lt;slide id=&quot;{D5F8DD68-FBDB-4A16-8D48-05A36E6B096C}&quot; pptId=&quot;369&quot;/&gt;&#10;    &lt;slide id=&quot;{DDC0BECD-9BC2-43A9-9BF2-0BC7BCD097FB}&quot; pptId=&quot;433&quot;/&gt;&#10;    &lt;slide id=&quot;{D5E0B27D-43A2-4245-A7F2-F8C6A0551468}&quot; pptId=&quot;370&quot;/&gt;&#10;    &lt;slide id=&quot;{849830F3-88E9-41D4-81F1-2227FF08FF4D}&quot; pptId=&quot;372&quot;/&gt;&#10;    &lt;slide id=&quot;{5EBF7A50-CE1F-47D1-8F7C-6106A33DEF45}&quot; pptId=&quot;359&quot;/&gt;&#10;    &lt;slide id=&quot;{C2B70D59-E33E-4E95-B73B-FC063D8A1943}&quot; pptId=&quot;360&quot;/&gt;&#10;    &lt;slide id=&quot;{30D65DD8-CBEB-4949-AAAC-07E490D5D93D}&quot; pptId=&quot;361&quot;/&gt;&#10;    &lt;slide id=&quot;{A481315C-A966-48D3-A307-6F7D44AD8A41}&quot; pptId=&quot;362&quot;/&gt;&#10;    &lt;slide id=&quot;{71A96381-93EE-4869-91A8-0CB708C19E82}&quot; pptId=&quot;371&quot;/&gt;&#10;    &lt;slide id=&quot;{C2B5D75B-F80C-4C6B-A21D-39E731FF4D07}&quot; pptId=&quot;363&quot;/&gt;&#10;    &lt;slide id=&quot;{FBAC9A82-B6C7-4562-8659-B16D24D67C16}&quot; pptId=&quot;392&quot;/&gt;&#10;    &lt;slide id=&quot;{86FB89DC-CEBB-4391-A6E8-E7EF8FC9E6D6}&quot; pptId=&quot;373&quot;/&gt;&#10;    &lt;slide id=&quot;{74E66826-A08C-4C8C-8C23-DC2E32567DBE}&quot; pptId=&quot;259&quot;/&gt;&#10;    &lt;slide id=&quot;{55A56673-C3DC-4948-AE47-DB9A7D7B2B80}&quot; pptId=&quot;262&quot;/&gt;&#10;    &lt;slide id=&quot;{E009A086-A85F-4F59-BF87-5DA515A42B38}&quot; pptId=&quot;367&quot;/&gt;&#10;    &lt;slide id=&quot;{9A416971-BC86-4120-A9CE-629B386FC90F}&quot; pptId=&quot;364&quot;/&gt;&#10;    &lt;slide id=&quot;{CD4CE6BC-15B1-4738-B6BD-92CDFE340391}&quot; pptId=&quot;484&quot;/&gt;&#10;    &lt;slide id=&quot;{A1E95693-C73F-4095-A05F-87D4670B22AC}&quot; pptId=&quot;445&quot;/&gt;&#10;    &lt;slide id=&quot;{C3FCF917-471E-462A-AE7F-4241E4756F21}&quot; pptId=&quot;461&quot;/&gt;&#10;    &lt;slide id=&quot;{749FD92D-B1B9-4DCC-975C-C968302B0AA0}&quot; pptId=&quot;432&quot;/&gt;&#10;    &lt;slide id=&quot;{07863EBC-171E-419C-BCFF-7188C20BD0A5}&quot; pptId=&quot;374&quot;/&gt;&#10;    &lt;slide id=&quot;{2885DAAA-4369-4627-9853-58B17E65B467}&quot; pptId=&quot;462&quot;/&gt;&#10;    &lt;slide id=&quot;{A8973D78-6BC7-4B7C-8563-7C29E1F9D7E3}&quot; pptId=&quot;449&quot;/&gt;&#10;    &lt;slide id=&quot;{E5AAC72F-2F0D-42E9-8767-12A92C994A34}&quot; pptId=&quot;463&quot;/&gt;&#10;    &lt;slide id=&quot;{D7238A1C-DD28-4A59-BA50-9D19739EE0B3}&quot; pptId=&quot;431&quot;/&gt;&#10;    &lt;slide id=&quot;{DDE9AC7F-699F-4109-8672-6A2370C55D14}&quot; pptId=&quot;264&quot;/&gt;&#10;    &lt;slide id=&quot;{93C110C7-E6BA-42E5-868B-0640A2DC7059}&quot; pptId=&quot;375&quot;/&gt;&#10;    &lt;slide id=&quot;{3DFEEBB3-DEF7-4509-973C-A199574C028E}&quot; pptId=&quot;424&quot;/&gt;&#10;    &lt;slide id=&quot;{2626E1AC-D739-4139-A301-882398DA9065}&quot; pptId=&quot;379&quot;/&gt;&#10;    &lt;slide id=&quot;{7C10FCA2-58B3-446A-B399-B3EC3F94BC15}&quot; pptId=&quot;446&quot;/&gt;&#10;    &lt;slide id=&quot;{40933C4B-EE19-4B62-B16C-B5182773E1B4}&quot; pptId=&quot;476&quot;/&gt;&#10;    &lt;slide id=&quot;{8FD3C2B8-66BA-4919-B0C1-F26F868A8A08}&quot; pptId=&quot;380&quot;/&gt;&#10;    &lt;slide id=&quot;{968444B0-A6E5-4175-B752-6B99322EE3B2}&quot; pptId=&quot;466&quot;/&gt;&#10;    &lt;slide id=&quot;{7AAFEC79-D2B6-4821-9638-50874C0EB839}&quot; pptId=&quot;450&quot;/&gt;&#10;    &lt;slide id=&quot;{7865DF38-A72B-4918-B7A4-6FCBFB7A7210}&quot; pptId=&quot;467&quot;/&gt;&#10;    &lt;slide id=&quot;{55D0E1FD-46A5-4A28-8875-843F34022294}&quot; pptId=&quot;448&quot;/&gt;&#10;    &lt;slide id=&quot;{BA34814A-3564-44B0-9A6C-8BC8FDB78C59}&quot; pptId=&quot;468&quot;/&gt;&#10;    &lt;slide id=&quot;{A7C1064B-66B8-4280-B3BD-6142B3839A38}&quot; pptId=&quot;454&quot;/&gt;&#10;    &lt;slide id=&quot;{35B459C1-4B9C-4838-B197-C51D04683F98}&quot; pptId=&quot;465&quot;/&gt;&#10;    &lt;slide id=&quot;{AA1C216A-54A5-49F7-BE1F-3A5087A6460F}&quot; pptId=&quot;464&quot;/&gt;&#10;    &lt;slide id=&quot;{197BB017-81B0-475C-AB46-AC3154FD2887}&quot; pptId=&quot;469&quot;/&gt;&#10;    &lt;slide id=&quot;{6466A8C3-53DF-4790-B47F-2C9B9A0C2441}&quot; pptId=&quot;474&quot;/&gt;&#10;    &lt;slide id=&quot;{9F9C258C-1DB6-49C6-9C09-5F3EA8B22231}&quot; pptId=&quot;473&quot;/&gt;&#10;    &lt;slide id=&quot;{F89CB194-7464-4BC3-9208-CD405778393C}&quot; pptId=&quot;471&quot;/&gt;&#10;    &lt;slide id=&quot;{93985046-AAB4-4FC0-A039-76AA7CA04E22}&quot; pptId=&quot;472&quot;/&gt;&#10;    &lt;slide id=&quot;{F69F6846-BB93-4C26-9215-F800372724D6}&quot; pptId=&quot;482&quot;/&gt;&#10;    &lt;slide id=&quot;{765A7E47-7CD2-4569-9F26-9B37C0E7D03D}&quot; pptId=&quot;483&quot;/&gt;&#10;    &lt;slide id=&quot;{F9CC58C7-F6DB-4F5C-BEAB-4812C0A5E0F3}&quot; pptId=&quot;443&quot;/&gt;&#10;    &lt;slide id=&quot;{C884998F-030B-411C-BD50-DFC6704B2463}&quot; pptId=&quot;444&quot;/&gt;&#10;    &lt;slide id=&quot;{F8A0C874-75AE-4EB3-832B-A255993D92AE}&quot; pptId=&quot;409&quot;/&gt;&#10;    &lt;slide id=&quot;{3C244908-239B-435F-8F22-8E36BFD40094}&quot; pptId=&quot;416&quot;/&gt;&#10;  &lt;/slides&gt;&#10;&#10;  &lt;narration&gt;&#10;    &lt;audioTracks&gt;&#10;      &lt;audioTrack muted=&quot;false&quot; name=&quot;PCPS1 Copy Copy&quot; resource=&quot;9d5e851d&quot; slideId=&quot;{BA5047ED-0E8E-42AA-BAF0-C3ED18F60839}&quot; startTime=&quot;0&quot; stepIndex=&quot;0&quot; volume=&quot;1&quot;&gt;&#10;        &lt;audio channels=&quot;1&quot; format=&quot;fltp&quot; sampleRate=&quot;48000&quot;/&gt;&#10;      &lt;/audioTrack&gt;&#10;      &lt;audioTrack muted=&quot;false&quot; name=&quot;PCPS2 Copy&quot; resource=&quot;4f8c8ad4&quot; slideId=&quot;{C491C744-AC9D-42B0-A6D5-4FBC7EA56CC0}&quot; startTime=&quot;0&quot; stepIndex=&quot;0&quot; volume=&quot;1&quot;&gt;&#10;        &lt;audio channels=&quot;1&quot; format=&quot;fltp&quot; sampleRate=&quot;48000&quot;/&gt;&#10;      &lt;/audioTrack&gt;&#10;      &lt;audioTrack muted=&quot;false&quot; name=&quot;PCPS3 Copy&quot; resource=&quot;0d04a3ca&quot; slideId=&quot;{29B1D5C1-00A5-4284-A005-3ED316B7601C}&quot; startTime=&quot;0&quot; stepIndex=&quot;0&quot; volume=&quot;1&quot;&gt;&#10;        &lt;audio channels=&quot;1&quot; format=&quot;fltp&quot; sampleRate=&quot;48000&quot;/&gt;&#10;      &lt;/audioTrack&gt;&#10;      &lt;audioTrack muted=&quot;false&quot; name=&quot;PCPS4 Copy&quot; resource=&quot;77b6943a&quot; slideId=&quot;{E06C72E9-A42E-40B8-A4E0-44C63DCAF7E2}&quot; startTime=&quot;0&quot; stepIndex=&quot;0&quot; volume=&quot;1&quot;&gt;&#10;        &lt;audio channels=&quot;1&quot; format=&quot;fltp&quot; sampleRate=&quot;48000&quot;/&gt;&#10;      &lt;/audioTrack&gt;&#10;      &lt;audioTrack muted=&quot;false&quot; name=&quot;PCPS5 Copy&quot; resource=&quot;31419e16&quot; slideId=&quot;{3DA11ED7-778B-411B-A804-DC4D908E2E01}&quot; startTime=&quot;0&quot; stepIndex=&quot;0&quot; volume=&quot;1&quot;&gt;&#10;        &lt;audio channels=&quot;1&quot; format=&quot;fltp&quot; sampleRate=&quot;48000&quot;/&gt;&#10;      &lt;/audioTrack&gt;&#10;      &lt;audioTrack muted=&quot;false&quot; name=&quot;PCPS6 Copy&quot; resource=&quot;28e16fe6&quot; slideId=&quot;{22DD783F-7C84-4719-82C6-3D94C1E0032A}&quot; startTime=&quot;0&quot; stepIndex=&quot;0&quot; volume=&quot;1&quot;&gt;&#10;        &lt;audio channels=&quot;1&quot; format=&quot;fltp&quot; sampleRate=&quot;48000&quot;/&gt;&#10;      &lt;/audioTrack&gt;&#10;      &lt;audioTrack muted=&quot;false&quot; name=&quot;PCPS7 Copy&quot; resource=&quot;0901fd51&quot; slideId=&quot;{0F49BA4D-D970-4F36-AD59-48B60C211E11}&quot; startTime=&quot;0&quot; stepIndex=&quot;0&quot; volume=&quot;1&quot;&gt;&#10;        &lt;audio channels=&quot;1&quot; format=&quot;fltp&quot; sampleRate=&quot;48000&quot;/&gt;&#10;      &lt;/audioTrack&gt;&#10;      &lt;audioTrack muted=&quot;false&quot; name=&quot;PCPS8 Copy&quot; resource=&quot;85d18bce&quot; slideId=&quot;{781B315D-FE0F-4B3B-B535-F1E0BC18AC37}&quot; startTime=&quot;0&quot; stepIndex=&quot;0&quot; volume=&quot;1&quot;&gt;&#10;        &lt;audio channels=&quot;1&quot; format=&quot;fltp&quot; sampleRate=&quot;48000&quot;/&gt;&#10;      &lt;/audioTrack&gt;&#10;      &lt;audioTrack muted=&quot;false&quot; name=&quot;PCPS9 Copy&quot; resource=&quot;09338505&quot; slideId=&quot;{58001E05-1ACC-4FBE-8419-692F1E07AE9E}&quot; startTime=&quot;0&quot; stepIndex=&quot;0&quot; volume=&quot;1&quot;&gt;&#10;        &lt;audio channels=&quot;1&quot; format=&quot;fltp&quot; sampleRate=&quot;48000&quot;/&gt;&#10;      &lt;/audioTrack&gt;&#10;      &lt;audioTrack muted=&quot;false&quot; name=&quot;PCPS10 Copy&quot; resource=&quot;4aefa918&quot; slideId=&quot;{AF9C8251-01CC-4D5A-92D5-34AF7BB01B3D}&quot; startTime=&quot;0&quot; stepIndex=&quot;0&quot; volume=&quot;1&quot;&gt;&#10;        &lt;audio channels=&quot;1&quot; format=&quot;fltp&quot; sampleRate=&quot;48000&quot;/&gt;&#10;      &lt;/audioTrack&gt;&#10;      &lt;audioTrack muted=&quot;false&quot; name=&quot;PCPS11 Copy&quot; resource=&quot;da1cbe55&quot; slideId=&quot;{70AE83D7-941D-42BB-A208-428B54DAC23C}&quot; startTime=&quot;0&quot; stepIndex=&quot;0&quot; volume=&quot;1&quot;&gt;&#10;        &lt;audio channels=&quot;1&quot; format=&quot;fltp&quot; sampleRate=&quot;48000&quot;/&gt;&#10;      &lt;/audioTrack&gt;&#10;      &lt;audioTrack muted=&quot;false&quot; name=&quot;PCPS35 Copy&quot; resource=&quot;1d700448&quot; slideId=&quot;{3126311C-6106-4EE7-8046-4F291CE8B710}&quot; startTime=&quot;0&quot; stepIndex=&quot;0&quot; volume=&quot;1&quot;&gt;&#10;        &lt;audio channels=&quot;1&quot; format=&quot;fltp&quot; sampleRate=&quot;48000&quot;/&gt;&#10;      &lt;/audioTrack&gt;&#10;      &lt;audioTrack muted=&quot;false&quot; name=&quot;PCPS36 Copy&quot; resource=&quot;e8f4b100&quot; slideId=&quot;{5FDE3C6A-81C3-4DA2-AF85-D89625382EC2}&quot; startTime=&quot;0&quot; stepIndex=&quot;0&quot; volume=&quot;1&quot;&gt;&#10;        &lt;audio channels=&quot;1&quot; format=&quot;fltp&quot; sampleRate=&quot;48000&quot;/&gt;&#10;      &lt;/audioTrack&gt;&#10;      &lt;audioTrack muted=&quot;false&quot; name=&quot;PCPS37 Copy&quot; resource=&quot;a3ffa0bf&quot; slideId=&quot;{CFA11D91-5031-4C8A-97E3-17DE2660435E}&quot; startTime=&quot;0&quot; stepIndex=&quot;0&quot; volume=&quot;1&quot;&gt;&#10;        &lt;audio channels=&quot;1&quot; format=&quot;fltp&quot; sampleRate=&quot;48000&quot;/&gt;&#10;      &lt;/audioTrack&gt;&#10;      &lt;audioTrack muted=&quot;false&quot; name=&quot;PCPS46 Copy&quot; resource=&quot;a2b9c406&quot; slideId=&quot;{049D8191-14EC-44AA-84B0-2FCDB483430E}&quot; startTime=&quot;0&quot; stepIndex=&quot;0&quot; volume=&quot;1&quot;&gt;&#10;        &lt;audio channels=&quot;1&quot; format=&quot;fltp&quot; sampleRate=&quot;48000&quot;/&gt;&#10;      &lt;/audioTrack&gt;&#10;      &lt;audioTrack muted=&quot;false&quot; name=&quot;PCPS45 Copy&quot; resource=&quot;5ae5e3c6&quot; slideId=&quot;{15589B42-A480-48D5-B8C8-0A0ABA98815A}&quot; startTime=&quot;0&quot; stepIndex=&quot;0&quot; volume=&quot;1&quot;&gt;&#10;        &lt;audio channels=&quot;1&quot; format=&quot;fltp&quot; sampleRate=&quot;48000&quot;/&gt;&#10;      &lt;/audioTrack&gt;&#10;      &lt;audioTrack muted=&quot;false&quot; name=&quot;PCPS44 Copy&quot; resource=&quot;4453cb78&quot; slideId=&quot;{FCF408D1-E042-480A-A1CC-F6C62B25F703}&quot; startTime=&quot;0&quot; stepIndex=&quot;0&quot; volume=&quot;1&quot;&gt;&#10;        &lt;audio channels=&quot;1&quot; format=&quot;fltp&quot; sampleRate=&quot;48000&quot;/&gt;&#10;      &lt;/audioTrack&gt;&#10;      &lt;audioTrack muted=&quot;false&quot; name=&quot;PCPS43 Copy&quot; resource=&quot;800fed0f&quot; slideId=&quot;{7D941A56-58D6-4C64-A4CE-F243994E8CB9}&quot; startTime=&quot;0&quot; stepIndex=&quot;0&quot; volume=&quot;1&quot;&gt;&#10;        &lt;audio channels=&quot;1&quot; format=&quot;fltp&quot; sampleRate=&quot;48000&quot;/&gt;&#10;      &lt;/audioTrack&gt;&#10;      &lt;audioTrack muted=&quot;false&quot; name=&quot;PCPS42 Copy&quot; resource=&quot;ad5de49f&quot; slideId=&quot;{40EF3AE3-E068-4DB8-80D9-4C5824A35920}&quot; startTime=&quot;0&quot; stepIndex=&quot;0&quot; volume=&quot;1&quot;&gt;&#10;        &lt;audio channels=&quot;1&quot; format=&quot;fltp&quot; sampleRate=&quot;48000&quot;/&gt;&#10;      &lt;/audioTrack&gt;&#10;      &lt;audioTrack muted=&quot;false&quot; name=&quot;PCPS41 Copy&quot; resource=&quot;e7163ff0&quot; slideId=&quot;{92AF92CC-FE39-4BF4-9232-150C22AD5518}&quot; startTime=&quot;0&quot; stepIndex=&quot;0&quot; volume=&quot;1&quot;&gt;&#10;        &lt;audio channels=&quot;1&quot; format=&quot;fltp&quot; sampleRate=&quot;48000&quot;/&gt;&#10;      &lt;/audioTrack&gt;&#10;      &lt;audioTrack muted=&quot;false&quot; name=&quot;PCPS40 Copy&quot; resource=&quot;675bb8e1&quot; slideId=&quot;{34E2AC39-230C-4A9F-9479-7848E60F4979}&quot; startTime=&quot;0&quot; stepIndex=&quot;0&quot; volume=&quot;1&quot;&gt;&#10;        &lt;audio channels=&quot;1&quot; format=&quot;fltp&quot; sampleRate=&quot;48000&quot;/&gt;&#10;      &lt;/audioTrack&gt;&#10;      &lt;audioTrack muted=&quot;false&quot; name=&quot;PCPS39 Copy&quot; resource=&quot;07e1cf1a&quot; slideId=&quot;{21E66F24-FEF1-4678-8893-CA5C01CD7282}&quot; startTime=&quot;0&quot; stepIndex=&quot;0&quot; volume=&quot;1&quot;&gt;&#10;        &lt;audio channels=&quot;1&quot; format=&quot;fltp&quot; sampleRate=&quot;48000&quot;/&gt;&#10;      &lt;/audioTrack&gt;&#10;      &lt;audioTrack muted=&quot;false&quot; name=&quot;PCPS38 Copy&quot; resource=&quot;1faaab88&quot; slideId=&quot;{0F862062-9CEB-46F2-90D0-D209D7FE8380}&quot; startTime=&quot;0&quot; stepIndex=&quot;0&quot; volume=&quot;1&quot;&gt;&#10;        &lt;audio channels=&quot;1&quot; format=&quot;fltp&quot; sampleRate=&quot;48000&quot;/&gt;&#10;      &lt;/audioTrack&gt;&#10;      &lt;audioTrack muted=&quot;false&quot; name=&quot;PCPS12 Copy&quot; resource=&quot;7b150fdf&quot; slideId=&quot;{CBF7EFEB-E0AD-4933-BFCD-2BAE579FF749}&quot; startTime=&quot;0&quot; stepIndex=&quot;0&quot; volume=&quot;1&quot;&gt;&#10;        &lt;audio channels=&quot;1&quot; format=&quot;fltp&quot; sampleRate=&quot;48000&quot;/&gt;&#10;      &lt;/audioTrack&gt;&#10;      &lt;audioTrack muted=&quot;false&quot; name=&quot;PCPS13 (2)&quot; resource=&quot;ad422dc2&quot; slideId=&quot;{313F2A79-D8CC-4FAE-A237-1E696A1C912A}&quot; startTime=&quot;0&quot; stepIndex=&quot;0&quot; volume=&quot;1&quot;&gt;&#10;        &lt;audio channels=&quot;1&quot; format=&quot;fltp&quot; sampleRate=&quot;48000&quot;/&gt;&#10;      &lt;/audioTrack&gt;&#10;      &lt;audioTrack muted=&quot;false&quot; name=&quot;PCPS15 Copy&quot; resource=&quot;0daeb105&quot; slideId=&quot;{1A4B74D8-A59B-4B7C-911C-99FB701C74CA}&quot; startTime=&quot;0&quot; stepIndex=&quot;0&quot; volume=&quot;1&quot;&gt;&#10;        &lt;audio channels=&quot;1&quot; format=&quot;fltp&quot; sampleRate=&quot;48000&quot;/&gt;&#10;      &lt;/audioTrack&gt;&#10;      &lt;audioTrack muted=&quot;false&quot; name=&quot;PCPS16 Copy&quot; resource=&quot;fd181a0b&quot; slideId=&quot;{005DB871-D3AF-45FC-8E19-E4F91E7557EF}&quot; startTime=&quot;0&quot; stepIndex=&quot;0&quot; volume=&quot;1&quot;&gt;&#10;        &lt;audio channels=&quot;1&quot; format=&quot;fltp&quot; sampleRate=&quot;48000&quot;/&gt;&#10;      &lt;/audioTrack&gt;&#10;      &lt;audioTrack muted=&quot;false&quot; name=&quot;PCPS17 Copy&quot; resource=&quot;26e98b52&quot; slideId=&quot;{AC65CC74-96CE-4FA0-90BB-6C4C3E179B82}&quot; startTime=&quot;0&quot; stepIndex=&quot;0&quot; volume=&quot;1&quot;&gt;&#10;        &lt;audio channels=&quot;1&quot; format=&quot;fltp&quot; sampleRate=&quot;48000&quot;/&gt;&#10;      &lt;/audioTrack&gt;&#10;      &lt;audioTrack muted=&quot;false&quot; name=&quot;PCPS18 Copy&quot; resource=&quot;ffb94d34&quot; slideId=&quot;{3C65B8FC-BC22-4200-B3E3-37846A19659F}&quot; startTime=&quot;0&quot; stepIndex=&quot;0&quot; volume=&quot;1&quot;&gt;&#10;        &lt;audio channels=&quot;1&quot; format=&quot;fltp&quot; sampleRate=&quot;48000&quot;/&gt;&#10;      &lt;/audioTrack&gt;&#10;      &lt;audioTrack muted=&quot;false&quot; name=&quot;PCPS19 Copy&quot; resource=&quot;b78791df&quot; slideId=&quot;{95FDEA1D-9914-4D87-A351-5359D56E9B60}&quot; startTime=&quot;0&quot; stepIndex=&quot;0&quot; volume=&quot;1&quot;&gt;&#10;        &lt;audio channels=&quot;1&quot; format=&quot;fltp&quot; sampleRate=&quot;48000&quot;/&gt;&#10;      &lt;/audioTrack&gt;&#10;      &lt;audioTrack muted=&quot;false&quot; name=&quot;PCPS20 Copy&quot; resource=&quot;af3f9944&quot; slideId=&quot;{9FCCA6F4-ACAC-4A20-92DC-7519F9FF7294}&quot; startTime=&quot;0&quot; stepIndex=&quot;0&quot; volume=&quot;1&quot;&gt;&#10;        &lt;audio channels=&quot;1&quot; format=&quot;fltp&quot; sampleRate=&quot;48000&quot;/&gt;&#10;      &lt;/audioTrack&gt;&#10;      &lt;audioTrack muted=&quot;false&quot; name=&quot;PCPS21 Copy&quot; resource=&quot;74c9d03c&quot; slideId=&quot;{F0EFED47-A773-42AA-8919-D2BD5755597E}&quot; startTime=&quot;0&quot; stepIndex=&quot;0&quot; volume=&quot;1&quot;&gt;&#10;        &lt;audio channels=&quot;1&quot; format=&quot;fltp&quot; sampleRate=&quot;48000&quot;/&gt;&#10;      &lt;/audioTrack&gt;&#10;      &lt;audioTrack muted=&quot;false&quot; name=&quot;PCPS22 Copy&quot; resource=&quot;8e95ec8d&quot; slideId=&quot;{12F82DAB-CED9-4297-9E75-F565E3BDAE49}&quot; startTime=&quot;0&quot; stepIndex=&quot;0&quot; volume=&quot;1&quot;&gt;&#10;        &lt;audio channels=&quot;1&quot; format=&quot;fltp&quot; sampleRate=&quot;48000&quot;/&gt;&#10;      &lt;/audioTrack&gt;&#10;      &lt;audioTrack muted=&quot;false&quot; name=&quot;PCPS23 Copy&quot; resource=&quot;12a2590b&quot; slideId=&quot;{8EAB8FE0-D08D-4F23-9071-34D69ACD2975}&quot; startTime=&quot;0&quot; stepIndex=&quot;0&quot; volume=&quot;1&quot;&gt;&#10;        &lt;audio channels=&quot;1&quot; format=&quot;fltp&quot; sampleRate=&quot;48000&quot;/&gt;&#10;      &lt;/audioTrack&gt;&#10;      &lt;audioTrack muted=&quot;false&quot; name=&quot;PCPS24 Copy&quot; resource=&quot;37322bfa&quot; slideId=&quot;{6351BC5C-A626-4C9F-BCA3-7C1183F04305}&quot; startTime=&quot;0&quot; stepIndex=&quot;0&quot; volume=&quot;1&quot;&gt;&#10;        &lt;audio channels=&quot;1&quot; format=&quot;fltp&quot; sampleRate=&quot;48000&quot;/&gt;&#10;      &lt;/audioTrack&gt;&#10;      &lt;audioTrack muted=&quot;false&quot; name=&quot;PCPS25 Copy&quot; resource=&quot;e9cd8812&quot; slideId=&quot;{B8EC40C3-968B-4E72-B6F1-606A2C305A60}&quot; startTime=&quot;0&quot; stepIndex=&quot;0&quot; volume=&quot;1&quot;&gt;&#10;        &lt;audio channels=&quot;1&quot; format=&quot;fltp&quot; sampleRate=&quot;48000&quot;/&gt;&#10;      &lt;/audioTrack&gt;&#10;      &lt;audioTrack muted=&quot;false&quot; name=&quot;PCPS26 Copy&quot; resource=&quot;1bc0fc3e&quot; slideId=&quot;{3DAE0B97-47DD-4A3B-9B77-FAD738043FFA}&quot; startTime=&quot;0&quot; stepIndex=&quot;0&quot; volume=&quot;1&quot;&gt;&#10;        &lt;audio channels=&quot;1&quot; format=&quot;fltp&quot; sampleRate=&quot;48000&quot;/&gt;&#10;      &lt;/audioTrack&gt;&#10;      &lt;audioTrack muted=&quot;false&quot; name=&quot;PCPS27 Copy&quot; resource=&quot;78ee29e6&quot; slideId=&quot;{255D616C-744D-4AF2-B6D0-2E0558FAF7CA}&quot; startTime=&quot;0&quot; stepIndex=&quot;0&quot; volume=&quot;1&quot;&gt;&#10;        &lt;audio channels=&quot;1&quot; format=&quot;fltp&quot; sampleRate=&quot;48000&quot;/&gt;&#10;      &lt;/audioTrack&gt;&#10;      &lt;audioTrack muted=&quot;false&quot; name=&quot;PCPS28 Copy&quot; resource=&quot;b74c28b8&quot; slideId=&quot;{981732BD-6813-4249-A8CF-49747C1E0849}&quot; startTime=&quot;0&quot; stepIndex=&quot;0&quot; volume=&quot;1&quot;&gt;&#10;        &lt;audio channels=&quot;1&quot; format=&quot;fltp&quot; sampleRate=&quot;48000&quot;/&gt;&#10;      &lt;/audioTrack&gt;&#10;      &lt;audioTrack muted=&quot;false&quot; name=&quot;PCPS29 Copy&quot; resource=&quot;696d0545&quot; slideId=&quot;{3A7340F1-4D61-460D-817D-3F945A22B6E8}&quot; startTime=&quot;0&quot; stepIndex=&quot;0&quot; volume=&quot;1&quot;&gt;&#10;        &lt;audio channels=&quot;1&quot; format=&quot;fltp&quot; sampleRate=&quot;48000&quot;/&gt;&#10;      &lt;/audioTrack&gt;&#10;      &lt;audioTrack muted=&quot;false&quot; name=&quot;PCPS30 Copy&quot; resource=&quot;f9644f9f&quot; slideId=&quot;{C5E877CB-A981-4AB8-8DEA-E8981C48539A}&quot; startTime=&quot;0&quot; stepIndex=&quot;0&quot; volume=&quot;1&quot;&gt;&#10;        &lt;audio channels=&quot;1&quot; format=&quot;fltp&quot; sampleRate=&quot;48000&quot;/&gt;&#10;      &lt;/audioTrack&gt;&#10;      &lt;audioTrack muted=&quot;false&quot; name=&quot;PCPS31 Copy&quot; resource=&quot;21e80545&quot; slideId=&quot;{2A79056B-83A6-490A-91B4-417480AB26CD}&quot; startTime=&quot;0&quot; stepIndex=&quot;0&quot; volume=&quot;1&quot;&gt;&#10;        &lt;audio channels=&quot;1&quot; format=&quot;fltp&quot; sampleRate=&quot;48000&quot;/&gt;&#10;      &lt;/audioTrack&gt;&#10;      &lt;audioTrack muted=&quot;false&quot; name=&quot;PCPS32 Copy&quot; resource=&quot;bd4585d1&quot; slideId=&quot;{7D4C4564-6082-44F0-A74F-687437466B47}&quot; startTime=&quot;0&quot; stepIndex=&quot;0&quot; volume=&quot;1&quot;&gt;&#10;        &lt;audio channels=&quot;1&quot; format=&quot;fltp&quot; sampleRate=&quot;48000&quot;/&gt;&#10;      &lt;/audioTrack&gt;&#10;      &lt;audioTrack muted=&quot;false&quot; name=&quot;PCPS33 Copy&quot; resource=&quot;c0039e2a&quot; slideId=&quot;{BD4EB2A9-5D95-470D-A0C3-FDA17EAECD8E}&quot; startTime=&quot;0&quot; stepIndex=&quot;0&quot; volume=&quot;1&quot;&gt;&#10;        &lt;audio channels=&quot;1&quot; format=&quot;fltp&quot; sampleRate=&quot;48000&quot;/&gt;&#10;      &lt;/audioTrack&gt;&#10;      &lt;audioTrack muted=&quot;false&quot; name=&quot;PCPS56 Copy&quot; resource=&quot;bbfd0849&quot; slideId=&quot;{983DED4A-9CFE-462B-B090-D0BC33A1FCEE}&quot; startTime=&quot;0&quot; stepIndex=&quot;0&quot; volume=&quot;1&quot;&gt;&#10;        &lt;audio channels=&quot;1&quot; format=&quot;fltp&quot; sampleRate=&quot;48000&quot;/&gt;&#10;      &lt;/audioTrack&gt;&#10;      &lt;audioTrack muted=&quot;false&quot; name=&quot;PCPS55 Copy&quot; resource=&quot;474084cd&quot; slideId=&quot;{D360F739-240E-4C88-A8D1-66F378248827}&quot; startTime=&quot;0&quot; stepIndex=&quot;0&quot; volume=&quot;1&quot;&gt;&#10;        &lt;audio channels=&quot;1&quot; format=&quot;fltp&quot; sampleRate=&quot;48000&quot;/&gt;&#10;      &lt;/audioTrack&gt;&#10;      &lt;audioTrack muted=&quot;false&quot; name=&quot;PCPS54 Copy&quot; resource=&quot;b927809f&quot; slideId=&quot;{35B0D5E9-1DA9-44E3-A3CC-1E8F95076A89}&quot; startTime=&quot;0&quot; stepIndex=&quot;0&quot; volume=&quot;1&quot;&gt;&#10;        &lt;audio channels=&quot;1&quot; format=&quot;fltp&quot; sampleRate=&quot;48000&quot;/&gt;&#10;      &lt;/audioTrack&gt;&#10;      &lt;audioTrack muted=&quot;false&quot; name=&quot;PCPS53 Copy&quot; resource=&quot;61b3bbc4&quot; slideId=&quot;{DD9E9B6B-C820-46E7-AA63-C17796F14C66}&quot; startTime=&quot;0&quot; stepIndex=&quot;0&quot; volume=&quot;1&quot;&gt;&#10;        &lt;audio channels=&quot;1&quot; format=&quot;fltp&quot; sampleRate=&quot;48000&quot;/&gt;&#10;      &lt;/audioTrack&gt;&#10;      &lt;audioTrack muted=&quot;false&quot; name=&quot;PCPS52 Copy&quot; resource=&quot;34ef3a27&quot; slideId=&quot;{326B41AF-92C3-4951-84CB-03FD0F98EC70}&quot; startTime=&quot;0&quot; stepIndex=&quot;0&quot; volume=&quot;1&quot;&gt;&#10;        &lt;audio channels=&quot;1&quot; format=&quot;fltp&quot; sampleRate=&quot;48000&quot;/&gt;&#10;      &lt;/audioTrack&gt;&#10;      &lt;audioTrack muted=&quot;false&quot; name=&quot;PCPS57 Copy&quot; resource=&quot;2f7ff1cd&quot; slideId=&quot;{2C70C88C-CF62-4DE0-8BA7-017E0EF888B8}&quot; startTime=&quot;0&quot; stepIndex=&quot;0&quot; volume=&quot;1&quot;&gt;&#10;        &lt;audio channels=&quot;1&quot; format=&quot;fltp&quot; sampleRate=&quot;48000&quot;/&gt;&#10;      &lt;/audioTrack&gt;&#10;      &lt;audioTrack muted=&quot;false&quot; name=&quot;PCPS58 Copy&quot; resource=&quot;cc6fece3&quot; slideId=&quot;{F84BBC8F-5FE2-45E1-81AA-3D83032A3B66}&quot; startTime=&quot;0&quot; stepIndex=&quot;0&quot; volume=&quot;1&quot;&gt;&#10;        &lt;audio channels=&quot;1&quot; format=&quot;fltp&quot; sampleRate=&quot;48000&quot;/&gt;&#10;      &lt;/audioTrack&gt;&#10;      &lt;audioTrack muted=&quot;false&quot; name=&quot;PCPS59 Copy&quot; resource=&quot;882c4545&quot; slideId=&quot;{E2BEF164-218B-48F0-840F-6450ADA18DF8}&quot; startTime=&quot;0&quot; stepIndex=&quot;0&quot; volume=&quot;1&quot;&gt;&#10;        &lt;audio channels=&quot;1&quot; format=&quot;fltp&quot; sampleRate=&quot;48000&quot;/&gt;&#10;      &lt;/audioTrack&gt;&#10;      &lt;audioTrack muted=&quot;false&quot; name=&quot;PCPS60 Copy&quot; resource=&quot;2436ad79&quot; slideId=&quot;{E5415872-28CF-4248-9BA8-0E1A21D8ADC6}&quot; startTime=&quot;0&quot; stepIndex=&quot;0&quot; volume=&quot;1&quot;&gt;&#10;        &lt;audio channels=&quot;1&quot; format=&quot;fltp&quot; sampleRate=&quot;48000&quot;/&gt;&#10;      &lt;/audioTrack&gt;&#10;      &lt;audioTrack muted=&quot;false&quot; name=&quot;PCPS61 Copy&quot; resource=&quot;1e96c618&quot; slideId=&quot;{4A2F98DF-E811-48E2-9177-3F4BB87C1E50}&quot; startTime=&quot;0&quot; stepIndex=&quot;0&quot; volume=&quot;1&quot;&gt;&#10;        &lt;audio channels=&quot;1&quot; format=&quot;fltp&quot; sampleRate=&quot;48000&quot;/&gt;&#10;      &lt;/audioTrack&gt;&#10;      &lt;audioTrack muted=&quot;false&quot; name=&quot;PCPS62 Copy (2)&quot; resource=&quot;228f56b1&quot; slideId=&quot;{B165CD95-81D4-4AE3-8933-F5F3EE524F49}&quot; startTime=&quot;0&quot; stepIndex=&quot;0&quot; volume=&quot;1&quot;&gt;&#10;        &lt;audio channels=&quot;1&quot; format=&quot;fltp&quot; sampleRate=&quot;48000&quot;/&gt;&#10;      &lt;/audioTrack&gt;&#10;      &lt;audioTrack muted=&quot;false&quot; name=&quot;PCPS63 Copy (2)&quot; resource=&quot;4b3a014d&quot; slideId=&quot;{1512FE58-7245-4AD7-BDFA-0473A75EED93}&quot; startTime=&quot;0&quot; stepIndex=&quot;0&quot; volume=&quot;1&quot;&gt;&#10;        &lt;audio channels=&quot;1&quot; format=&quot;fltp&quot; sampleRate=&quot;48000&quot;/&gt;&#10;      &lt;/audioTrack&gt;&#10;      &lt;audioTrack muted=&quot;false&quot; name=&quot;PCPS64 Copy&quot; resource=&quot;7774e2a4&quot; slideId=&quot;{372C7F74-4B05-4F0B-85FC-B3722E889070}&quot; startTime=&quot;0&quot; stepIndex=&quot;0&quot; volume=&quot;1&quot;&gt;&#10;        &lt;audio channels=&quot;1&quot; format=&quot;fltp&quot; sampleRate=&quot;48000&quot;/&gt;&#10;      &lt;/audioTrack&gt;&#10;      &lt;audioTrack muted=&quot;false&quot; name=&quot;PCPS68&quot; resource=&quot;2c5b5eda&quot; slideId=&quot;{A7C30EC1-6C93-41AF-B292-8633645863F8}&quot; startTime=&quot;0&quot; stepIndex=&quot;0&quot; volume=&quot;1&quot;&gt;&#10;        &lt;audio channels=&quot;1&quot; format=&quot;fltp&quot; sampleRate=&quot;48000&quot;/&gt;&#10;      &lt;/audioTrack&gt;&#10;      &lt;audioTrack muted=&quot;false&quot; name=&quot;PCPS67&quot; resource=&quot;b09f6f81&quot; slideId=&quot;{9C9E100B-9862-4080-A5B0-489A1C883A41}&quot; startTime=&quot;0&quot; stepIndex=&quot;0&quot; volume=&quot;1&quot;&gt;&#10;        &lt;audio channels=&quot;1&quot; format=&quot;fltp&quot; sampleRate=&quot;48000&quot;/&gt;&#10;      &lt;/audioTrack&gt;&#10;      &lt;audioTrack muted=&quot;false&quot; name=&quot;PCPS66&quot; resource=&quot;2ff901d3&quot; slideId=&quot;{49F63089-830F-466D-94BB-EC9B528550FD}&quot; startTime=&quot;0&quot; stepIndex=&quot;0&quot; volume=&quot;1&quot;&gt;&#10;        &lt;audio channels=&quot;1&quot; format=&quot;fltp&quot; sampleRate=&quot;48000&quot;/&gt;&#10;      &lt;/audioTrack&gt;&#10;      &lt;audioTrack muted=&quot;false&quot; name=&quot;PCPS65&quot; resource=&quot;d896272f&quot; slideId=&quot;{4906E06C-2A18-4411-AE98-52F9DECE7F45}&quot; startTime=&quot;0&quot; stepIndex=&quot;0&quot; volume=&quot;1&quot;&gt;&#10;        &lt;audio channels=&quot;1&quot; format=&quot;fltp&quot; sampleRate=&quot;48000&quot;/&gt;&#10;      &lt;/audioTrack&gt;&#10;      &lt;audioTrack muted=&quot;false&quot; name=&quot;PCPS64&quot; resource=&quot;de7f3bda&quot; slideId=&quot;{15E5072B-9F23-472C-AA79-BFFA5144504E}&quot; startTime=&quot;0&quot; stepIndex=&quot;0&quot; volume=&quot;1&quot;&gt;&#10;        &lt;audio channels=&quot;1&quot; format=&quot;fltp&quot; sampleRate=&quot;48000&quot;/&gt;&#10;      &lt;/audioTrack&gt;&#10;      &lt;audioTrack muted=&quot;false&quot; name=&quot;PCPS66 Copy&quot; resource=&quot;f6faf958&quot; slideId=&quot;{5666E7E4-3F33-44DC-AB62-78502B79E1C4}&quot; startTime=&quot;0&quot; stepIndex=&quot;0&quot; volume=&quot;1&quot;&gt;&#10;        &lt;audio channels=&quot;1&quot; format=&quot;fltp&quot; sampleRate=&quot;48000&quot;/&gt;&#10;      &lt;/audioTrack&gt;&#10;      &lt;audioTrack muted=&quot;false&quot; name=&quot;PCPS67 Copy&quot; resource=&quot;84512c85&quot; slideId=&quot;{A4265F71-A2C4-4116-B742-58F3676C531C}&quot; startTime=&quot;0&quot; stepIndex=&quot;0&quot; volume=&quot;1&quot;&gt;&#10;        &lt;audio channels=&quot;1&quot; format=&quot;fltp&quot; sampleRate=&quot;48000&quot;/&gt;&#10;      &lt;/audioTrack&gt;&#10;      &lt;audioTrack muted=&quot;false&quot; name=&quot;PCPS68 Copy&quot; resource=&quot;5d52f59c&quot; slideId=&quot;{A0D94F9C-1718-4B96-B495-D7F120E34168}&quot; startTime=&quot;0&quot; stepIndex=&quot;0&quot; volume=&quot;1&quot;&gt;&#10;        &lt;audio channels=&quot;1&quot; format=&quot;fltp&quot; sampleRate=&quot;48000&quot;/&gt;&#10;      &lt;/audioTrack&gt;&#10;      &lt;audioTrack muted=&quot;false&quot; name=&quot;PCPS69 Copy&quot; resource=&quot;decc4751&quot; slideId=&quot;{1C2547EF-753B-4300-900A-D40C7A4E2217}&quot; startTime=&quot;0&quot; stepIndex=&quot;0&quot; volume=&quot;1&quot;&gt;&#10;        &lt;audio channels=&quot;1&quot; format=&quot;fltp&quot; sampleRate=&quot;48000&quot;/&gt;&#10;      &lt;/audioTrack&gt;&#10;      &lt;audioTrack muted=&quot;false&quot; name=&quot;PCPS70 Copy&quot; resource=&quot;fe45c0e4&quot; slideId=&quot;{532633AA-FC7B-4061-970A-37C7E0E1A672}&quot; startTime=&quot;0&quot; stepIndex=&quot;0&quot; volume=&quot;1&quot;&gt;&#10;        &lt;audio channels=&quot;1&quot; format=&quot;fltp&quot; sampleRate=&quot;48000&quot;/&gt;&#10;      &lt;/audioTrack&gt;&#10;      &lt;audioTrack muted=&quot;false&quot; name=&quot;PCPS71 Copy&quot; resource=&quot;7e763155&quot; slideId=&quot;{4A67DC57-D3F6-4F12-93AA-E128A271D5F6}&quot; startTime=&quot;0&quot; stepIndex=&quot;0&quot; volume=&quot;1&quot;&gt;&#10;        &lt;audio channels=&quot;1&quot; format=&quot;fltp&quot; sampleRate=&quot;48000&quot;/&gt;&#10;      &lt;/audioTrack&gt;&#10;      &lt;audioTrack muted=&quot;false&quot; name=&quot;PCPS73 Copy Copy (2)&quot; resource=&quot;9e82fa9a&quot; slideId=&quot;{59D00815-5C3A-4597-B3F5-2DE949B1900D}&quot; startTime=&quot;0&quot; stepIndex=&quot;0&quot; volume=&quot;1&quot;&gt;&#10;        &lt;audio channels=&quot;1&quot; format=&quot;fltp&quot; sampleRate=&quot;48000&quot;/&gt;&#10;      &lt;/audioTrack&gt;&#10;      &lt;audioTrack muted=&quot;false&quot; name=&quot;PCPS132 Copy&quot; resource=&quot;5c2d5d97&quot; slideId=&quot;{3C244908-239B-435F-8F22-8E36BFD40094}&quot; startTime=&quot;0&quot; stepIndex=&quot;0&quot; volume=&quot;1&quot;&gt;&#10;        &lt;audio channels=&quot;1&quot; format=&quot;fltp&quot; sampleRate=&quot;48000&quot;/&gt;&#10;      &lt;/audioTrack&gt;&#10;      &lt;audioTrack muted=&quot;false&quot; name=&quot;PCPS131 Copy&quot; resource=&quot;49f8a4a5&quot; slideId=&quot;{F8A0C874-75AE-4EB3-832B-A255993D92AE}&quot; startTime=&quot;0&quot; stepIndex=&quot;0&quot; volume=&quot;1&quot;&gt;&#10;        &lt;audio channels=&quot;1&quot; format=&quot;fltp&quot; sampleRate=&quot;48000&quot;/&gt;&#10;      &lt;/audioTrack&gt;&#10;      &lt;audioTrack muted=&quot;false&quot; name=&quot;PCPS130 Copy&quot; resource=&quot;e8bc0a9c&quot; slideId=&quot;{C884998F-030B-411C-BD50-DFC6704B2463}&quot; startTime=&quot;0&quot; stepIndex=&quot;0&quot; volume=&quot;1&quot;&gt;&#10;        &lt;audio channels=&quot;1&quot; format=&quot;fltp&quot; sampleRate=&quot;48000&quot;/&gt;&#10;      &lt;/audioTrack&gt;&#10;      &lt;audioTrack muted=&quot;false&quot; name=&quot;PCPS129 Copy&quot; resource=&quot;40604c7f&quot; slideId=&quot;{F9CC58C7-F6DB-4F5C-BEAB-4812C0A5E0F3}&quot; startTime=&quot;0&quot; stepIndex=&quot;0&quot; volume=&quot;1&quot;&gt;&#10;        &lt;audio channels=&quot;1&quot; format=&quot;fltp&quot; sampleRate=&quot;48000&quot;/&gt;&#10;      &lt;/audioTrack&gt;&#10;      &lt;audioTrack muted=&quot;false&quot; name=&quot;PCPS128 Copy&quot; resource=&quot;c96fd9bc&quot; slideId=&quot;{765A7E47-7CD2-4569-9F26-9B37C0E7D03D}&quot; startTime=&quot;0&quot; stepIndex=&quot;0&quot; volume=&quot;1&quot;&gt;&#10;        &lt;audio channels=&quot;1&quot; format=&quot;fltp&quot; sampleRate=&quot;48000&quot;/&gt;&#10;      &lt;/audioTrack&gt;&#10;      &lt;audioTrack muted=&quot;false&quot; name=&quot;PCPS127 Copy&quot; resource=&quot;8fe802a6&quot; slideId=&quot;{F69F6846-BB93-4C26-9215-F800372724D6}&quot; startTime=&quot;0&quot; stepIndex=&quot;0&quot; volume=&quot;1&quot;&gt;&#10;        &lt;audio channels=&quot;1&quot; format=&quot;fltp&quot; sampleRate=&quot;48000&quot;/&gt;&#10;      &lt;/audioTrack&gt;&#10;      &lt;audioTrack muted=&quot;false&quot; name=&quot;PCPS126 Copy&quot; resource=&quot;92c69843&quot; slideId=&quot;{93985046-AAB4-4FC0-A039-76AA7CA04E22}&quot; startTime=&quot;0&quot; stepIndex=&quot;0&quot; volume=&quot;1&quot;&gt;&#10;        &lt;audio channels=&quot;1&quot; format=&quot;fltp&quot; sampleRate=&quot;48000&quot;/&gt;&#10;      &lt;/audioTrack&gt;&#10;      &lt;audioTrack muted=&quot;false&quot; name=&quot;PCPS125 Copy&quot; resource=&quot;b51cabe3&quot; slideId=&quot;{F89CB194-7464-4BC3-9208-CD405778393C}&quot; startTime=&quot;0&quot; stepIndex=&quot;0&quot; volume=&quot;1&quot;&gt;&#10;        &lt;audio channels=&quot;1&quot; format=&quot;fltp&quot; sampleRate=&quot;48000&quot;/&gt;&#10;      &lt;/audioTrack&gt;&#10;      &lt;audioTrack muted=&quot;false&quot; name=&quot;PCPS124 Copy&quot; resource=&quot;4f64c47c&quot; slideId=&quot;{9F9C258C-1DB6-49C6-9C09-5F3EA8B22231}&quot; startTime=&quot;0&quot; stepIndex=&quot;0&quot; volume=&quot;1&quot;&gt;&#10;        &lt;audio channels=&quot;1&quot; format=&quot;fltp&quot; sampleRate=&quot;48000&quot;/&gt;&#10;      &lt;/audioTrack&gt;&#10;      &lt;audioTrack muted=&quot;false&quot; name=&quot;PCPS123 Copy&quot; resource=&quot;62f27fa0&quot; slideId=&quot;{6466A8C3-53DF-4790-B47F-2C9B9A0C2441}&quot; startTime=&quot;0&quot; stepIndex=&quot;0&quot; volume=&quot;1&quot;&gt;&#10;        &lt;audio channels=&quot;1&quot; format=&quot;fltp&quot; sampleRate=&quot;48000&quot;/&gt;&#10;      &lt;/audioTrack&gt;&#10;      &lt;audioTrack muted=&quot;false&quot; name=&quot;PCPS118 Copy&quot; resource=&quot;14c01a9a&quot; slideId=&quot;{A7C1064B-66B8-4280-B3BD-6142B3839A38}&quot; startTime=&quot;0&quot; stepIndex=&quot;0&quot; volume=&quot;1&quot;&gt;&#10;        &lt;audio channels=&quot;1&quot; format=&quot;fltp&quot; sampleRate=&quot;48000&quot;/&gt;&#10;      &lt;/audioTrack&gt;&#10;      &lt;audioTrack muted=&quot;false&quot; name=&quot;PCPS119 Copy&quot; resource=&quot;5fa00692&quot; slideId=&quot;{35B459C1-4B9C-4838-B197-C51D04683F98}&quot; startTime=&quot;0&quot; stepIndex=&quot;0&quot; volume=&quot;1&quot;&gt;&#10;        &lt;audio channels=&quot;1&quot; format=&quot;fltp&quot; sampleRate=&quot;48000&quot;/&gt;&#10;      &lt;/audioTrack&gt;&#10;      &lt;audioTrack muted=&quot;false&quot; name=&quot;PCPS120 Copy&quot; resource=&quot;172feb31&quot; slideId=&quot;{AA1C216A-54A5-49F7-BE1F-3A5087A6460F}&quot; startTime=&quot;0&quot; stepIndex=&quot;0&quot; volume=&quot;1&quot;&gt;&#10;        &lt;audio channels=&quot;1&quot; format=&quot;fltp&quot; sampleRate=&quot;48000&quot;/&gt;&#10;      &lt;/audioTrack&gt;&#10;      &lt;audioTrack muted=&quot;false&quot; name=&quot;PCPS121 Copy&quot; resource=&quot;58405786&quot; slideId=&quot;{197BB017-81B0-475C-AB46-AC3154FD2887}&quot; startTime=&quot;0&quot; stepIndex=&quot;0&quot; volume=&quot;1&quot;&gt;&#10;        &lt;audio channels=&quot;1&quot; format=&quot;fltp&quot; sampleRate=&quot;48000&quot;/&gt;&#10;      &lt;/audioTrack&gt;&#10;      &lt;audioTrack muted=&quot;false&quot; name=&quot;PCPS117 Copy&quot; resource=&quot;a652583c&quot; slideId=&quot;{BA34814A-3564-44B0-9A6C-8BC8FDB78C59}&quot; startTime=&quot;0&quot; stepIndex=&quot;0&quot; volume=&quot;1&quot;&gt;&#10;        &lt;audio channels=&quot;1&quot; format=&quot;fltp&quot; sampleRate=&quot;48000&quot;/&gt;&#10;      &lt;/audioTrack&gt;&#10;      &lt;audioTrack muted=&quot;false&quot; name=&quot;PCPS116 Copy&quot; resource=&quot;ce894f06&quot; slideId=&quot;{55D0E1FD-46A5-4A28-8875-843F34022294}&quot; startTime=&quot;0&quot; stepIndex=&quot;0&quot; volume=&quot;1&quot;&gt;&#10;        &lt;audio channels=&quot;1&quot; format=&quot;fltp&quot; sampleRate=&quot;48000&quot;/&gt;&#10;      &lt;/audioTrack&gt;&#10;      &lt;audioTrack muted=&quot;false&quot; name=&quot;PCPS104 Copy&quot; resource=&quot;8a76eacb&quot; slideId=&quot;{E5AAC72F-2F0D-42E9-8767-12A92C994A34}&quot; startTime=&quot;0&quot; stepIndex=&quot;0&quot; volume=&quot;1&quot;&gt;&#10;        &lt;audio channels=&quot;1&quot; format=&quot;fltp&quot; sampleRate=&quot;48000&quot;/&gt;&#10;      &lt;/audioTrack&gt;&#10;      &lt;audioTrack muted=&quot;false&quot; name=&quot;PCPS105 Copy&quot; resource=&quot;dd513f21&quot; slideId=&quot;{D7238A1C-DD28-4A59-BA50-9D19739EE0B3}&quot; startTime=&quot;0&quot; stepIndex=&quot;0&quot; volume=&quot;1&quot;&gt;&#10;        &lt;audio channels=&quot;1&quot; format=&quot;fltp&quot; sampleRate=&quot;48000&quot;/&gt;&#10;      &lt;/audioTrack&gt;&#10;      &lt;audioTrack muted=&quot;false&quot; name=&quot;PCPS106 Copy&quot; resource=&quot;7d1738b1&quot; slideId=&quot;{DDE9AC7F-699F-4109-8672-6A2370C55D14}&quot; startTime=&quot;0&quot; stepIndex=&quot;0&quot; volume=&quot;1&quot;&gt;&#10;        &lt;audio channels=&quot;1&quot; format=&quot;fltp&quot; sampleRate=&quot;48000&quot;/&gt;&#10;      &lt;/audioTrack&gt;&#10;      &lt;audioTrack muted=&quot;false&quot; name=&quot;PCPS107 Copy&quot; resource=&quot;b0526c77&quot; slideId=&quot;{93C110C7-E6BA-42E5-868B-0640A2DC7059}&quot; startTime=&quot;0&quot; stepIndex=&quot;0&quot; volume=&quot;1&quot;&gt;&#10;        &lt;audio channels=&quot;1&quot; format=&quot;fltp&quot; sampleRate=&quot;48000&quot;/&gt;&#10;      &lt;/audioTrack&gt;&#10;      &lt;audioTrack muted=&quot;false&quot; name=&quot;PCPS108 Copy&quot; resource=&quot;6793892e&quot; slideId=&quot;{3DFEEBB3-DEF7-4509-973C-A199574C028E}&quot; startTime=&quot;0&quot; stepIndex=&quot;0&quot; volume=&quot;1&quot;&gt;&#10;        &lt;audio channels=&quot;1&quot; format=&quot;fltp&quot; sampleRate=&quot;48000&quot;/&gt;&#10;      &lt;/audioTrack&gt;&#10;      &lt;audioTrack muted=&quot;false&quot; name=&quot;PCPS109 Copy&quot; resource=&quot;e519f2a9&quot; slideId=&quot;{2626E1AC-D739-4139-A301-882398DA9065}&quot; startTime=&quot;0&quot; stepIndex=&quot;0&quot; volume=&quot;1&quot;&gt;&#10;        &lt;audio channels=&quot;1&quot; format=&quot;fltp&quot; sampleRate=&quot;48000&quot;/&gt;&#10;      &lt;/audioTrack&gt;&#10;      &lt;audioTrack muted=&quot;false&quot; name=&quot;PCPS110 Copy&quot; resource=&quot;ce73e6ab&quot; slideId=&quot;{7C10FCA2-58B3-446A-B399-B3EC3F94BC15}&quot; startTime=&quot;0&quot; stepIndex=&quot;0&quot; volume=&quot;1&quot;&gt;&#10;        &lt;audio channels=&quot;1&quot; format=&quot;fltp&quot; sampleRate=&quot;48000&quot;/&gt;&#10;      &lt;/audioTrack&gt;&#10;      &lt;audioTrack muted=&quot;false&quot; name=&quot;PCPS111 Copy&quot; resource=&quot;24b25934&quot; slideId=&quot;{40933C4B-EE19-4B62-B16C-B5182773E1B4}&quot; startTime=&quot;0&quot; stepIndex=&quot;0&quot; volume=&quot;1&quot;&gt;&#10;        &lt;audio channels=&quot;1&quot; format=&quot;fltp&quot; sampleRate=&quot;48000&quot;/&gt;&#10;      &lt;/audioTrack&gt;&#10;      &lt;audioTrack muted=&quot;false&quot; name=&quot;PCPS112 Copy&quot; resource=&quot;a0beabbc&quot; slideId=&quot;{8FD3C2B8-66BA-4919-B0C1-F26F868A8A08}&quot; startTime=&quot;0&quot; stepIndex=&quot;0&quot; volume=&quot;1&quot;&gt;&#10;        &lt;audio channels=&quot;1&quot; format=&quot;fltp&quot; sampleRate=&quot;48000&quot;/&gt;&#10;      &lt;/audioTrack&gt;&#10;      &lt;audioTrack muted=&quot;false&quot; name=&quot;PCPS113 Copy&quot; resource=&quot;7be90c0e&quot; slideId=&quot;{968444B0-A6E5-4175-B752-6B99322EE3B2}&quot; startTime=&quot;0&quot; stepIndex=&quot;0&quot; volume=&quot;1&quot;&gt;&#10;        &lt;audio channels=&quot;1&quot; format=&quot;fltp&quot; sampleRate=&quot;48000&quot;/&gt;&#10;      &lt;/audioTrack&gt;&#10;      &lt;audioTrack muted=&quot;false&quot; name=&quot;PCPS114 Copy&quot; resource=&quot;aba8f4b3&quot; slideId=&quot;{7AAFEC79-D2B6-4821-9638-50874C0EB839}&quot; startTime=&quot;0&quot; stepIndex=&quot;0&quot; volume=&quot;1&quot;&gt;&#10;        &lt;audio channels=&quot;1&quot; format=&quot;fltp&quot; sampleRate=&quot;48000&quot;/&gt;&#10;      &lt;/audioTrack&gt;&#10;      &lt;audioTrack muted=&quot;false&quot; name=&quot;PCPS87 Copy&quot; resource=&quot;93c920e4&quot; slideId=&quot;{30D65DD8-CBEB-4949-AAAC-07E490D5D93D}&quot; startTime=&quot;0&quot; stepIndex=&quot;0&quot; volume=&quot;1&quot;&gt;&#10;        &lt;audio channels=&quot;1&quot; format=&quot;fltp&quot; sampleRate=&quot;48000&quot;/&gt;&#10;      &lt;/audioTrack&gt;&#10;      &lt;audioTrack muted=&quot;false&quot; name=&quot;PCPS88 Copy&quot; resource=&quot;a2909f0e&quot; slideId=&quot;{A481315C-A966-48D3-A307-6F7D44AD8A41}&quot; startTime=&quot;0&quot; stepIndex=&quot;0&quot; volume=&quot;1&quot;&gt;&#10;        &lt;audio channels=&quot;1&quot; format=&quot;fltp&quot; sampleRate=&quot;48000&quot;/&gt;&#10;      &lt;/audioTrack&gt;&#10;      &lt;audioTrack muted=&quot;false&quot; name=&quot;PCPS89 Copy&quot; resource=&quot;3334558b&quot; slideId=&quot;{71A96381-93EE-4869-91A8-0CB708C19E82}&quot; startTime=&quot;0&quot; stepIndex=&quot;0&quot; volume=&quot;1&quot;&gt;&#10;        &lt;audio channels=&quot;1&quot; format=&quot;fltp&quot; sampleRate=&quot;48000&quot;/&gt;&#10;      &lt;/audioTrack&gt;&#10;      &lt;audioTrack muted=&quot;false&quot; name=&quot;PCPS90 Copy&quot; resource=&quot;80dba6d1&quot; slideId=&quot;{C2B5D75B-F80C-4C6B-A21D-39E731FF4D07}&quot; startTime=&quot;0&quot; stepIndex=&quot;0&quot; volume=&quot;1&quot;&gt;&#10;        &lt;audio channels=&quot;1&quot; format=&quot;fltp&quot; sampleRate=&quot;48000&quot;/&gt;&#10;      &lt;/audioTrack&gt;&#10;      &lt;audioTrack muted=&quot;false&quot; name=&quot;PCPS91 Copy&quot; resource=&quot;64809dc5&quot; slideId=&quot;{FBAC9A82-B6C7-4562-8659-B16D24D67C16}&quot; startTime=&quot;0&quot; stepIndex=&quot;0&quot; volume=&quot;1&quot;&gt;&#10;        &lt;audio channels=&quot;1&quot; format=&quot;fltp&quot; sampleRate=&quot;48000&quot;/&gt;&#10;      &lt;/audioTrack&gt;&#10;      &lt;audioTrack muted=&quot;false&quot; name=&quot;PCPS92 Copy&quot; resource=&quot;6bde95e6&quot; slideId=&quot;{86FB89DC-CEBB-4391-A6E8-E7EF8FC9E6D6}&quot; startTime=&quot;0&quot; stepIndex=&quot;0&quot; volume=&quot;1&quot;&gt;&#10;        &lt;audio channels=&quot;1&quot; format=&quot;fltp&quot; sampleRate=&quot;48000&quot;/&gt;&#10;      &lt;/audioTrack&gt;&#10;      &lt;audioTrack muted=&quot;false&quot; name=&quot;PCPS93 Copy&quot; resource=&quot;641a9f1c&quot; slideId=&quot;{74E66826-A08C-4C8C-8C23-DC2E32567DBE}&quot; startTime=&quot;0&quot; stepIndex=&quot;0&quot; volume=&quot;1&quot;&gt;&#10;        &lt;audio channels=&quot;1&quot; format=&quot;fltp&quot; sampleRate=&quot;48000&quot;/&gt;&#10;      &lt;/audioTrack&gt;&#10;      &lt;audioTrack muted=&quot;false&quot; name=&quot;PCPS94 Copy&quot; resource=&quot;e8b6d585&quot; slideId=&quot;{55A56673-C3DC-4948-AE47-DB9A7D7B2B80}&quot; startTime=&quot;0&quot; stepIndex=&quot;0&quot; volume=&quot;1&quot;&gt;&#10;        &lt;audio channels=&quot;1&quot; format=&quot;fltp&quot; sampleRate=&quot;48000&quot;/&gt;&#10;      &lt;/audioTrack&gt;&#10;      &lt;audioTrack muted=&quot;false&quot; name=&quot;PCPS95 Copy&quot; resource=&quot;085317a9&quot; slideId=&quot;{E009A086-A85F-4F59-BF87-5DA515A42B38}&quot; startTime=&quot;0&quot; stepIndex=&quot;0&quot; volume=&quot;1&quot;&gt;&#10;        &lt;audio channels=&quot;1&quot; format=&quot;fltp&quot; sampleRate=&quot;48000&quot;/&gt;&#10;      &lt;/audioTrack&gt;&#10;      &lt;audioTrack muted=&quot;false&quot; name=&quot;PCPS96 Copy&quot; resource=&quot;30627a75&quot; slideId=&quot;{9A416971-BC86-4120-A9CE-629B386FC90F}&quot; startTime=&quot;0&quot; stepIndex=&quot;0&quot; volume=&quot;1&quot;&gt;&#10;        &lt;audio channels=&quot;1&quot; format=&quot;fltp&quot; sampleRate=&quot;48000&quot;/&gt;&#10;      &lt;/audioTrack&gt;&#10;      &lt;audioTrack muted=&quot;false&quot; name=&quot;PCPS97 Copy&quot; resource=&quot;59f8c69e&quot; slideId=&quot;{CD4CE6BC-15B1-4738-B6BD-92CDFE340391}&quot; startTime=&quot;0&quot; stepIndex=&quot;0&quot; volume=&quot;1&quot;&gt;&#10;        &lt;audio channels=&quot;1&quot; format=&quot;fltp&quot; sampleRate=&quot;48000&quot;/&gt;&#10;      &lt;/audioTrack&gt;&#10;      &lt;audioTrack muted=&quot;false&quot; name=&quot;PCPS98 Copy&quot; resource=&quot;d1f85074&quot; slideId=&quot;{A1E95693-C73F-4095-A05F-87D4670B22AC}&quot; startTime=&quot;0&quot; stepIndex=&quot;0&quot; volume=&quot;1&quot;&gt;&#10;        &lt;audio channels=&quot;1&quot; format=&quot;fltp&quot; sampleRate=&quot;48000&quot;/&gt;&#10;      &lt;/audioTrack&gt;&#10;      &lt;audioTrack muted=&quot;false&quot; name=&quot;PCPS99 Copy&quot; resource=&quot;6d3b4496&quot; slideId=&quot;{C3FCF917-471E-462A-AE7F-4241E4756F21}&quot; startTime=&quot;0&quot; stepIndex=&quot;0&quot; volume=&quot;1&quot;&gt;&#10;        &lt;audio channels=&quot;1&quot; format=&quot;fltp&quot; sampleRate=&quot;48000&quot;/&gt;&#10;      &lt;/audioTrack&gt;&#10;      &lt;audioTrack muted=&quot;false&quot; name=&quot;PCPS100 Copy&quot; resource=&quot;a5687449&quot; slideId=&quot;{749FD92D-B1B9-4DCC-975C-C968302B0AA0}&quot; startTime=&quot;0&quot; stepIndex=&quot;0&quot; volume=&quot;1&quot;&gt;&#10;        &lt;audio channels=&quot;1&quot; format=&quot;fltp&quot; sampleRate=&quot;48000&quot;/&gt;&#10;      &lt;/audioTrack&gt;&#10;      &lt;audioTrack muted=&quot;false&quot; name=&quot;PCPS101 Copy&quot; resource=&quot;ba06f4d2&quot; slideId=&quot;{07863EBC-171E-419C-BCFF-7188C20BD0A5}&quot; startTime=&quot;0&quot; stepIndex=&quot;0&quot; volume=&quot;1&quot;&gt;&#10;        &lt;audio channels=&quot;1&quot; format=&quot;fltp&quot; sampleRate=&quot;48000&quot;/&gt;&#10;      &lt;/audioTrack&gt;&#10;      &lt;audioTrack muted=&quot;false&quot; name=&quot;PCPS102 Copy&quot; resource=&quot;f222d3d7&quot; slideId=&quot;{2885DAAA-4369-4627-9853-58B17E65B467}&quot; startTime=&quot;0&quot; stepIndex=&quot;0&quot; volume=&quot;1&quot;&gt;&#10;        &lt;audio channels=&quot;1&quot; format=&quot;fltp&quot; sampleRate=&quot;48000&quot;/&gt;&#10;      &lt;/audioTrack&gt;&#10;      &lt;audioTrack muted=&quot;false&quot; name=&quot;PCPS103 Copy&quot; resource=&quot;556d110e&quot; slideId=&quot;{A8973D78-6BC7-4B7C-8563-7C29E1F9D7E3}&quot; startTime=&quot;0&quot; stepIndex=&quot;0&quot; volume=&quot;1&quot;&gt;&#10;        &lt;audio channels=&quot;1&quot; format=&quot;fltp&quot; sampleRate=&quot;48000&quot;/&gt;&#10;      &lt;/audioTrack&gt;&#10;      &lt;audioTrack muted=&quot;false&quot; name=&quot;PCPS76 Copy&quot; resource=&quot;a8a909e9&quot; slideId=&quot;{E9925D51-C6B7-4A05-8A5C-FA25517DBC2C}&quot; startTime=&quot;0&quot; stepIndex=&quot;0&quot; volume=&quot;1&quot;&gt;&#10;        &lt;audio channels=&quot;1&quot; format=&quot;fltp&quot; sampleRate=&quot;48000&quot;/&gt;&#10;      &lt;/audioTrack&gt;&#10;      &lt;audioTrack muted=&quot;false&quot; name=&quot;PCPS75 Copy&quot; resource=&quot;f7f66e24&quot; slideId=&quot;{644C918A-B7E3-4D41-82D6-4DDC92FD9082}&quot; startTime=&quot;0&quot; stepIndex=&quot;0&quot; volume=&quot;1&quot;&gt;&#10;        &lt;audio channels=&quot;1&quot; format=&quot;fltp&quot; sampleRate=&quot;48000&quot;/&gt;&#10;      &lt;/audioTrack&gt;&#10;      &lt;audioTrack muted=&quot;false&quot; name=&quot;PCPS77 Copy&quot; resource=&quot;258bda5e&quot; slideId=&quot;{D46EC99F-A942-4092-AB06-2AC01C368F62}&quot; startTime=&quot;0&quot; stepIndex=&quot;0&quot; volume=&quot;1&quot;&gt;&#10;        &lt;audio channels=&quot;1&quot; format=&quot;fltp&quot; sampleRate=&quot;48000&quot;/&gt;&#10;      &lt;/audioTrack&gt;&#10;      &lt;audioTrack muted=&quot;false&quot; name=&quot;PCPS78 Copy&quot; resource=&quot;d4d722a7&quot; slideId=&quot;{D22768E1-38EE-4712-A189-0BBBE4E2F4A5}&quot; startTime=&quot;0&quot; stepIndex=&quot;0&quot; volume=&quot;1&quot;&gt;&#10;        &lt;audio channels=&quot;1&quot; format=&quot;fltp&quot; sampleRate=&quot;48000&quot;/&gt;&#10;      &lt;/audioTrack&gt;&#10;      &lt;audioTrack muted=&quot;false&quot; name=&quot;PCPS79 Copy&quot; resource=&quot;1f355831&quot; slideId=&quot;{F8DC840F-633A-4191-81FF-FB90049E8D54}&quot; startTime=&quot;0&quot; stepIndex=&quot;0&quot; volume=&quot;1&quot;&gt;&#10;        &lt;audio channels=&quot;1&quot; format=&quot;fltp&quot; sampleRate=&quot;48000&quot;/&gt;&#10;      &lt;/audioTrack&gt;&#10;      &lt;audioTrack muted=&quot;false&quot; name=&quot;PCPS80 Copy&quot; resource=&quot;d15bab8c&quot; slideId=&quot;{14A6D10A-D707-450B-BEE4-5E08EE0591D5}&quot; startTime=&quot;0&quot; stepIndex=&quot;0&quot; volume=&quot;1&quot;&gt;&#10;        &lt;audio channels=&quot;1&quot; format=&quot;fltp&quot; sampleRate=&quot;48000&quot;/&gt;&#10;      &lt;/audioTrack&gt;&#10;      &lt;audioTrack muted=&quot;false&quot; name=&quot;PCPS81 Copy&quot; resource=&quot;4b2e4983&quot; slideId=&quot;{D5F8DD68-FBDB-4A16-8D48-05A36E6B096C}&quot; startTime=&quot;0&quot; stepIndex=&quot;0&quot; volume=&quot;1&quot;&gt;&#10;        &lt;audio channels=&quot;1&quot; format=&quot;fltp&quot; sampleRate=&quot;48000&quot;/&gt;&#10;      &lt;/audioTrack&gt;&#10;      &lt;audioTrack muted=&quot;false&quot; name=&quot;PCPS82 Copy&quot; resource=&quot;20b2a756&quot; slideId=&quot;{DDC0BECD-9BC2-43A9-9BF2-0BC7BCD097FB}&quot; startTime=&quot;0&quot; stepIndex=&quot;0&quot; volume=&quot;1&quot;&gt;&#10;        &lt;audio channels=&quot;1&quot; format=&quot;fltp&quot; sampleRate=&quot;48000&quot;/&gt;&#10;      &lt;/audioTrack&gt;&#10;      &lt;audioTrack muted=&quot;false&quot; name=&quot;PCPS83 Copy&quot; resource=&quot;148615ca&quot; slideId=&quot;{D5E0B27D-43A2-4245-A7F2-F8C6A0551468}&quot; startTime=&quot;0&quot; stepIndex=&quot;0&quot; volume=&quot;1&quot;&gt;&#10;        &lt;audio channels=&quot;1&quot; format=&quot;fltp&quot; sampleRate=&quot;48000&quot;/&gt;&#10;      &lt;/audioTrack&gt;&#10;      &lt;audioTrack muted=&quot;false&quot; name=&quot;PCPS84 Copy&quot; resource=&quot;f2ad434b&quot; slideId=&quot;{849830F3-88E9-41D4-81F1-2227FF08FF4D}&quot; startTime=&quot;0&quot; stepIndex=&quot;0&quot; volume=&quot;1&quot;&gt;&#10;        &lt;audio channels=&quot;1&quot; format=&quot;fltp&quot; sampleRate=&quot;48000&quot;/&gt;&#10;      &lt;/audioTrack&gt;&#10;      &lt;audioTrack muted=&quot;false&quot; name=&quot;PCPS85 Copy&quot; resource=&quot;1b776f4d&quot; slideId=&quot;{5EBF7A50-CE1F-47D1-8F7C-6106A33DEF45}&quot; startTime=&quot;0&quot; stepIndex=&quot;0&quot; volume=&quot;1&quot;&gt;&#10;        &lt;audio channels=&quot;1&quot; format=&quot;fltp&quot; sampleRate=&quot;48000&quot;/&gt;&#10;      &lt;/audioTrack&gt;&#10;      &lt;audioTrack muted=&quot;false&quot; name=&quot;PCPS86 Copy&quot; resource=&quot;91e857b4&quot; slideId=&quot;{C2B70D59-E33E-4E95-B73B-FC063D8A1943}&quot; startTime=&quot;0&quot; stepIndex=&quot;0&quot; volume=&quot;1&quot;&gt;&#10;        &lt;audio channels=&quot;1&quot; format=&quot;fltp&quot; sampleRate=&quot;48000&quot;/&gt;&#10;      &lt;/audioTrack&gt;&#10;      &lt;audioTrack muted=&quot;false&quot; name=&quot;PCPS50 Copy&quot; resource=&quot;dddd1259&quot; slideId=&quot;{BEB25BFB-EEB7-4992-BCD4-4B4C143C1623}&quot; startTime=&quot;0&quot; stepIndex=&quot;0&quot; volume=&quot;1&quot;&gt;&#10;        &lt;audio channels=&quot;1&quot; format=&quot;fltp&quot; sampleRate=&quot;48000&quot;/&gt;&#10;      &lt;/audioTrack&gt;&#10;      &lt;audioTrack muted=&quot;false&quot; name=&quot;PCPS51 Copy (2)&quot; resource=&quot;95a32c29&quot; slideId=&quot;{F217C1C6-31E0-4A46-ACD7-629B04037BEC}&quot; startTime=&quot;0&quot; stepIndex=&quot;0&quot; volume=&quot;1&quot;&gt;&#10;        &lt;audio channels=&quot;1&quot; format=&quot;fltp&quot; sampleRate=&quot;48000&quot;/&gt;&#10;      &lt;/audioTrack&gt;&#10;      &lt;audioTrack muted=&quot;false&quot; name=&quot;PCPS47 Copy&quot; resource=&quot;ea4f1001&quot; slideId=&quot;{D854BC98-8847-42DD-A05E-2073D1C9278E}&quot; startTime=&quot;0&quot; stepIndex=&quot;0&quot; volume=&quot;1&quot;&gt;&#10;        &lt;audio channels=&quot;1&quot; format=&quot;fltp&quot; sampleRate=&quot;48000&quot;/&gt;&#10;      &lt;/audioTrack&gt;&#10;      &lt;audioTrack muted=&quot;false&quot; name=&quot;PCPS48 Copy&quot; resource=&quot;2df77245&quot; slideId=&quot;{7B19795A-F51B-4A30-815D-242AB7CA3627}&quot; startTime=&quot;0&quot; stepIndex=&quot;0&quot; volume=&quot;1&quot;&gt;&#10;        &lt;audio channels=&quot;1&quot; format=&quot;fltp&quot; sampleRate=&quot;48000&quot;/&gt;&#10;      &lt;/audioTrack&gt;&#10;      &lt;audioTrack muted=&quot;false&quot; name=&quot;PCPS49 Copy&quot; resource=&quot;dd4942ac&quot; slideId=&quot;{58EA1023-05FF-469A-A022-B4527ED6A515}&quot; startTime=&quot;0&quot; stepIndex=&quot;0&quot; volume=&quot;1&quot;&gt;&#10;        &lt;audio channels=&quot;1&quot; format=&quot;fltp&quot; sampleRate=&quot;48000&quot;/&gt;&#10;      &lt;/audioTrack&gt;&#10;      &lt;audioTrack muted=&quot;false&quot; name=&quot;PCPS33&quot; resource=&quot;b951cb7f&quot; slideId=&quot;{68BB2B84-52DC-4B2A-8EF8-184233369101}&quot; startTime=&quot;0&quot; stepIndex=&quot;0&quot; volume=&quot;1&quot;&gt;&#10;        &lt;audio channels=&quot;1&quot; format=&quot;fltp&quot; sampleRate=&quot;48000&quot;/&gt;&#10;      &lt;/audioTrack&gt;&#10;      &lt;audioTrack muted=&quot;false&quot; name=&quot;PC75FR&quot; resource=&quot;1e66076f&quot; slideId=&quot;{C948B90A-76BF-4941-9200-6273DD32B427}&quot; startTime=&quot;0&quot; stepIndex=&quot;0&quot; volume=&quot;1&quot;&gt;&#10;        &lt;audio channels=&quot;1&quot; format=&quot;fltp&quot; sampleRate=&quot;48000&quot;/&gt;&#10;      &lt;/audioTrack&gt;&#10;      &lt;audioTrack muted=&quot;false&quot; name=&quot;PCPS117&quot; resource=&quot;045d0fa8&quot; slideId=&quot;{7865DF38-A72B-4918-B7A4-6FCBFB7A7210}&quot; startTime=&quot;0&quot; stepIndex=&quot;0&quot; volume=&quot;1&quot;&gt;&#10;        &lt;audio channels=&quot;1&quot; format=&quot;fltp&quot; sampleRate=&quot;48000&quot;/&gt;&#10;      &lt;/audioTrack&gt;&#10;    &lt;/audioTracks&gt;&#10;    &lt;videoTracks/&gt;&#10;  &lt;/narration&gt;&#10;&#10;&lt;/presentation2&gt;&#10;"/>
</p:tagLst>
</file>

<file path=ppt/tags/tag10.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Pourquoi avons-nous besoin de la pensée critique?"/>
  <p:tag name="ISPRING_SLIDE_INDENT_LEVEL" val="2"/>
  <p:tag name="GENSWF_ADVANCE_TIME" val="40.128"/>
  <p:tag name="GENSWF_SLIDE_UID" val="{C26DC68F-80F5-4676-A725-7FAE49CA07B7}:398"/>
  <p:tag name="ISPRING_SLIDE_ID_2" val="{58001E05-1ACC-4FBE-8419-692F1E07AE9E}"/>
</p:tagLst>
</file>

<file path=ppt/tags/tag100.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Meilleurs raccourcis de pensée"/>
  <p:tag name="ISPRING_SLIDE_INDENT_LEVEL" val="1"/>
  <p:tag name="GENSWF_SLIDE_UID" val="{1DF000E4-ECC2-43B7-8672-BA4DCF8524CF}:467"/>
  <p:tag name="GENSWF_ADVANCE_TIME" val="29.521"/>
  <p:tag name="ISPRING_SLIDE_ID_2" val="{7865DF38-A72B-4918-B7A4-6FCBFB7A7210}"/>
</p:tagLst>
</file>

<file path=ppt/tags/tag101.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Meilleurs raccourcis de pensée"/>
  <p:tag name="ISPRING_SLIDE_INDENT_LEVEL" val="1"/>
  <p:tag name="GENSWF_ADVANCE_TIME" val="7.656"/>
  <p:tag name="GENSWF_SLIDE_UID" val="{DAB7444E-8DF9-4409-AA1D-8A19634694B8}:448"/>
  <p:tag name="ISPRING_SLIDE_ID_2" val="{55D0E1FD-46A5-4A28-8875-843F34022294}"/>
</p:tagLst>
</file>

<file path=ppt/tags/tag102.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Meilleurs raccourcis de pensée"/>
  <p:tag name="ISPRING_SLIDE_INDENT_LEVEL" val="1"/>
  <p:tag name="GENSWF_ADVANCE_TIME" val="20.496"/>
  <p:tag name="GENSWF_SLIDE_UID" val="{097E835B-3F8E-49DA-9D24-94075180D765}:468"/>
  <p:tag name="ISPRING_SLIDE_ID_2" val="{BA34814A-3564-44B0-9A6C-8BC8FDB78C59}"/>
</p:tagLst>
</file>

<file path=ppt/tags/tag103.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Meilleurs raccourcis de pensée"/>
  <p:tag name="ISPRING_SLIDE_INDENT_LEVEL" val="1"/>
  <p:tag name="GENSWF_ADVANCE_TIME" val="31.320"/>
  <p:tag name="GENSWF_SLIDE_UID" val="{183EF798-8C79-4986-9E18-D0FF96B0041A}:454"/>
  <p:tag name="ISPRING_SLIDE_ID_2" val="{A7C1064B-66B8-4280-B3BD-6142B3839A38}"/>
</p:tagLst>
</file>

<file path=ppt/tags/tag104.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Meilleurs raccourcis de pensée"/>
  <p:tag name="ISPRING_SLIDE_INDENT_LEVEL" val="1"/>
  <p:tag name="GENSWF_SLIDE_UID" val="{0B0C8C71-F4E4-4468-97AF-2C8844869FFF}:465"/>
  <p:tag name="GENSWF_ADVANCE_TIME" val="34.522"/>
  <p:tag name="ISPRING_SLIDE_ID_2" val="{35B459C1-4B9C-4838-B197-C51D04683F98}"/>
</p:tagLst>
</file>

<file path=ppt/tags/tag105.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Meilleurs raccourcis de pensée"/>
  <p:tag name="ISPRING_SLIDE_INDENT_LEVEL" val="1"/>
  <p:tag name="GENSWF_ADVANCE_TIME" val="41.952"/>
  <p:tag name="GENSWF_SLIDE_UID" val="{427E178B-C792-483C-9A3C-AD0DDCEB6C08}:464"/>
  <p:tag name="ISPRING_SLIDE_ID_2" val="{AA1C216A-54A5-49F7-BE1F-3A5087A6460F}"/>
</p:tagLst>
</file>

<file path=ppt/tags/tag106.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Meilleurs raccourcis de pensée"/>
  <p:tag name="ISPRING_SLIDE_INDENT_LEVEL" val="1"/>
  <p:tag name="GENSWF_ADVANCE_TIME" val="30.227"/>
  <p:tag name="GENSWF_SLIDE_UID" val="{9FC7BC87-1FCC-42B1-8AF2-9FA1D2E837B4}:469"/>
  <p:tag name="ISPRING_SLIDE_ID_2" val="{197BB017-81B0-475C-AB46-AC3154FD2887}"/>
</p:tagLst>
</file>

<file path=ppt/tags/tag107.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Meilleurs raccourcis de pensée"/>
  <p:tag name="ISPRING_SLIDE_INDENT_LEVEL" val="1"/>
  <p:tag name="GENSWF_ADVANCE_TIME" val="70.248"/>
  <p:tag name="GENSWF_SLIDE_UID" val="{DE6799C5-ACAD-404F-9970-820A548067D6}:474"/>
  <p:tag name="ISPRING_SLIDE_ID_2" val="{6466A8C3-53DF-4790-B47F-2C9B9A0C2441}"/>
</p:tagLst>
</file>

<file path=ppt/tags/tag108.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Meilleurs raccourcis de pensée"/>
  <p:tag name="ISPRING_SLIDE_INDENT_LEVEL" val="1"/>
  <p:tag name="GENSWF_ADVANCE_TIME" val="15.192"/>
  <p:tag name="GENSWF_SLIDE_UID" val="{C535ABCF-D715-4BF1-B5EB-1C153038D170}:473"/>
  <p:tag name="ISPRING_SLIDE_ID_2" val="{9F9C258C-1DB6-49C6-9C09-5F3EA8B22231}"/>
</p:tagLst>
</file>

<file path=ppt/tags/tag109.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Meilleurs raccourcis de pensée"/>
  <p:tag name="ISPRING_SLIDE_INDENT_LEVEL" val="1"/>
  <p:tag name="GENSWF_ADVANCE_TIME" val="35.904"/>
  <p:tag name="GENSWF_SLIDE_UID" val="{0878D6D8-C70F-4AD3-AF5C-45C02F029012}:472"/>
  <p:tag name="ISPRING_SLIDE_ID_2" val="{93985046-AAB4-4FC0-A039-76AA7CA04E22}"/>
</p:tagLst>
</file>

<file path=ppt/tags/tag11.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Pourquoi avons-nous besoin de la pensée critique?"/>
  <p:tag name="ISPRING_SLIDE_INDENT_LEVEL" val="2"/>
  <p:tag name="GENSWF_ADVANCE_TIME" val="37.152"/>
  <p:tag name="GENSWF_SLIDE_UID" val="{43889F08-BDBC-4FBD-88F6-745A21FD87D3}:263"/>
  <p:tag name="ISPRING_SLIDE_ID_2" val="{AF9C8251-01CC-4D5A-92D5-34AF7BB01B3D}"/>
</p:tagLst>
</file>

<file path=ppt/tags/tag110.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Meilleurs raccourcis de pensée"/>
  <p:tag name="ISPRING_SLIDE_INDENT_LEVEL" val="1"/>
  <p:tag name="GENSWF_SLIDE_UID" val="{2BA847CD-E85A-4F0E-863F-DB8D7965276E}:482"/>
  <p:tag name="ISPRING_SLIDE_ID_2" val="{F69F6846-BB93-4C26-9215-F800372724D6}"/>
  <p:tag name="GENSWF_ADVANCE_TIME" val="84.947"/>
</p:tagLst>
</file>

<file path=ppt/tags/tag111.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Meilleurs raccourcis de pensée"/>
  <p:tag name="ISPRING_SLIDE_INDENT_LEVEL" val="1"/>
  <p:tag name="GENSWF_ADVANCE_TIME" val="35.760"/>
  <p:tag name="GENSWF_SLIDE_UID" val="{CD33EEE4-84EE-4E1B-B1A1-0EE0D3DB3F60}:443"/>
  <p:tag name="ISPRING_SLIDE_ID_2" val="{F9CC58C7-F6DB-4F5C-BEAB-4812C0A5E0F3}"/>
</p:tagLst>
</file>

<file path=ppt/tags/tag112.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Meilleurs raccourcis de pensée"/>
  <p:tag name="ISPRING_SLIDE_INDENT_LEVEL" val="1"/>
  <p:tag name="GENSWF_ADVANCE_TIME" val="43.752"/>
  <p:tag name="GENSWF_SLIDE_UID" val="{AF3A0DBA-6BB9-4521-BC1B-0A0B44846492}:444"/>
  <p:tag name="ISPRING_SLIDE_ID_2" val="{C884998F-030B-411C-BD50-DFC6704B2463}"/>
</p:tagLst>
</file>

<file path=ppt/tags/tag113.xml><?xml version="1.0" encoding="utf-8"?>
<p:tagLst xmlns:a="http://schemas.openxmlformats.org/drawingml/2006/main" xmlns:r="http://schemas.openxmlformats.org/officeDocument/2006/relationships" xmlns:p="http://schemas.openxmlformats.org/presentationml/2006/main">
  <p:tag name="GENSWF_ADVANCE_TIME" val="9.288"/>
  <p:tag name="ISPRING_CUSTOM_TIMING_USED" val="1"/>
  <p:tag name="GENSWF_SLIDE_TITLE" val="Questions"/>
  <p:tag name="GENSWF_SLIDE_UID" val="{746A5ECF-B776-4C20-ADC4-9B8A9A111282}:409"/>
  <p:tag name="ISPRING_SLIDE_INDENT_LEVEL" val="1"/>
  <p:tag name="ISPRING_SLIDE_ID_2" val="{F8A0C874-75AE-4EB3-832B-A255993D92AE}"/>
</p:tagLst>
</file>

<file path=ppt/tags/tag114.xml><?xml version="1.0" encoding="utf-8"?>
<p:tagLst xmlns:a="http://schemas.openxmlformats.org/drawingml/2006/main" xmlns:r="http://schemas.openxmlformats.org/officeDocument/2006/relationships" xmlns:p="http://schemas.openxmlformats.org/presentationml/2006/main">
  <p:tag name="GENSWF_ADVANCE_TIME" val="7.032"/>
  <p:tag name="ISPRING_CUSTOM_TIMING_USED" val="1"/>
  <p:tag name="GENSWF_SLIDE_TITLE" val="Questions"/>
  <p:tag name="GENSWF_SLIDE_UID" val="{AF08FDA1-2306-4B04-93B6-2C2DF2C6C701}:416"/>
  <p:tag name="ISPRING_SLIDE_INDENT_LEVEL" val="2"/>
  <p:tag name="ISPRING_SLIDE_ID_2" val="{3C244908-239B-435F-8F22-8E36BFD40094}"/>
</p:tagLst>
</file>

<file path=ppt/tags/tag12.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Pourquoi avons-nous besoin de la pensée critique?"/>
  <p:tag name="ISPRING_SLIDE_INDENT_LEVEL" val="2"/>
  <p:tag name="GENSWF_ADVANCE_TIME" val="48.408"/>
  <p:tag name="GENSWF_SLIDE_UID" val="{F9EC01AF-2C1E-4B27-BC21-EB37EA23A8BE}:261"/>
  <p:tag name="ISPRING_SLIDE_ID_2" val="{70AE83D7-941D-42BB-A208-428B54DAC23C}"/>
</p:tagLst>
</file>

<file path=ppt/tags/tag13.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Qu’est-ce que la pensée critique?"/>
  <p:tag name="ISPRING_SLIDE_INDENT_LEVEL" val="1"/>
  <p:tag name="GENSWF_ADVANCE_TIME" val="28.512"/>
  <p:tag name="GENSWF_SLIDE_UID" val="{9A78B9B5-A28D-4706-BF76-8067593C73E2}:257"/>
  <p:tag name="ISPRING_SLIDE_ID_2" val="{CBF7EFEB-E0AD-4933-BFCD-2BAE579FF749}"/>
</p:tagLst>
</file>

<file path=ppt/tags/tag14.xml><?xml version="1.0" encoding="utf-8"?>
<p:tagLst xmlns:a="http://schemas.openxmlformats.org/drawingml/2006/main" xmlns:r="http://schemas.openxmlformats.org/officeDocument/2006/relationships" xmlns:p="http://schemas.openxmlformats.org/presentationml/2006/main">
  <p:tag name="ISPRING_CUSTOM_TIMING_USED" val="1"/>
  <p:tag name="ISPRING_SLIDE_INDENT_LEVEL" val="0"/>
  <p:tag name="GENSWF_SLIDE_TITLE" val="Enseignement de la pensée critique"/>
  <p:tag name="GENSWF_ADVANCE_TIME" val="45.265"/>
  <p:tag name="GENSWF_SLIDE_UID" val="{C712C74F-DA11-45AF-8306-B406549B6198}:288"/>
  <p:tag name="ISPRING_SLIDE_ID_2" val="{313F2A79-D8CC-4FAE-A237-1E696A1C912A}"/>
</p:tagLst>
</file>

<file path=ppt/tags/tag15.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Poser des questions originales"/>
  <p:tag name="ISPRING_SLIDE_INDENT_LEVEL" val="1"/>
  <p:tag name="GENSWF_ADVANCE_TIME" val="15.672"/>
  <p:tag name="GENSWF_SLIDE_UID" val="{BD70C341-6322-4CCC-9B5F-43C436961557}:388"/>
  <p:tag name="ISPRING_SLIDE_ID_2" val="{9FCCA6F4-ACAC-4A20-92DC-7519F9FF7294}"/>
</p:tagLst>
</file>

<file path=ppt/tags/tag16.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Poser des questions originales"/>
  <p:tag name="ISPRING_SLIDE_INDENT_LEVEL" val="2"/>
  <p:tag name="GENSWF_ADVANCE_TIME" val="6.480"/>
  <p:tag name="GENSWF_SLIDE_UID" val="{D3252295-B165-4D56-879A-86EA72CE9B1F}:271"/>
  <p:tag name="ISPRING_SLIDE_ID_2" val="{12F82DAB-CED9-4297-9E75-F565E3BDAE49}"/>
</p:tagLst>
</file>

<file path=ppt/tags/tag17.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Poser des questions originales"/>
  <p:tag name="ISPRING_SLIDE_INDENT_LEVEL" val="2"/>
  <p:tag name="GENSWF_ADVANCE_TIME" val="49.488"/>
  <p:tag name="GENSWF_SLIDE_UID" val="{25970D97-F9EC-4359-AC8D-B6510D775DF9}:383"/>
  <p:tag name="ISPRING_SLIDE_ID_2" val="{8EAB8FE0-D08D-4F23-9071-34D69ACD2975}"/>
</p:tagLst>
</file>

<file path=ppt/tags/tag18.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Poser des questions originales"/>
  <p:tag name="ISPRING_SLIDE_INDENT_LEVEL" val="2"/>
  <p:tag name="GENSWF_ADVANCE_TIME" val="38.808"/>
  <p:tag name="GENSWF_SLIDE_UID" val="{9E40481B-14A8-4C3C-B3A7-3D382E837515}:279"/>
  <p:tag name="ISPRING_SLIDE_ID_2" val="{6351BC5C-A626-4C9F-BCA3-7C1183F04305}"/>
</p:tagLst>
</file>

<file path=ppt/tags/tag19.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Poser des questions originales"/>
  <p:tag name="ISPRING_SLIDE_INDENT_LEVEL" val="2"/>
  <p:tag name="GENSWF_ADVANCE_TIME" val="52.728"/>
  <p:tag name="GENSWF_SLIDE_UID" val="{253F9EA0-0A39-4355-AD30-583414106B57}:384"/>
  <p:tag name="ISPRING_SLIDE_ID_2" val="{B8EC40C3-968B-4E72-B6F1-606A2C305A60}"/>
</p:tagLst>
</file>

<file path=ppt/tags/tag2.xml><?xml version="1.0" encoding="utf-8"?>
<p:tagLst xmlns:a="http://schemas.openxmlformats.org/drawingml/2006/main" xmlns:r="http://schemas.openxmlformats.org/officeDocument/2006/relationships" xmlns:p="http://schemas.openxmlformats.org/presentationml/2006/main">
  <p:tag name="GENSWF_ADVANCE_TIME" val="5.000"/>
  <p:tag name="ISPRING_CUSTOM_TIMING_USED" val="1"/>
  <p:tag name="ISPRING_SLIDE_INDENT_LEVEL" val="0"/>
  <p:tag name="ISPRING_PRESENTER_ID" val="{8DCF5836-DB05-4221-8BED-CAE0F7CF8449}"/>
  <p:tag name="GENSWF_SLIDE_TITLE" val="La pensée critique dans le programme scolaire"/>
  <p:tag name="GENSWF_SLIDE_UID" val="{2E5BD6CF-A7A5-4D44-8549-E418B3D9AB96}:256"/>
  <p:tag name="ISPRING_SLIDE_ID_2" val="{BA5047ED-0E8E-42AA-BAF0-C3ED18F60839}"/>
</p:tagLst>
</file>

<file path=ppt/tags/tag20.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Poser des questions originales"/>
  <p:tag name="ISPRING_SLIDE_INDENT_LEVEL" val="2"/>
  <p:tag name="GENSWF_ADVANCE_TIME" val="13.632"/>
  <p:tag name="GENSWF_SLIDE_UID" val="{7D1C5F58-0C46-4A80-B19B-DBBCB3C8CF31}:272"/>
  <p:tag name="ISPRING_SLIDE_ID_2" val="{3DAE0B97-47DD-4A3B-9B77-FAD738043FFA}"/>
</p:tagLst>
</file>

<file path=ppt/tags/tag21.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Poser des questions originales"/>
  <p:tag name="ISPRING_SLIDE_INDENT_LEVEL" val="2"/>
  <p:tag name="GENSWF_ADVANCE_TIME" val="34.416"/>
  <p:tag name="GENSWF_SLIDE_UID" val="{4EB238BB-92A8-4ACF-8F77-DFA634D19D74}:273"/>
  <p:tag name="ISPRING_SLIDE_ID_2" val="{255D616C-744D-4AF2-B6D0-2E0558FAF7CA}"/>
</p:tagLst>
</file>

<file path=ppt/tags/tag22.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Poser des questions originales"/>
  <p:tag name="ISPRING_SLIDE_INDENT_LEVEL" val="2"/>
  <p:tag name="GENSWF_ADVANCE_TIME" val="44.208"/>
  <p:tag name="GENSWF_SLIDE_UID" val="{2559A279-A89B-4023-B7A1-36A70478DD2B}:274"/>
  <p:tag name="ISPRING_SLIDE_ID_2" val="{981732BD-6813-4249-A8CF-49747C1E0849}"/>
</p:tagLst>
</file>

<file path=ppt/tags/tag23.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Poser des questions originales"/>
  <p:tag name="ISPRING_SLIDE_INDENT_LEVEL" val="2"/>
  <p:tag name="GENSWF_ADVANCE_TIME" val="22.344"/>
  <p:tag name="GENSWF_SLIDE_UID" val="{5C3A73E3-C410-4A17-9503-5AB1B44CE32C}:275"/>
  <p:tag name="ISPRING_SLIDE_ID_2" val="{3A7340F1-4D61-460D-817D-3F945A22B6E8}"/>
</p:tagLst>
</file>

<file path=ppt/tags/tag24.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Poser des questions originales"/>
  <p:tag name="ISPRING_SLIDE_INDENT_LEVEL" val="2"/>
  <p:tag name="GENSWF_ADVANCE_TIME" val="58.632"/>
  <p:tag name="GENSWF_SLIDE_UID" val="{3EDAA574-F5A2-4B41-9D9F-C1A477F3328F}:276"/>
  <p:tag name="ISPRING_SLIDE_ID_2" val="{C5E877CB-A981-4AB8-8DEA-E8981C48539A}"/>
</p:tagLst>
</file>

<file path=ppt/tags/tag25.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Poser des questions originales"/>
  <p:tag name="ISPRING_SLIDE_INDENT_LEVEL" val="2"/>
  <p:tag name="GENSWF_ADVANCE_TIME" val="40.320"/>
  <p:tag name="GENSWF_SLIDE_UID" val="{0ED7DFDC-601E-4EBE-B4DE-0C7B70D0CC1B}:408"/>
  <p:tag name="ISPRING_SLIDE_ID_2" val="{2A79056B-83A6-490A-91B4-417480AB26CD}"/>
</p:tagLst>
</file>

<file path=ppt/tags/tag26.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Poser des questions originales"/>
  <p:tag name="ISPRING_SLIDE_INDENT_LEVEL" val="2"/>
  <p:tag name="GENSWF_ADVANCE_TIME" val="33.984"/>
  <p:tag name="GENSWF_SLIDE_UID" val="{B0DA8499-2888-4429-B31B-D2853F021BB6}:277"/>
  <p:tag name="ISPRING_SLIDE_ID_2" val="{7D4C4564-6082-44F0-A74F-687437466B47}"/>
</p:tagLst>
</file>

<file path=ppt/tags/tag27.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Poser des questions originales"/>
  <p:tag name="ISPRING_SLIDE_INDENT_LEVEL" val="2"/>
  <p:tag name="GENSWF_ADVANCE_TIME" val="25.392"/>
  <p:tag name="GENSWF_SLIDE_UID" val="{B769D400-CF65-4D3B-B017-B0C6EA248134}:390"/>
  <p:tag name="ISPRING_SLIDE_ID_2" val="{BD4EB2A9-5D95-470D-A0C3-FDA17EAECD8E}"/>
</p:tagLst>
</file>

<file path=ppt/tags/tag28.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Poser des questions originales"/>
  <p:tag name="ISPRING_SLIDE_INDENT_LEVEL" val="2"/>
  <p:tag name="GENSWF_SLIDE_UID" val="{E9B84EDC-AEE1-4BF7-9994-B540DCC68F6F}:278"/>
  <p:tag name="GENSWF_ADVANCE_TIME" val="82.596"/>
  <p:tag name="ISPRING_SLIDE_ID_2" val="{68BB2B84-52DC-4B2A-8EF8-184233369101}"/>
</p:tagLst>
</file>

<file path=ppt/tags/tag29.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Poser des questions originales"/>
  <p:tag name="ISPRING_SLIDE_INDENT_LEVEL" val="2"/>
  <p:tag name="GENSWF_SLIDE_UID" val="{CBF06E0D-7C3F-4978-B54D-A110E1C93610}:287"/>
  <p:tag name="GENSWF_ADVANCE_TIME" val="8.476"/>
  <p:tag name="ISPRING_SLIDE_ID_2" val="{3126311C-6106-4EE7-8046-4F291CE8B710}"/>
</p:tagLst>
</file>

<file path=ppt/tags/tag3.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La pensée critique dans le programme scolaire"/>
  <p:tag name="ISPRING_SLIDE_INDENT_LEVEL" val="1"/>
  <p:tag name="GENSWF_ADVANCE_TIME" val="22.872"/>
  <p:tag name="GENSWF_SLIDE_UID" val="{8E02B044-A65C-4493-95BC-F79A738290D9}:405"/>
  <p:tag name="ISPRING_SLIDE_ID_2" val="{C491C744-AC9D-42B0-A6D5-4FBC7EA56CC0}"/>
</p:tagLst>
</file>

<file path=ppt/tags/tag30.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Formuler et analyser des arguments"/>
  <p:tag name="ISPRING_SLIDE_INDENT_LEVEL" val="1"/>
  <p:tag name="GENSWF_ADVANCE_TIME" val="22.536"/>
  <p:tag name="GENSWF_SLIDE_UID" val="{D4881A34-776B-4540-BCF9-BEF9661BA859}:423"/>
  <p:tag name="ISPRING_SLIDE_ID_2" val="{5FDE3C6A-81C3-4DA2-AF85-D89625382EC2}"/>
</p:tagLst>
</file>

<file path=ppt/tags/tag31.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Formuler et analyser des arguments"/>
  <p:tag name="ISPRING_SLIDE_INDENT_LEVEL" val="2"/>
  <p:tag name="GENSWF_ADVANCE_TIME" val="64.920"/>
  <p:tag name="GENSWF_SLIDE_UID" val="{097EABBE-DFE3-4B54-A6D0-2D4FD55007DF}:393"/>
  <p:tag name="ISPRING_SLIDE_ID_2" val="{CFA11D91-5031-4C8A-97E3-17DE2660435E}"/>
</p:tagLst>
</file>

<file path=ppt/tags/tag32.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Formuler et analyser des arguments"/>
  <p:tag name="ISPRING_SLIDE_INDENT_LEVEL" val="2"/>
  <p:tag name="GENSWF_ADVANCE_TIME" val="24.216"/>
  <p:tag name="GENSWF_SLIDE_UID" val="{2ECBE3F3-275F-4955-B7D0-59F6F0AF68E1}:412"/>
  <p:tag name="ISPRING_SLIDE_ID_2" val="{0F862062-9CEB-46F2-90D0-D209D7FE8380}"/>
</p:tagLst>
</file>

<file path=ppt/tags/tag33.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Formuler et analyser des arguments"/>
  <p:tag name="ISPRING_SLIDE_INDENT_LEVEL" val="2"/>
  <p:tag name="GENSWF_ADVANCE_TIME" val="29.088"/>
  <p:tag name="GENSWF_SLIDE_UID" val="{935DBCA2-5D6B-42BF-BDAB-98F40EC139EE}:280"/>
  <p:tag name="ISPRING_SLIDE_ID_2" val="{21E66F24-FEF1-4678-8893-CA5C01CD7282}"/>
</p:tagLst>
</file>

<file path=ppt/tags/tag34.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Formuler et analyser des arguments"/>
  <p:tag name="ISPRING_SLIDE_INDENT_LEVEL" val="2"/>
  <p:tag name="GENSWF_ADVANCE_TIME" val="15.576"/>
  <p:tag name="GENSWF_SLIDE_UID" val="{1EB591F2-BBB8-4992-88C6-C0A5A521D833}:281"/>
  <p:tag name="ISPRING_SLIDE_ID_2" val="{92AF92CC-FE39-4BF4-9232-150C22AD5518}"/>
</p:tagLst>
</file>

<file path=ppt/tags/tag35.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Formuler et analyser des arguments"/>
  <p:tag name="ISPRING_SLIDE_INDENT_LEVEL" val="2"/>
  <p:tag name="GENSWF_ADVANCE_TIME" val="21.552"/>
  <p:tag name="GENSWF_SLIDE_UID" val="{28B2B628-4CA0-46B6-9131-BC3141465C92}:282"/>
  <p:tag name="ISPRING_SLIDE_ID_2" val="{40EF3AE3-E068-4DB8-80D9-4C5824A35920}"/>
</p:tagLst>
</file>

<file path=ppt/tags/tag36.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Formuler et analyser des arguments"/>
  <p:tag name="ISPRING_SLIDE_INDENT_LEVEL" val="2"/>
  <p:tag name="GENSWF_ADVANCE_TIME" val="71.352"/>
  <p:tag name="GENSWF_SLIDE_UID" val="{2F01B953-3584-460F-97F9-7E2E2796A29E}:284"/>
  <p:tag name="ISPRING_SLIDE_ID_2" val="{7D941A56-58D6-4C64-A4CE-F243994E8CB9}"/>
</p:tagLst>
</file>

<file path=ppt/tags/tag37.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Formuler et analyser des arguments"/>
  <p:tag name="ISPRING_SLIDE_INDENT_LEVEL" val="2"/>
  <p:tag name="GENSWF_ADVANCE_TIME" val="15.720"/>
  <p:tag name="GENSWF_SLIDE_UID" val="{DE85F080-D7D6-4A3A-BD8B-9CE6404D43F7}:385"/>
  <p:tag name="ISPRING_SLIDE_ID_2" val="{FCF408D1-E042-480A-A1CC-F6C62B25F703}"/>
</p:tagLst>
</file>

<file path=ppt/tags/tag38.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Formuler et analyser des arguments"/>
  <p:tag name="ISPRING_SLIDE_INDENT_LEVEL" val="2"/>
  <p:tag name="GENSWF_ADVANCE_TIME" val="20.232"/>
  <p:tag name="GENSWF_SLIDE_UID" val="{2F3A1C21-AA05-4E66-9F12-A531B2EF9F1D}:290"/>
  <p:tag name="ISPRING_SLIDE_ID_2" val="{15589B42-A480-48D5-B8C8-0A0ABA98815A}"/>
</p:tagLst>
</file>

<file path=ppt/tags/tag39.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Formuler et analyser des arguments"/>
  <p:tag name="ISPRING_SLIDE_INDENT_LEVEL" val="2"/>
  <p:tag name="GENSWF_ADVANCE_TIME" val="14.352"/>
  <p:tag name="GENSWF_SLIDE_UID" val="{1A553431-5E3B-4231-9DFC-291A07FFEACF}:293"/>
  <p:tag name="ISPRING_SLIDE_ID_2" val="{049D8191-14EC-44AA-84B0-2FCDB483430E}"/>
</p:tagLst>
</file>

<file path=ppt/tags/tag4.xml><?xml version="1.0" encoding="utf-8"?>
<p:tagLst xmlns:a="http://schemas.openxmlformats.org/drawingml/2006/main" xmlns:r="http://schemas.openxmlformats.org/officeDocument/2006/relationships" xmlns:p="http://schemas.openxmlformats.org/presentationml/2006/main">
  <p:tag name="ISPRING_CUSTOM_TIMING_USED" val="1"/>
  <p:tag name="ISPRING_SLIDE_INDENT_LEVEL" val="0"/>
  <p:tag name="GENSWF_SLIDE_TITLE" val="Aperçu de la pensée critique"/>
  <p:tag name="GENSWF_ADVANCE_TIME" val="9.480"/>
  <p:tag name="GENSWF_SLIDE_UID" val="{53A9A46C-8345-4E65-8D5C-2E9B3EEE8017}:406"/>
  <p:tag name="ISPRING_SLIDE_ID_2" val="{29B1D5C1-00A5-4284-A005-3ED316B7601C}"/>
</p:tagLst>
</file>

<file path=ppt/tags/tag40.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Formuler et analyser des arguments"/>
  <p:tag name="ISPRING_SLIDE_INDENT_LEVEL" val="2"/>
  <p:tag name="GENSWF_SLIDE_UID" val="{774E46BB-CDDB-4444-A52C-114B3E7504DD}:351"/>
  <p:tag name="GENSWF_ADVANCE_TIME" val="18.672"/>
  <p:tag name="ISPRING_SLIDE_ID_2" val="{D854BC98-8847-42DD-A05E-2073D1C9278E}"/>
</p:tagLst>
</file>

<file path=ppt/tags/tag41.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Formuler et analyser des arguments"/>
  <p:tag name="ISPRING_SLIDE_INDENT_LEVEL" val="2"/>
  <p:tag name="GENSWF_SLIDE_UID" val="{8022A40F-C630-43CF-948D-4A6F42151EB0}:294"/>
  <p:tag name="GENSWF_ADVANCE_TIME" val="17.269"/>
  <p:tag name="ISPRING_SLIDE_ID_2" val="{7B19795A-F51B-4A30-815D-242AB7CA3627}"/>
</p:tagLst>
</file>

<file path=ppt/tags/tag42.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Formuler et analyser des arguments"/>
  <p:tag name="ISPRING_SLIDE_INDENT_LEVEL" val="2"/>
  <p:tag name="GENSWF_ADVANCE_TIME" val="35.760"/>
  <p:tag name="GENSWF_SLIDE_UID" val="{131FD796-2A52-4D47-A27C-4A99D68754B1}:413"/>
  <p:tag name="ISPRING_SLIDE_ID_2" val="{DD9E9B6B-C820-46E7-AA63-C17796F14C66}"/>
</p:tagLst>
</file>

<file path=ppt/tags/tag43.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Formuler et analyser des arguments"/>
  <p:tag name="ISPRING_SLIDE_INDENT_LEVEL" val="2"/>
  <p:tag name="GENSWF_ADVANCE_TIME" val="36.672"/>
  <p:tag name="GENSWF_SLIDE_UID" val="{37BF8270-A2E2-4D50-9CC6-392C98C64312}:355"/>
  <p:tag name="ISPRING_SLIDE_ID_2" val="{35B0D5E9-1DA9-44E3-A3CC-1E8F95076A89}"/>
</p:tagLst>
</file>

<file path=ppt/tags/tag44.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Formuler et analyser des arguments"/>
  <p:tag name="ISPRING_SLIDE_INDENT_LEVEL" val="2"/>
  <p:tag name="GENSWF_ADVANCE_TIME" val="29.952"/>
  <p:tag name="GENSWF_SLIDE_UID" val="{20BBDCE4-569B-4224-B85F-D870947040E5}:354"/>
  <p:tag name="ISPRING_SLIDE_ID_2" val="{D360F739-240E-4C88-A8D1-66F378248827}"/>
</p:tagLst>
</file>

<file path=ppt/tags/tag45.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Formuler et analyser des arguments"/>
  <p:tag name="ISPRING_SLIDE_INDENT_LEVEL" val="2"/>
  <p:tag name="GENSWF_ADVANCE_TIME" val="12.048"/>
  <p:tag name="GENSWF_SLIDE_UID" val="{7DC7785E-AD86-48EA-849C-481A4E58EE3B}:353"/>
  <p:tag name="ISPRING_SLIDE_ID_2" val="{983DED4A-9CFE-462B-B090-D0BC33A1FCEE}"/>
</p:tagLst>
</file>

<file path=ppt/tags/tag46.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Formuler et analyser des arguments"/>
  <p:tag name="ISPRING_SLIDE_INDENT_LEVEL" val="2"/>
  <p:tag name="GENSWF_ADVANCE_TIME" val="39.912"/>
  <p:tag name="GENSWF_SLIDE_UID" val="{2783B178-2DC8-4940-B835-AC632E30DAE5}:479"/>
  <p:tag name="ISPRING_SLIDE_ID_2" val="{2C70C88C-CF62-4DE0-8BA7-017E0EF888B8}"/>
</p:tagLst>
</file>

<file path=ppt/tags/tag47.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Formuler et analyser des arguments"/>
  <p:tag name="ISPRING_SLIDE_INDENT_LEVEL" val="2"/>
  <p:tag name="GENSWF_ADVANCE_TIME" val="57.576"/>
  <p:tag name="GENSWF_SLIDE_UID" val="{77816382-7777-4238-890D-0DC3FBA45900}:435"/>
  <p:tag name="ISPRING_SLIDE_ID_2" val="{4A2F98DF-E811-48E2-9177-3F4BB87C1E50}"/>
</p:tagLst>
</file>

<file path=ppt/tags/tag48.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Formuler et analyser des arguments"/>
  <p:tag name="ISPRING_SLIDE_INDENT_LEVEL" val="2"/>
  <p:tag name="GENSWF_SLIDE_UID" val="{187EA397-1F50-4302-8766-3349D6D0EB51}:440"/>
  <p:tag name="GENSWF_ADVANCE_TIME" val="24.441"/>
  <p:tag name="ISPRING_SLIDE_ID_2" val="{58EA1023-05FF-469A-A022-B4527ED6A515}"/>
</p:tagLst>
</file>

<file path=ppt/tags/tag49.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Formuler et analyser des arguments"/>
  <p:tag name="ISPRING_SLIDE_INDENT_LEVEL" val="2"/>
  <p:tag name="GENSWF_ADVANCE_TIME" val="31.344"/>
  <p:tag name="GENSWF_SLIDE_UID" val="{CB442B0C-1D03-495D-A4B2-FDD794B91BA0}:442"/>
  <p:tag name="ISPRING_SLIDE_ID_2" val="{BEB25BFB-EEB7-4992-BCD4-4B4C143C1623}"/>
</p:tagLst>
</file>

<file path=ppt/tags/tag5.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De quelle façon réfléchissons-nous?"/>
  <p:tag name="ISPRING_SLIDE_INDENT_LEVEL" val="1"/>
  <p:tag name="GENSWF_SLIDE_UID" val="{ACB7CE1C-2283-4BB1-98DE-F0A754454047}:475"/>
  <p:tag name="GENSWF_ADVANCE_TIME" val="15.422"/>
  <p:tag name="ISPRING_SLIDE_ID_2" val="{E06C72E9-A42E-40B8-A4E0-44C63DCAF7E2}"/>
</p:tagLst>
</file>

<file path=ppt/tags/tag50.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Formuler et analyser des arguments"/>
  <p:tag name="ISPRING_SLIDE_INDENT_LEVEL" val="2"/>
  <p:tag name="GENSWF_ADVANCE_TIME" val="13.057"/>
  <p:tag name="GENSWF_SLIDE_UID" val="{CD5EA686-C840-4CE1-B536-6BA27998E502}:439"/>
  <p:tag name="ISPRING_SLIDE_ID_2" val="{15E5072B-9F23-472C-AA79-BFFA5144504E}"/>
</p:tagLst>
</file>

<file path=ppt/tags/tag51.xml><?xml version="1.0" encoding="utf-8"?>
<p:tagLst xmlns:a="http://schemas.openxmlformats.org/drawingml/2006/main" xmlns:r="http://schemas.openxmlformats.org/officeDocument/2006/relationships" xmlns:p="http://schemas.openxmlformats.org/presentationml/2006/main">
  <p:tag name="GENSWF_SLIDE_TITLE" val="Formuler et analyser des arguments"/>
  <p:tag name="ISPRING_SLIDE_INDENT_LEVEL" val="2"/>
  <p:tag name="ISPRING_CUSTOM_TIMING_USED" val="1"/>
  <p:tag name="GENSWF_ADVANCE_TIME" val="12.529"/>
  <p:tag name="GENSWF_SLIDE_UID" val="{9884B2C9-1AD9-4101-87A7-B47380129C50}:485"/>
  <p:tag name="ISPRING_SLIDE_ID_2" val="{4906E06C-2A18-4411-AE98-52F9DECE7F45}"/>
</p:tagLst>
</file>

<file path=ppt/tags/tag52.xml><?xml version="1.0" encoding="utf-8"?>
<p:tagLst xmlns:a="http://schemas.openxmlformats.org/drawingml/2006/main" xmlns:r="http://schemas.openxmlformats.org/officeDocument/2006/relationships" xmlns:p="http://schemas.openxmlformats.org/presentationml/2006/main">
  <p:tag name="GENSWF_SLIDE_TITLE" val="Formuler et analyser des arguments"/>
  <p:tag name="ISPRING_SLIDE_INDENT_LEVEL" val="2"/>
  <p:tag name="ISPRING_CUSTOM_TIMING_USED" val="1"/>
  <p:tag name="GENSWF_ADVANCE_TIME" val="12.697"/>
  <p:tag name="GENSWF_SLIDE_UID" val="{1F1ECD46-3791-4CD2-BD02-6A1C610CE1CC}:486"/>
  <p:tag name="ISPRING_SLIDE_ID_2" val="{49F63089-830F-466D-94BB-EC9B528550FD}"/>
</p:tagLst>
</file>

<file path=ppt/tags/tag53.xml><?xml version="1.0" encoding="utf-8"?>
<p:tagLst xmlns:a="http://schemas.openxmlformats.org/drawingml/2006/main" xmlns:r="http://schemas.openxmlformats.org/officeDocument/2006/relationships" xmlns:p="http://schemas.openxmlformats.org/presentationml/2006/main">
  <p:tag name="GENSWF_SLIDE_TITLE" val="Formuler et analyser des arguments"/>
  <p:tag name="ISPRING_SLIDE_INDENT_LEVEL" val="2"/>
  <p:tag name="ISPRING_CUSTOM_TIMING_USED" val="1"/>
  <p:tag name="GENSWF_ADVANCE_TIME" val="3.481"/>
  <p:tag name="GENSWF_SLIDE_UID" val="{8324B473-1701-41EE-BC76-3A6A425C6CE9}:487"/>
  <p:tag name="ISPRING_SLIDE_ID_2" val="{9C9E100B-9862-4080-A5B0-489A1C883A41}"/>
</p:tagLst>
</file>

<file path=ppt/tags/tag54.xml><?xml version="1.0" encoding="utf-8"?>
<p:tagLst xmlns:a="http://schemas.openxmlformats.org/drawingml/2006/main" xmlns:r="http://schemas.openxmlformats.org/officeDocument/2006/relationships" xmlns:p="http://schemas.openxmlformats.org/presentationml/2006/main">
  <p:tag name="GENSWF_SLIDE_TITLE" val="Formuler et analyser des arguments"/>
  <p:tag name="ISPRING_SLIDE_INDENT_LEVEL" val="2"/>
  <p:tag name="ISPRING_CUSTOM_TIMING_USED" val="1"/>
  <p:tag name="GENSWF_ADVANCE_TIME" val="14.953"/>
  <p:tag name="GENSWF_SLIDE_UID" val="{3D1B6E61-AC4F-4B50-A3AE-8EAF0430632E}:488"/>
  <p:tag name="ISPRING_SLIDE_ID_2" val="{A7C30EC1-6C93-41AF-B292-8633645863F8}"/>
</p:tagLst>
</file>

<file path=ppt/tags/tag55.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Formuler et analyser des arguments"/>
  <p:tag name="ISPRING_SLIDE_INDENT_LEVEL" val="2"/>
  <p:tag name="GENSWF_ADVANCE_TIME" val="27.216"/>
  <p:tag name="GENSWF_SLIDE_UID" val="{4BCFCABD-1267-42C6-9A65-D1B59693388B}:437"/>
  <p:tag name="ISPRING_SLIDE_ID_2" val="{5666E7E4-3F33-44DC-AB62-78502B79E1C4}"/>
</p:tagLst>
</file>

<file path=ppt/tags/tag56.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Formuler et analyser des arguments"/>
  <p:tag name="ISPRING_SLIDE_INDENT_LEVEL" val="2"/>
  <p:tag name="GENSWF_ADVANCE_TIME" val="32.736"/>
  <p:tag name="GENSWF_SLIDE_UID" val="{32B1E598-DA7C-4DA7-8589-AAACEA3FB0E9}:289"/>
  <p:tag name="ISPRING_SLIDE_ID_2" val="{A4265F71-A2C4-4116-B742-58F3676C531C}"/>
</p:tagLst>
</file>

<file path=ppt/tags/tag57.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Formuler et analyser des arguments"/>
  <p:tag name="ISPRING_SLIDE_INDENT_LEVEL" val="2"/>
  <p:tag name="GENSWF_ADVANCE_TIME" val="44.712"/>
  <p:tag name="GENSWF_SLIDE_UID" val="{14855C98-84DD-4A00-B1F6-22E459C1EDB5}:396"/>
  <p:tag name="ISPRING_SLIDE_ID_2" val="{A0D94F9C-1718-4B96-B495-D7F120E34168}"/>
</p:tagLst>
</file>

<file path=ppt/tags/tag58.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Formuler et analyser des arguments"/>
  <p:tag name="ISPRING_SLIDE_INDENT_LEVEL" val="2"/>
  <p:tag name="GENSWF_ADVANCE_TIME" val="32.568"/>
  <p:tag name="GENSWF_SLIDE_UID" val="{60578B71-D3D6-428C-BD71-179358729FDD}:391"/>
  <p:tag name="ISPRING_SLIDE_ID_2" val="{1C2547EF-753B-4300-900A-D40C7A4E2217}"/>
</p:tagLst>
</file>

<file path=ppt/tags/tag59.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Formuler et analyser des arguments"/>
  <p:tag name="ISPRING_SLIDE_INDENT_LEVEL" val="2"/>
  <p:tag name="GENSWF_ADVANCE_TIME" val="58.512"/>
  <p:tag name="GENSWF_SLIDE_UID" val="{6990D4E8-DC64-410A-8F10-540D0451B0B1}:394"/>
  <p:tag name="ISPRING_SLIDE_ID_2" val="{532633AA-FC7B-4061-970A-37C7E0E1A672}"/>
</p:tagLst>
</file>

<file path=ppt/tags/tag6.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De quelle façon réfléchissons-nous?"/>
  <p:tag name="ISPRING_SLIDE_INDENT_LEVEL" val="2"/>
  <p:tag name="GENSWF_ADVANCE_TIME" val="76.800"/>
  <p:tag name="GENSWF_SLIDE_UID" val="{BD4E88A9-A944-4429-82D3-0C1D539BB3FA}:376"/>
  <p:tag name="ISPRING_SLIDE_ID_2" val="{3DA11ED7-778B-411B-A804-DC4D908E2E01}"/>
</p:tagLst>
</file>

<file path=ppt/tags/tag60.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Formuler et analyser des arguments"/>
  <p:tag name="ISPRING_SLIDE_INDENT_LEVEL" val="2"/>
  <p:tag name="GENSWF_ADVANCE_TIME" val="86.256"/>
  <p:tag name="GENSWF_SLIDE_UID" val="{CEFC9B43-EFFF-409C-9E4E-FA869536364D}:395"/>
  <p:tag name="ISPRING_SLIDE_ID_2" val="{4A67DC57-D3F6-4F12-93AA-E128A271D5F6}"/>
</p:tagLst>
</file>

<file path=ppt/tags/tag61.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Formuler et analyser des arguments"/>
  <p:tag name="ISPRING_SLIDE_INDENT_LEVEL" val="2"/>
  <p:tag name="GENSWF_SLIDE_UID" val="{AB64BE3F-32C1-4AF8-A5C5-16EEF8B92E08}:365"/>
  <p:tag name="GENSWF_ADVANCE_TIME" val="18.480"/>
  <p:tag name="ISPRING_SLIDE_ID_2" val="{C948B90A-76BF-4941-9200-6273DD32B427}"/>
</p:tagLst>
</file>

<file path=ppt/tags/tag62.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Formuler et analyser des arguments"/>
  <p:tag name="ISPRING_SLIDE_INDENT_LEVEL" val="2"/>
  <p:tag name="GENSWF_ADVANCE_TIME" val="17.184"/>
  <p:tag name="GENSWF_SLIDE_UID" val="{B22F8CFF-527E-4C63-9827-C5B235F27313}:417"/>
  <p:tag name="ISPRING_SLIDE_ID_2" val="{59D00815-5C3A-4597-B3F5-2DE949B1900D}"/>
</p:tagLst>
</file>

<file path=ppt/tags/tag63.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Humilité intellectuelle"/>
  <p:tag name="GENSWF_ADVANCE_TIME" val="8.712"/>
  <p:tag name="GENSWF_SLIDE_UID" val="{291CDB7F-FC7F-4443-9ABC-E2304FBD9F7D}:387"/>
  <p:tag name="ISPRING_SLIDE_INDENT_LEVEL" val="1"/>
  <p:tag name="ISPRING_SLIDE_ID_2" val="{644C918A-B7E3-4D41-82D6-4DDC92FD9082}"/>
</p:tagLst>
</file>

<file path=ppt/tags/tag64.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Humilité intellectuelle"/>
  <p:tag name="GENSWF_ADVANCE_TIME" val="39.504"/>
  <p:tag name="GENSWF_SLIDE_UID" val="{66E6E1CB-9FB1-445B-B118-267442C0B019}:419"/>
  <p:tag name="ISPRING_SLIDE_INDENT_LEVEL" val="2"/>
  <p:tag name="ISPRING_SLIDE_ID_2" val="{E9925D51-C6B7-4A05-8A5C-FA25517DBC2C}"/>
</p:tagLst>
</file>

<file path=ppt/tags/tag65.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Humilité intellectuelle"/>
  <p:tag name="GENSWF_ADVANCE_TIME" val="23.136"/>
  <p:tag name="GENSWF_SLIDE_UID" val="{4FDF307B-DFDA-460A-881D-3B3EE97C9795}:404"/>
  <p:tag name="ISPRING_SLIDE_INDENT_LEVEL" val="2"/>
  <p:tag name="ISPRING_SLIDE_ID_2" val="{D46EC99F-A942-4092-AB06-2AC01C368F62}"/>
</p:tagLst>
</file>

<file path=ppt/tags/tag66.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Humilité intellectuelle"/>
  <p:tag name="GENSWF_ADVANCE_TIME" val="18.792"/>
  <p:tag name="GENSWF_SLIDE_UID" val="{D8B4F0F1-E064-4C5C-AA03-3CAB51295133}:397"/>
  <p:tag name="ISPRING_SLIDE_INDENT_LEVEL" val="2"/>
  <p:tag name="ISPRING_SLIDE_ID_2" val="{D22768E1-38EE-4712-A189-0BBBE4E2F4A5}"/>
</p:tagLst>
</file>

<file path=ppt/tags/tag67.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Humilité intellectuelle"/>
  <p:tag name="GENSWF_ADVANCE_TIME" val="36.936"/>
  <p:tag name="GENSWF_SLIDE_UID" val="{FD1B7731-6C67-4AF5-AE74-0B3FDBFDE507}:420"/>
  <p:tag name="ISPRING_SLIDE_INDENT_LEVEL" val="2"/>
  <p:tag name="ISPRING_SLIDE_ID_2" val="{F8DC840F-633A-4191-81FF-FB90049E8D54}"/>
</p:tagLst>
</file>

<file path=ppt/tags/tag68.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Humilité intellectuelle"/>
  <p:tag name="GENSWF_ADVANCE_TIME" val="49.872"/>
  <p:tag name="GENSWF_SLIDE_UID" val="{3B12118A-0BC6-46CE-9E34-6438CFD2A585}:368"/>
  <p:tag name="ISPRING_SLIDE_INDENT_LEVEL" val="2"/>
  <p:tag name="ISPRING_SLIDE_ID_2" val="{14A6D10A-D707-450B-BEE4-5E08EE0591D5}"/>
</p:tagLst>
</file>

<file path=ppt/tags/tag69.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Humilité intellectuelle"/>
  <p:tag name="GENSWF_ADVANCE_TIME" val="73.296"/>
  <p:tag name="GENSWF_SLIDE_UID" val="{84E1A193-9D7B-45DC-B526-01259E781211}:369"/>
  <p:tag name="ISPRING_SLIDE_INDENT_LEVEL" val="2"/>
  <p:tag name="ISPRING_SLIDE_ID_2" val="{D5F8DD68-FBDB-4A16-8D48-05A36E6B096C}"/>
</p:tagLst>
</file>

<file path=ppt/tags/tag7.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Pourquoi avons-nous besoin de la pensée critique?"/>
  <p:tag name="ISPRING_SLIDE_INDENT_LEVEL" val="1"/>
  <p:tag name="GENSWF_SLIDE_UID" val="{586BD490-4E07-4FD3-92BC-635F3CBACE39}:258"/>
  <p:tag name="GENSWF_ADVANCE_TIME" val="15.652"/>
  <p:tag name="ISPRING_SLIDE_ID_2" val="{22DD783F-7C84-4719-82C6-3D94C1E0032A}"/>
</p:tagLst>
</file>

<file path=ppt/tags/tag70.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Humilité intellectuelle"/>
  <p:tag name="GENSWF_ADVANCE_TIME" val="40.704"/>
  <p:tag name="GENSWF_SLIDE_UID" val="{1FD9C3FF-4BA0-4C17-B307-730278885AD0}:370"/>
  <p:tag name="ISPRING_SLIDE_INDENT_LEVEL" val="2"/>
  <p:tag name="ISPRING_SLIDE_ID_2" val="{D5E0B27D-43A2-4245-A7F2-F8C6A0551468}"/>
</p:tagLst>
</file>

<file path=ppt/tags/tag71.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Humilité intellectuelle"/>
  <p:tag name="GENSWF_ADVANCE_TIME" val="22.200"/>
  <p:tag name="GENSWF_SLIDE_UID" val="{670B3B34-98AE-442E-A7DF-CAC76AA1A6B8}:372"/>
  <p:tag name="ISPRING_SLIDE_INDENT_LEVEL" val="2"/>
  <p:tag name="ISPRING_SLIDE_ID_2" val="{849830F3-88E9-41D4-81F1-2227FF08FF4D}"/>
</p:tagLst>
</file>

<file path=ppt/tags/tag72.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Humilité intellectuelle"/>
  <p:tag name="GENSWF_ADVANCE_TIME" val="43.608"/>
  <p:tag name="GENSWF_SLIDE_UID" val="{375724C5-F2F3-41A2-86F7-215BC950842B}:359"/>
  <p:tag name="ISPRING_SLIDE_INDENT_LEVEL" val="2"/>
  <p:tag name="ISPRING_SLIDE_ID_2" val="{5EBF7A50-CE1F-47D1-8F7C-6106A33DEF45}"/>
</p:tagLst>
</file>

<file path=ppt/tags/tag73.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Humilité intellectuelle"/>
  <p:tag name="GENSWF_ADVANCE_TIME" val="42.360"/>
  <p:tag name="GENSWF_SLIDE_UID" val="{10A938F8-4026-4B5C-B3D5-B087FE81EAE0}:360"/>
  <p:tag name="ISPRING_SLIDE_INDENT_LEVEL" val="2"/>
  <p:tag name="ISPRING_SLIDE_ID_2" val="{C2B70D59-E33E-4E95-B73B-FC063D8A1943}"/>
</p:tagLst>
</file>

<file path=ppt/tags/tag74.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Humilité intellectuelle"/>
  <p:tag name="GENSWF_ADVANCE_TIME" val="23.088"/>
  <p:tag name="GENSWF_SLIDE_UID" val="{3FE5E315-7D36-4342-8192-B160A3F69623}:361"/>
  <p:tag name="ISPRING_SLIDE_INDENT_LEVEL" val="2"/>
  <p:tag name="ISPRING_SLIDE_ID_2" val="{30D65DD8-CBEB-4949-AAAC-07E490D5D93D}"/>
</p:tagLst>
</file>

<file path=ppt/tags/tag75.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Humilité intellectuelle"/>
  <p:tag name="GENSWF_ADVANCE_TIME" val="21.480"/>
  <p:tag name="GENSWF_SLIDE_UID" val="{0E3130ED-04EB-4731-ADA1-6EBF500B82F8}:362"/>
  <p:tag name="ISPRING_SLIDE_INDENT_LEVEL" val="2"/>
  <p:tag name="ISPRING_SLIDE_ID_2" val="{A481315C-A966-48D3-A307-6F7D44AD8A41}"/>
</p:tagLst>
</file>

<file path=ppt/tags/tag76.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Humilité intellectuelle"/>
  <p:tag name="GENSWF_ADVANCE_TIME" val="30.408"/>
  <p:tag name="GENSWF_SLIDE_UID" val="{75D5434B-1E0E-439D-A336-C097C28E3188}:371"/>
  <p:tag name="ISPRING_SLIDE_INDENT_LEVEL" val="2"/>
  <p:tag name="ISPRING_SLIDE_ID_2" val="{71A96381-93EE-4869-91A8-0CB708C19E82}"/>
</p:tagLst>
</file>

<file path=ppt/tags/tag77.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Humilité intellectuelle"/>
  <p:tag name="GENSWF_ADVANCE_TIME" val="14.688"/>
  <p:tag name="GENSWF_SLIDE_UID" val="{668B04CD-0359-486F-9F17-C1E0A7478FA8}:363"/>
  <p:tag name="ISPRING_SLIDE_INDENT_LEVEL" val="2"/>
  <p:tag name="ISPRING_SLIDE_ID_2" val="{C2B5D75B-F80C-4C6B-A21D-39E731FF4D07}"/>
</p:tagLst>
</file>

<file path=ppt/tags/tag78.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Meilleurs raccourcis de pensée"/>
  <p:tag name="ISPRING_SLIDE_INDENT_LEVEL" val="0"/>
  <p:tag name="GENSWF_ADVANCE_TIME" val="27.000"/>
  <p:tag name="GENSWF_SLIDE_UID" val="{3B77FC29-5CB8-4714-B940-6C52B1C7A9DA}:392"/>
  <p:tag name="ISPRING_SLIDE_ID_2" val="{FBAC9A82-B6C7-4562-8659-B16D24D67C16}"/>
</p:tagLst>
</file>

<file path=ppt/tags/tag79.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Meilleurs raccourcis de pensée"/>
  <p:tag name="ISPRING_SLIDE_INDENT_LEVEL" val="1"/>
  <p:tag name="GENSWF_ADVANCE_TIME" val="53.736"/>
  <p:tag name="GENSWF_SLIDE_UID" val="{B5DEA949-CED4-4BF9-9A88-A53B2E7622D8}:373"/>
  <p:tag name="ISPRING_SLIDE_ID_2" val="{86FB89DC-CEBB-4391-A6E8-E7EF8FC9E6D6}"/>
</p:tagLst>
</file>

<file path=ppt/tags/tag8.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Pourquoi avons-nous besoin de la pensée critique?"/>
  <p:tag name="ISPRING_SLIDE_INDENT_LEVEL" val="2"/>
  <p:tag name="GENSWF_ADVANCE_TIME" val="16.032"/>
  <p:tag name="GENSWF_SLIDE_UID" val="{188D5490-A3CE-4B60-B051-198AA041EAFF}:403"/>
  <p:tag name="ISPRING_SLIDE_ID_2" val="{0F49BA4D-D970-4F36-AD59-48B60C211E11}"/>
</p:tagLst>
</file>

<file path=ppt/tags/tag80.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Meilleurs raccourcis de pensée"/>
  <p:tag name="ISPRING_SLIDE_INDENT_LEVEL" val="1"/>
  <p:tag name="GENSWF_ADVANCE_TIME" val="120.408"/>
  <p:tag name="GENSWF_SLIDE_UID" val="{42461773-A068-444F-B0AE-1F63EACC85EF}:259"/>
  <p:tag name="ISPRING_SLIDE_ID_2" val="{74E66826-A08C-4C8C-8C23-DC2E32567DBE}"/>
</p:tagLst>
</file>

<file path=ppt/tags/tag81.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Meilleurs raccourcis de pensée"/>
  <p:tag name="ISPRING_SLIDE_INDENT_LEVEL" val="1"/>
  <p:tag name="GENSWF_ADVANCE_TIME" val="91.656"/>
  <p:tag name="GENSWF_SLIDE_UID" val="{596FD123-DEE4-4A20-945C-7E0FF144DCD5}:262"/>
  <p:tag name="ISPRING_SLIDE_ID_2" val="{55A56673-C3DC-4948-AE47-DB9A7D7B2B80}"/>
</p:tagLst>
</file>

<file path=ppt/tags/tag82.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Meilleurs raccourcis de pensée"/>
  <p:tag name="ISPRING_SLIDE_INDENT_LEVEL" val="1"/>
  <p:tag name="GENSWF_ADVANCE_TIME" val="22.920"/>
  <p:tag name="GENSWF_SLIDE_UID" val="{B111212C-D8F7-4713-A0B9-F93FC8764E9E}:367"/>
  <p:tag name="ISPRING_SLIDE_ID_2" val="{E009A086-A85F-4F59-BF87-5DA515A42B38}"/>
</p:tagLst>
</file>

<file path=ppt/tags/tag83.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Meilleurs raccourcis de pensée"/>
  <p:tag name="ISPRING_SLIDE_INDENT_LEVEL" val="1"/>
  <p:tag name="GENSWF_ADVANCE_TIME" val="30.312"/>
  <p:tag name="GENSWF_SLIDE_UID" val="{C2A986E1-AE92-45D8-B8E2-F03070303123}:364"/>
  <p:tag name="ISPRING_SLIDE_ID_2" val="{9A416971-BC86-4120-A9CE-629B386FC90F}"/>
</p:tagLst>
</file>

<file path=ppt/tags/tag84.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Meilleurs raccourcis de pensée"/>
  <p:tag name="ISPRING_SLIDE_INDENT_LEVEL" val="1"/>
  <p:tag name="GENSWF_ADVANCE_TIME" val="66.888"/>
  <p:tag name="GENSWF_SLIDE_UID" val="{91B15CA2-B229-484C-9936-B3EF49A11F93}:484"/>
  <p:tag name="ISPRING_SLIDE_ID_2" val="{CD4CE6BC-15B1-4738-B6BD-92CDFE340391}"/>
</p:tagLst>
</file>

<file path=ppt/tags/tag85.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Meilleurs raccourcis de pensée"/>
  <p:tag name="ISPRING_SLIDE_INDENT_LEVEL" val="1"/>
  <p:tag name="GENSWF_ADVANCE_TIME" val="29.832"/>
  <p:tag name="GENSWF_SLIDE_UID" val="{F9119E28-C655-4748-A88B-455C259CA713}:445"/>
  <p:tag name="ISPRING_SLIDE_ID_2" val="{A1E95693-C73F-4095-A05F-87D4670B22AC}"/>
</p:tagLst>
</file>

<file path=ppt/tags/tag86.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Meilleurs raccourcis de pensée"/>
  <p:tag name="ISPRING_SLIDE_INDENT_LEVEL" val="1"/>
  <p:tag name="GENSWF_ADVANCE_TIME" val="11.328"/>
  <p:tag name="GENSWF_SLIDE_UID" val="{D61823CD-9008-49EC-9D9B-4996F5351185}:461"/>
  <p:tag name="ISPRING_SLIDE_ID_2" val="{C3FCF917-471E-462A-AE7F-4241E4756F21}"/>
</p:tagLst>
</file>

<file path=ppt/tags/tag87.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Meilleurs raccourcis de pensée"/>
  <p:tag name="ISPRING_SLIDE_INDENT_LEVEL" val="1"/>
  <p:tag name="GENSWF_ADVANCE_TIME" val="33.984"/>
  <p:tag name="GENSWF_SLIDE_UID" val="{23203AEF-E478-4BAB-95B1-887CF27C22DE}:432"/>
  <p:tag name="ISPRING_SLIDE_ID_2" val="{749FD92D-B1B9-4DCC-975C-C968302B0AA0}"/>
</p:tagLst>
</file>

<file path=ppt/tags/tag88.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Meilleurs raccourcis de pensée"/>
  <p:tag name="ISPRING_SLIDE_INDENT_LEVEL" val="1"/>
  <p:tag name="GENSWF_ADVANCE_TIME" val="35.160"/>
  <p:tag name="GENSWF_SLIDE_UID" val="{1E15F1E0-32DF-44CD-9483-BB6F9B4FDC9C}:374"/>
  <p:tag name="ISPRING_SLIDE_ID_2" val="{07863EBC-171E-419C-BCFF-7188C20BD0A5}"/>
</p:tagLst>
</file>

<file path=ppt/tags/tag89.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Meilleurs raccourcis de pensée"/>
  <p:tag name="ISPRING_SLIDE_INDENT_LEVEL" val="1"/>
  <p:tag name="GENSWF_ADVANCE_TIME" val="38.856"/>
  <p:tag name="GENSWF_SLIDE_UID" val="{49F12BCB-5E62-4214-BE95-3CF2FF2502B3}:462"/>
  <p:tag name="ISPRING_SLIDE_ID_2" val="{2885DAAA-4369-4627-9853-58B17E65B467}"/>
</p:tagLst>
</file>

<file path=ppt/tags/tag9.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Pourquoi avons-nous besoin de la pensée critique?"/>
  <p:tag name="ISPRING_SLIDE_INDENT_LEVEL" val="2"/>
  <p:tag name="GENSWF_ADVANCE_TIME" val="121.968"/>
  <p:tag name="GENSWF_SLIDE_UID" val="{BE9BB039-ECC2-4B38-BA51-B9711F31F031}:260"/>
  <p:tag name="ISPRING_SLIDE_ID_2" val="{781B315D-FE0F-4B3B-B535-F1E0BC18AC37}"/>
</p:tagLst>
</file>

<file path=ppt/tags/tag90.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Meilleurs raccourcis de pensée"/>
  <p:tag name="ISPRING_SLIDE_INDENT_LEVEL" val="1"/>
  <p:tag name="GENSWF_ADVANCE_TIME" val="54.960"/>
  <p:tag name="GENSWF_SLIDE_UID" val="{6895DF29-AC65-4D3A-A165-C09069823BEC}:449"/>
  <p:tag name="ISPRING_SLIDE_ID_2" val="{A8973D78-6BC7-4B7C-8563-7C29E1F9D7E3}"/>
</p:tagLst>
</file>

<file path=ppt/tags/tag91.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Meilleurs raccourcis de pensée"/>
  <p:tag name="ISPRING_SLIDE_INDENT_LEVEL" val="1"/>
  <p:tag name="GENSWF_ADVANCE_TIME" val="21.384"/>
  <p:tag name="GENSWF_SLIDE_UID" val="{BA331090-436E-4B7C-9CCC-2FA70DE53597}:463"/>
  <p:tag name="ISPRING_SLIDE_ID_2" val="{E5AAC72F-2F0D-42E9-8767-12A92C994A34}"/>
</p:tagLst>
</file>

<file path=ppt/tags/tag92.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Meilleurs raccourcis de pensée"/>
  <p:tag name="ISPRING_SLIDE_INDENT_LEVEL" val="1"/>
  <p:tag name="GENSWF_ADVANCE_TIME" val="69.648"/>
  <p:tag name="GENSWF_SLIDE_UID" val="{C50A39DE-EED5-4885-AB33-12C498C3341A}:264"/>
  <p:tag name="ISPRING_SLIDE_ID_2" val="{DDE9AC7F-699F-4109-8672-6A2370C55D14}"/>
</p:tagLst>
</file>

<file path=ppt/tags/tag93.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Meilleurs raccourcis de pensée"/>
  <p:tag name="ISPRING_SLIDE_INDENT_LEVEL" val="1"/>
  <p:tag name="GENSWF_ADVANCE_TIME" val="31.680"/>
  <p:tag name="GENSWF_SLIDE_UID" val="{B154724A-DC60-42BF-87E1-F0475C5ACCFB}:375"/>
  <p:tag name="ISPRING_SLIDE_ID_2" val="{93C110C7-E6BA-42E5-868B-0640A2DC7059}"/>
</p:tagLst>
</file>

<file path=ppt/tags/tag94.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Meilleurs raccourcis de pensée"/>
  <p:tag name="ISPRING_SLIDE_INDENT_LEVEL" val="1"/>
  <p:tag name="GENSWF_ADVANCE_TIME" val="20.040"/>
  <p:tag name="GENSWF_SLIDE_UID" val="{2AF63017-049A-480C-9700-C0F4B2F6177E}:424"/>
  <p:tag name="ISPRING_SLIDE_ID_2" val="{3DFEEBB3-DEF7-4509-973C-A199574C028E}"/>
</p:tagLst>
</file>

<file path=ppt/tags/tag95.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Meilleurs raccourcis de pensée"/>
  <p:tag name="ISPRING_SLIDE_INDENT_LEVEL" val="1"/>
  <p:tag name="GENSWF_ADVANCE_TIME" val="45.048"/>
  <p:tag name="GENSWF_SLIDE_UID" val="{956C6AE6-08BD-4297-BE6F-0C372CA368A0}:379"/>
  <p:tag name="ISPRING_SLIDE_ID_2" val="{2626E1AC-D739-4139-A301-882398DA9065}"/>
</p:tagLst>
</file>

<file path=ppt/tags/tag96.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Meilleurs raccourcis de pensée"/>
  <p:tag name="ISPRING_SLIDE_INDENT_LEVEL" val="1"/>
  <p:tag name="GENSWF_ADVANCE_TIME" val="31.656"/>
  <p:tag name="GENSWF_SLIDE_UID" val="{EE6E42BC-DB23-4D44-BF9F-96B0A46243A8}:446"/>
  <p:tag name="ISPRING_SLIDE_ID_2" val="{7C10FCA2-58B3-446A-B399-B3EC3F94BC15}"/>
</p:tagLst>
</file>

<file path=ppt/tags/tag97.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Meilleurs raccourcis de pensée"/>
  <p:tag name="ISPRING_SLIDE_INDENT_LEVEL" val="1"/>
  <p:tag name="GENSWF_ADVANCE_TIME" val="36.456"/>
  <p:tag name="GENSWF_SLIDE_UID" val="{41F7C02E-477C-486E-BDCA-460622CA3C11}:476"/>
  <p:tag name="ISPRING_SLIDE_ID_2" val="{40933C4B-EE19-4B62-B16C-B5182773E1B4}"/>
</p:tagLst>
</file>

<file path=ppt/tags/tag98.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Meilleurs raccourcis de pensée"/>
  <p:tag name="ISPRING_SLIDE_INDENT_LEVEL" val="1"/>
  <p:tag name="GENSWF_ADVANCE_TIME" val="33.048"/>
  <p:tag name="GENSWF_SLIDE_UID" val="{CA72DEB0-22A1-487B-8ED1-AE6B2FFE0BCB}:380"/>
  <p:tag name="ISPRING_SLIDE_ID_2" val="{8FD3C2B8-66BA-4919-B0C1-F26F868A8A08}"/>
</p:tagLst>
</file>

<file path=ppt/tags/tag99.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Meilleurs raccourcis de pensée"/>
  <p:tag name="ISPRING_SLIDE_INDENT_LEVEL" val="1"/>
  <p:tag name="GENSWF_ADVANCE_TIME" val="25.152"/>
  <p:tag name="GENSWF_SLIDE_UID" val="{F20EAB89-FDC6-4B0B-BC1B-F801956C8752}:466"/>
  <p:tag name="ISPRING_SLIDE_ID_2" val="{968444B0-A6E5-4175-B752-6B99322EE3B2}"/>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B0072686291764A9A4051E7722B3456" ma:contentTypeVersion="15" ma:contentTypeDescription="Create a new document." ma:contentTypeScope="" ma:versionID="a977515e18b4b8115d90c2879ff80290">
  <xsd:schema xmlns:xsd="http://www.w3.org/2001/XMLSchema" xmlns:xs="http://www.w3.org/2001/XMLSchema" xmlns:p="http://schemas.microsoft.com/office/2006/metadata/properties" xmlns:ns2="b01ef96e-219f-4be9-a834-eb01f50fa731" xmlns:ns3="cc48ac03-9cf9-44ce-aaea-61a9f4bb4331" targetNamespace="http://schemas.microsoft.com/office/2006/metadata/properties" ma:root="true" ma:fieldsID="e1b497593d8c7c0a4cd3c6ee2d84441e" ns2:_="" ns3:_="">
    <xsd:import namespace="b01ef96e-219f-4be9-a834-eb01f50fa731"/>
    <xsd:import namespace="cc48ac03-9cf9-44ce-aaea-61a9f4bb4331"/>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DateTaken" minOccurs="0"/>
                <xsd:element ref="ns2:MediaServiceObjectDetectorVersions"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Location" minOccurs="0"/>
                <xsd:element ref="ns2:MediaServiceOCR"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01ef96e-219f-4be9-a834-eb01f50fa73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DateTaken" ma:index="11" nillable="true" ma:displayName="MediaServiceDateTaken" ma:hidden="true" ma:indexed="true" ma:internalName="MediaServiceDateTaken" ma:readOnly="true">
      <xsd:simpleType>
        <xsd:restriction base="dms:Text"/>
      </xsd:simpleType>
    </xsd:element>
    <xsd:element name="MediaServiceObjectDetectorVersions" ma:index="12" nillable="true" ma:displayName="MediaServiceObjectDetectorVersions" ma:hidden="true" ma:indexed="true" ma:internalName="MediaServiceObjectDetectorVersions"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6ef5292c-a6be-4045-bc94-d1d13024afca" ma:termSetId="09814cd3-568e-fe90-9814-8d621ff8fb84" ma:anchorId="fba54fb3-c3e1-fe81-a776-ca4b69148c4d" ma:open="true" ma:isKeyword="false">
      <xsd:complexType>
        <xsd:sequence>
          <xsd:element ref="pc:Terms" minOccurs="0" maxOccurs="1"/>
        </xsd:sequence>
      </xsd:complexType>
    </xsd:element>
    <xsd:element name="MediaServiceLocation" ma:index="19" nillable="true" ma:displayName="Location" ma:indexed="true" ma:internalName="MediaServiceLocation" ma:readOnly="true">
      <xsd:simpleType>
        <xsd:restriction base="dms:Text"/>
      </xsd:simpleType>
    </xsd:element>
    <xsd:element name="MediaServiceOCR" ma:index="20"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cc48ac03-9cf9-44ce-aaea-61a9f4bb4331"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1796260e-983c-4288-9015-45c8a28f9e3f}" ma:internalName="TaxCatchAll" ma:showField="CatchAllData" ma:web="cc48ac03-9cf9-44ce-aaea-61a9f4bb4331">
      <xsd:complexType>
        <xsd:complexContent>
          <xsd:extension base="dms:MultiChoiceLookup">
            <xsd:sequence>
              <xsd:element name="Value" type="dms:Lookup" maxOccurs="unbounded" minOccurs="0" nillable="true"/>
            </xsd:sequence>
          </xsd:extension>
        </xsd:complexContent>
      </xsd:complexType>
    </xsd:element>
    <xsd:element name="SharedWithUsers" ma:index="2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2"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axCatchAll xmlns="cc48ac03-9cf9-44ce-aaea-61a9f4bb4331" xsi:nil="true"/>
    <lcf76f155ced4ddcb4097134ff3c332f xmlns="b01ef96e-219f-4be9-a834-eb01f50fa731">
      <Terms xmlns="http://schemas.microsoft.com/office/infopath/2007/PartnerControls"/>
    </lcf76f155ced4ddcb4097134ff3c332f>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3E695D97-C4E3-45DC-8ECE-0E5E70BA638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01ef96e-219f-4be9-a834-eb01f50fa731"/>
    <ds:schemaRef ds:uri="cc48ac03-9cf9-44ce-aaea-61a9f4bb433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4E60F965-4A7B-4900-9D76-3CE023741DCE}">
  <ds:schemaRefs>
    <ds:schemaRef ds:uri="cc48ac03-9cf9-44ce-aaea-61a9f4bb4331"/>
    <ds:schemaRef ds:uri="http://purl.org/dc/terms/"/>
    <ds:schemaRef ds:uri="http://schemas.openxmlformats.org/package/2006/metadata/core-properties"/>
    <ds:schemaRef ds:uri="b01ef96e-219f-4be9-a834-eb01f50fa731"/>
    <ds:schemaRef ds:uri="http://schemas.microsoft.com/office/2006/documentManagement/types"/>
    <ds:schemaRef ds:uri="http://www.w3.org/XML/1998/namespace"/>
    <ds:schemaRef ds:uri="http://schemas.microsoft.com/office/2006/metadata/properties"/>
    <ds:schemaRef ds:uri="http://purl.org/dc/elements/1.1/"/>
    <ds:schemaRef ds:uri="http://schemas.microsoft.com/office/infopath/2007/PartnerControls"/>
    <ds:schemaRef ds:uri="http://purl.org/dc/dcmitype/"/>
  </ds:schemaRefs>
</ds:datastoreItem>
</file>

<file path=customXml/itemProps3.xml><?xml version="1.0" encoding="utf-8"?>
<ds:datastoreItem xmlns:ds="http://schemas.openxmlformats.org/officeDocument/2006/customXml" ds:itemID="{DEDBEE99-458F-4AB1-A342-2A45D5CA1EA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11581</TotalTime>
  <Words>13223</Words>
  <Application>Microsoft Office PowerPoint</Application>
  <PresentationFormat>On-screen Show (4:3)</PresentationFormat>
  <Paragraphs>632</Paragraphs>
  <Slides>113</Slides>
  <Notes>113</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113</vt:i4>
      </vt:variant>
    </vt:vector>
  </HeadingPairs>
  <TitlesOfParts>
    <vt:vector size="123" baseType="lpstr">
      <vt:lpstr>Aptos</vt:lpstr>
      <vt:lpstr>Aptos Display</vt:lpstr>
      <vt:lpstr>Arial</vt:lpstr>
      <vt:lpstr>Calibri</vt:lpstr>
      <vt:lpstr>Gotham</vt:lpstr>
      <vt:lpstr>Roboto</vt:lpstr>
      <vt:lpstr>Symbol</vt:lpstr>
      <vt:lpstr>Times New Roman</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atelier_pensee_critique</dc:title>
  <dc:creator>Matthew Johnson</dc:creator>
  <cp:lastModifiedBy>Julia Ladouceur</cp:lastModifiedBy>
  <cp:revision>60</cp:revision>
  <dcterms:created xsi:type="dcterms:W3CDTF">2024-06-05T13:18:02Z</dcterms:created>
  <dcterms:modified xsi:type="dcterms:W3CDTF">2024-10-07T15:50:20Z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0x0101003B0072686291764A9A4051E7722B3456</vt:lpwstr>
  </property>
  <property fmtid="{D5CDD505-2E9C-101B-9397-08002B2CF9AE}" pid="3" name="MediaServiceImageTags">
    <vt:lpwstr/>
  </property>
</Properties>
</file>