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2.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3.xml" ContentType="application/vnd.openxmlformats-officedocument.presentationml.tags+xml"/>
  <Override PartName="/ppt/notesSlides/notesSlide39.xml" ContentType="application/vnd.openxmlformats-officedocument.presentationml.notesSlide+xml"/>
  <Override PartName="/ppt/tags/tag4.xml" ContentType="application/vnd.openxmlformats-officedocument.presentationml.tags+xml"/>
  <Override PartName="/ppt/notesSlides/notesSlide40.xml" ContentType="application/vnd.openxmlformats-officedocument.presentationml.notesSlide+xml"/>
  <Override PartName="/ppt/tags/tag5.xml" ContentType="application/vnd.openxmlformats-officedocument.presentationml.tags+xml"/>
  <Override PartName="/ppt/notesSlides/notesSlide41.xml" ContentType="application/vnd.openxmlformats-officedocument.presentationml.notesSlide+xml"/>
  <Override PartName="/ppt/tags/tag6.xml" ContentType="application/vnd.openxmlformats-officedocument.presentationml.tags+xml"/>
  <Override PartName="/ppt/notesSlides/notesSlide42.xml" ContentType="application/vnd.openxmlformats-officedocument.presentationml.notesSlide+xml"/>
  <Override PartName="/ppt/tags/tag7.xml" ContentType="application/vnd.openxmlformats-officedocument.presentationml.tags+xml"/>
  <Override PartName="/ppt/notesSlides/notesSlide43.xml" ContentType="application/vnd.openxmlformats-officedocument.presentationml.notesSlide+xml"/>
  <Override PartName="/ppt/tags/tag8.xml" ContentType="application/vnd.openxmlformats-officedocument.presentationml.tags+xml"/>
  <Override PartName="/ppt/notesSlides/notesSlide44.xml" ContentType="application/vnd.openxmlformats-officedocument.presentationml.notesSlide+xml"/>
  <Override PartName="/ppt/tags/tag9.xml" ContentType="application/vnd.openxmlformats-officedocument.presentationml.tags+xml"/>
  <Override PartName="/ppt/notesSlides/notesSlide45.xml" ContentType="application/vnd.openxmlformats-officedocument.presentationml.notesSlide+xml"/>
  <Override PartName="/ppt/tags/tag10.xml" ContentType="application/vnd.openxmlformats-officedocument.presentationml.tags+xml"/>
  <Override PartName="/ppt/notesSlides/notesSlide46.xml" ContentType="application/vnd.openxmlformats-officedocument.presentationml.notesSlide+xml"/>
  <Override PartName="/ppt/tags/tag11.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2.xml" ContentType="application/vnd.openxmlformats-officedocument.presentationml.tags+xml"/>
  <Override PartName="/ppt/notesSlides/notesSlide49.xml" ContentType="application/vnd.openxmlformats-officedocument.presentationml.notesSlide+xml"/>
  <Override PartName="/ppt/tags/tag13.xml" ContentType="application/vnd.openxmlformats-officedocument.presentationml.tags+xml"/>
  <Override PartName="/ppt/notesSlides/notesSlide50.xml" ContentType="application/vnd.openxmlformats-officedocument.presentationml.notesSlide+xml"/>
  <Override PartName="/ppt/tags/tag14.xml" ContentType="application/vnd.openxmlformats-officedocument.presentationml.tags+xml"/>
  <Override PartName="/ppt/notesSlides/notesSlide51.xml" ContentType="application/vnd.openxmlformats-officedocument.presentationml.notesSlide+xml"/>
  <Override PartName="/ppt/tags/tag15.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16.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230_878D93A5.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7"/>
  </p:notesMasterIdLst>
  <p:sldIdLst>
    <p:sldId id="403" r:id="rId5"/>
    <p:sldId id="467" r:id="rId6"/>
    <p:sldId id="469" r:id="rId7"/>
    <p:sldId id="468" r:id="rId8"/>
    <p:sldId id="555" r:id="rId9"/>
    <p:sldId id="537" r:id="rId10"/>
    <p:sldId id="551" r:id="rId11"/>
    <p:sldId id="562" r:id="rId12"/>
    <p:sldId id="568" r:id="rId13"/>
    <p:sldId id="256" r:id="rId14"/>
    <p:sldId id="491" r:id="rId15"/>
    <p:sldId id="506" r:id="rId16"/>
    <p:sldId id="484" r:id="rId17"/>
    <p:sldId id="492" r:id="rId18"/>
    <p:sldId id="493" r:id="rId19"/>
    <p:sldId id="485" r:id="rId20"/>
    <p:sldId id="496" r:id="rId21"/>
    <p:sldId id="495" r:id="rId22"/>
    <p:sldId id="519" r:id="rId23"/>
    <p:sldId id="520" r:id="rId24"/>
    <p:sldId id="521" r:id="rId25"/>
    <p:sldId id="498" r:id="rId26"/>
    <p:sldId id="486" r:id="rId27"/>
    <p:sldId id="499" r:id="rId28"/>
    <p:sldId id="500" r:id="rId29"/>
    <p:sldId id="501" r:id="rId30"/>
    <p:sldId id="487" r:id="rId31"/>
    <p:sldId id="522" r:id="rId32"/>
    <p:sldId id="502" r:id="rId33"/>
    <p:sldId id="557" r:id="rId34"/>
    <p:sldId id="488" r:id="rId35"/>
    <p:sldId id="515" r:id="rId36"/>
    <p:sldId id="516" r:id="rId37"/>
    <p:sldId id="518" r:id="rId38"/>
    <p:sldId id="517" r:id="rId39"/>
    <p:sldId id="526" r:id="rId40"/>
    <p:sldId id="530" r:id="rId41"/>
    <p:sldId id="529" r:id="rId42"/>
    <p:sldId id="470" r:id="rId43"/>
    <p:sldId id="471" r:id="rId44"/>
    <p:sldId id="472" r:id="rId45"/>
    <p:sldId id="476" r:id="rId46"/>
    <p:sldId id="474" r:id="rId47"/>
    <p:sldId id="475" r:id="rId48"/>
    <p:sldId id="477" r:id="rId49"/>
    <p:sldId id="473" r:id="rId50"/>
    <p:sldId id="478" r:id="rId51"/>
    <p:sldId id="527" r:id="rId52"/>
    <p:sldId id="480" r:id="rId53"/>
    <p:sldId id="479" r:id="rId54"/>
    <p:sldId id="481" r:id="rId55"/>
    <p:sldId id="482" r:id="rId56"/>
    <p:sldId id="561" r:id="rId57"/>
    <p:sldId id="490" r:id="rId58"/>
    <p:sldId id="489" r:id="rId59"/>
    <p:sldId id="580" r:id="rId60"/>
    <p:sldId id="509" r:id="rId61"/>
    <p:sldId id="536" r:id="rId62"/>
    <p:sldId id="533" r:id="rId63"/>
    <p:sldId id="558" r:id="rId64"/>
    <p:sldId id="552" r:id="rId65"/>
    <p:sldId id="503" r:id="rId66"/>
    <p:sldId id="579" r:id="rId67"/>
    <p:sldId id="578" r:id="rId68"/>
    <p:sldId id="577" r:id="rId69"/>
    <p:sldId id="576" r:id="rId70"/>
    <p:sldId id="582" r:id="rId71"/>
    <p:sldId id="575" r:id="rId72"/>
    <p:sldId id="574" r:id="rId73"/>
    <p:sldId id="573" r:id="rId74"/>
    <p:sldId id="572" r:id="rId75"/>
    <p:sldId id="540" r:id="rId76"/>
    <p:sldId id="569" r:id="rId77"/>
    <p:sldId id="539" r:id="rId78"/>
    <p:sldId id="550" r:id="rId79"/>
    <p:sldId id="570" r:id="rId80"/>
    <p:sldId id="559" r:id="rId81"/>
    <p:sldId id="583" r:id="rId82"/>
    <p:sldId id="584" r:id="rId83"/>
    <p:sldId id="586" r:id="rId84"/>
    <p:sldId id="560" r:id="rId85"/>
    <p:sldId id="585" r:id="rId86"/>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F02C90F-6D07-B2F6-2E13-618A03288B0D}" name="Julia Ladouceur" initials="JL" userId="S::jladouceur@mediasmarts.ca::e310b842-ce3a-4ef8-b271-c269c87bdd4c" providerId="AD"/>
  <p188:author id="{84F28F22-C48D-5251-8E30-D0BF134C87F4}" name="Matthew Johnson" initials="" userId="S::MJohnson@mediasmarts.ca::ee4fd028-54ad-4575-a25a-d18462619b52" providerId="AD"/>
  <p188:author id="{C7D94D40-C580-A590-2A35-5F92DBE3BC14}" name="Kara Brisson-Boivin" initials="KB" userId="S::KBrisson-Boivin@mediasmarts.ca::12556a44-6244-4219-a94b-693831077773" providerId="AD"/>
  <p188:author id="{90B41C6A-FF85-97D7-F043-2E7EECF26CFB}" name="Kara Brisson-Boivin" initials="KB" userId="S::kbrisson-boivin@mediasmarts.ca::12556a44-6244-4219-a94b-693831077773" providerId="AD"/>
  <p188:author id="{DB4AF8AD-5095-C956-3CA0-D5CE2A7F9819}" name="Khadija Baig" initials="KB" userId="S::kbaig@mediasmarts.ca::a06400fb-e840-4cf6-8e52-c99a8cee0d79" providerId="AD"/>
  <p188:author id="{6F575BBF-3D40-F91B-8F4E-0290D832A000}" name="Nancy Goudreault" initials="NG" userId="813ab686474a4c6f" providerId="Windows Live"/>
  <p188:author id="{243385E8-4CDB-5CAA-2DB2-D96EAFF19F89}" name="Kae McColl" initials="KM" userId="XZwEcdSIk+pQwROggjcUZv31NPrIZJUK8KPmQlqwLgw=" providerId="None"/>
  <p188:author id="{7E4F6FFB-6346-2EA9-0698-6723433B2D14}" name="Vanessa Turyatunga" initials="VT" userId="S::vturyatunga@mediasmarts.ca::bdc0398a-7ed8-4cf6-97cf-d37d11da692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8BF"/>
    <a:srgbClr val="333333"/>
    <a:srgbClr val="99CA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192" autoAdjust="0"/>
  </p:normalViewPr>
  <p:slideViewPr>
    <p:cSldViewPr snapToGrid="0">
      <p:cViewPr varScale="1">
        <p:scale>
          <a:sx n="75" d="100"/>
          <a:sy n="75" d="100"/>
        </p:scale>
        <p:origin x="1594" y="58"/>
      </p:cViewPr>
      <p:guideLst/>
    </p:cSldViewPr>
  </p:slideViewPr>
  <p:notesTextViewPr>
    <p:cViewPr>
      <p:scale>
        <a:sx n="1" d="1"/>
        <a:sy n="1" d="1"/>
      </p:scale>
      <p:origin x="0" y="0"/>
    </p:cViewPr>
  </p:notesTextViewPr>
  <p:notesViewPr>
    <p:cSldViewPr snapToGrid="0">
      <p:cViewPr varScale="1">
        <p:scale>
          <a:sx n="78" d="100"/>
          <a:sy n="78" d="100"/>
        </p:scale>
        <p:origin x="3852" y="7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heme" Target="theme/theme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microsoft.com/office/2016/11/relationships/changesInfo" Target="changesInfos/changesInfo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adija Baig" userId="S::kbaig@mediasmarts.ca::a06400fb-e840-4cf6-8e52-c99a8cee0d79" providerId="AD" clId="Web-{26433972-1601-FAAE-267A-D7BD51627D4C}"/>
    <pc:docChg chg="modSld">
      <pc:chgData name="Khadija Baig" userId="S::kbaig@mediasmarts.ca::a06400fb-e840-4cf6-8e52-c99a8cee0d79" providerId="AD" clId="Web-{26433972-1601-FAAE-267A-D7BD51627D4C}" dt="2025-01-17T14:29:06.745" v="7"/>
      <pc:docMkLst>
        <pc:docMk/>
      </pc:docMkLst>
      <pc:sldChg chg="modNotes">
        <pc:chgData name="Khadija Baig" userId="S::kbaig@mediasmarts.ca::a06400fb-e840-4cf6-8e52-c99a8cee0d79" providerId="AD" clId="Web-{26433972-1601-FAAE-267A-D7BD51627D4C}" dt="2025-01-17T14:28:54.417" v="4"/>
        <pc:sldMkLst>
          <pc:docMk/>
          <pc:sldMk cId="846875752" sldId="555"/>
        </pc:sldMkLst>
      </pc:sldChg>
      <pc:sldChg chg="modNotes">
        <pc:chgData name="Khadija Baig" userId="S::kbaig@mediasmarts.ca::a06400fb-e840-4cf6-8e52-c99a8cee0d79" providerId="AD" clId="Web-{26433972-1601-FAAE-267A-D7BD51627D4C}" dt="2025-01-17T14:29:06.745" v="7"/>
        <pc:sldMkLst>
          <pc:docMk/>
          <pc:sldMk cId="2328517508" sldId="559"/>
        </pc:sldMkLst>
      </pc:sldChg>
    </pc:docChg>
  </pc:docChgLst>
  <pc:docChgLst>
    <pc:chgData name="Julia Ladouceur" userId="e310b842-ce3a-4ef8-b271-c269c87bdd4c" providerId="ADAL" clId="{4D7E4373-55BD-413C-808C-FF7E14F68EAB}"/>
  </pc:docChgLst>
  <pc:docChgLst>
    <pc:chgData name="Matthew Johnson" userId="ee4fd028-54ad-4575-a25a-d18462619b52" providerId="ADAL" clId="{087C7F1E-7E7E-4F74-B1F0-ADE25563D4C8}"/>
  </pc:docChgLst>
  <pc:docChgLst>
    <pc:chgData name="Julia Ladouceur" userId="e310b842-ce3a-4ef8-b271-c269c87bdd4c" providerId="ADAL" clId="{065DFF17-F96C-4667-A6F1-63EE38A15C00}"/>
    <pc:docChg chg="addSld modSld">
      <pc:chgData name="Julia Ladouceur" userId="e310b842-ce3a-4ef8-b271-c269c87bdd4c" providerId="ADAL" clId="{065DFF17-F96C-4667-A6F1-63EE38A15C00}" dt="2025-04-09T18:46:40.035" v="1"/>
      <pc:docMkLst>
        <pc:docMk/>
      </pc:docMkLst>
      <pc:sldChg chg="addSp modSp add">
        <pc:chgData name="Julia Ladouceur" userId="e310b842-ce3a-4ef8-b271-c269c87bdd4c" providerId="ADAL" clId="{065DFF17-F96C-4667-A6F1-63EE38A15C00}" dt="2025-04-09T18:46:40.035" v="1"/>
        <pc:sldMkLst>
          <pc:docMk/>
          <pc:sldMk cId="3190510398" sldId="586"/>
        </pc:sldMkLst>
        <pc:picChg chg="add mod">
          <ac:chgData name="Julia Ladouceur" userId="e310b842-ce3a-4ef8-b271-c269c87bdd4c" providerId="ADAL" clId="{065DFF17-F96C-4667-A6F1-63EE38A15C00}" dt="2025-04-09T18:46:40.035" v="1"/>
          <ac:picMkLst>
            <pc:docMk/>
            <pc:sldMk cId="3190510398" sldId="586"/>
            <ac:picMk id="3" creationId="{59BFF9BD-3DF8-4987-A7F5-A7D0577FEDC1}"/>
          </ac:picMkLst>
        </pc:picChg>
      </pc:sldChg>
    </pc:docChg>
  </pc:docChgLst>
  <pc:docChgLst>
    <pc:chgData name="Julia Ladouceur" userId="e310b842-ce3a-4ef8-b271-c269c87bdd4c" providerId="ADAL" clId="{748F2004-A9AC-40EC-8979-2D199AB0BC3B}"/>
    <pc:docChg chg="addSld modSld">
      <pc:chgData name="Julia Ladouceur" userId="e310b842-ce3a-4ef8-b271-c269c87bdd4c" providerId="ADAL" clId="{748F2004-A9AC-40EC-8979-2D199AB0BC3B}" dt="2025-01-17T15:06:21.661" v="1"/>
      <pc:docMkLst>
        <pc:docMk/>
      </pc:docMkLst>
      <pc:sldChg chg="addSp modSp add">
        <pc:chgData name="Julia Ladouceur" userId="e310b842-ce3a-4ef8-b271-c269c87bdd4c" providerId="ADAL" clId="{748F2004-A9AC-40EC-8979-2D199AB0BC3B}" dt="2025-01-17T15:06:21.661" v="1"/>
        <pc:sldMkLst>
          <pc:docMk/>
          <pc:sldMk cId="1938138557" sldId="585"/>
        </pc:sldMkLst>
        <pc:picChg chg="add mod">
          <ac:chgData name="Julia Ladouceur" userId="e310b842-ce3a-4ef8-b271-c269c87bdd4c" providerId="ADAL" clId="{748F2004-A9AC-40EC-8979-2D199AB0BC3B}" dt="2025-01-17T15:06:21.661" v="1"/>
          <ac:picMkLst>
            <pc:docMk/>
            <pc:sldMk cId="1938138557" sldId="585"/>
            <ac:picMk id="3" creationId="{3CB57F4A-3357-458F-B235-B57260971E64}"/>
          </ac:picMkLst>
        </pc:picChg>
      </pc:sldChg>
    </pc:docChg>
  </pc:docChgLst>
</pc:chgInfo>
</file>

<file path=ppt/comments/modernComment_230_878D93A5.xml><?xml version="1.0" encoding="utf-8"?>
<p188:cmLst xmlns:a="http://schemas.openxmlformats.org/drawingml/2006/main" xmlns:r="http://schemas.openxmlformats.org/officeDocument/2006/relationships" xmlns:p188="http://schemas.microsoft.com/office/powerpoint/2018/8/main">
  <p188:cm id="{CCA38F47-FA25-41A7-B85E-6FFE8BEDF1B7}" authorId="{90B41C6A-FF85-97D7-F043-2E7EECF26CFB}" created="2024-03-12T18:49:31.092">
    <pc:sldMkLst xmlns:pc="http://schemas.microsoft.com/office/powerpoint/2013/main/command">
      <pc:docMk/>
      <pc:sldMk cId="2274202533" sldId="560"/>
    </pc:sldMkLst>
    <p188:replyLst>
      <p188:reply id="{E28213BF-51C9-48E3-88E2-CA22C9456D4F}" authorId="{7E4F6FFB-6346-2EA9-0698-6723433B2D14}" created="2024-03-13T12:24:47.844">
        <p188:txBody>
          <a:bodyPr/>
          <a:lstStyle/>
          <a:p>
            <a:r>
              <a:rPr lang="en-GB"/>
              <a:t>I think both - I have a section in the handbook on debriefing which I can tweak to address the partner feedback, and we can also talk about it during train the trainer. There are no slide notes here so I can draft some up to include the partner feedback.</a:t>
            </a:r>
          </a:p>
        </p188:txBody>
        <p188:extLst>
          <p:ext xmlns:p="http://schemas.openxmlformats.org/presentationml/2006/main" uri="{57CB4572-C831-44C2-8A1C-0ADB6CCDFE69}">
            <p223:reactions xmlns:p223="http://schemas.microsoft.com/office/powerpoint/2022/03/main">
              <p223:rxn type="👍">
                <p223:instance time="2024-03-13T12:50:33.747" authorId="{90B41C6A-FF85-97D7-F043-2E7EECF26CFB}"/>
              </p223:rxn>
            </p223:reactions>
          </p:ext>
        </p188:extLst>
      </p188:reply>
      <p188:reply id="{6097D151-FA6A-492C-84ED-098CCE66CF60}" authorId="{90B41C6A-FF85-97D7-F043-2E7EECF26CFB}" created="2024-03-13T12:50:42.982">
        <p188:txBody>
          <a:bodyPr/>
          <a:lstStyle/>
          <a:p>
            <a:r>
              <a:rPr lang="en-US"/>
              <a:t>Sounds good thanks. </a:t>
            </a:r>
          </a:p>
        </p188:txBody>
      </p188:reply>
    </p188:replyLst>
    <p188:txBody>
      <a:bodyPr/>
      <a:lstStyle/>
      <a:p>
        <a:r>
          <a:rPr lang="en-US"/>
          <a:t>[@Vanessa Turyatunga] review in light of the partner feedback on debriefing- do we adjust the slide notes or include in our training materials?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CA"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17788CB3-9B0B-4A27-B9D8-780AF0BC1A76}" type="datetimeFigureOut">
              <a:rPr lang="en-CA" smtClean="0"/>
              <a:t>2025-04-09</a:t>
            </a:fld>
            <a:endParaRPr lang="en-CA" dirty="0"/>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CA"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CA"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A3E34907-0F70-4C9D-9AC5-CEC89FE46F30}" type="slidenum">
              <a:rPr lang="en-CA" smtClean="0"/>
              <a:t>‹#›</a:t>
            </a:fld>
            <a:endParaRPr lang="en-CA" dirty="0"/>
          </a:p>
        </p:txBody>
      </p:sp>
    </p:spTree>
    <p:extLst>
      <p:ext uri="{BB962C8B-B14F-4D97-AF65-F5344CB8AC3E}">
        <p14:creationId xmlns:p14="http://schemas.microsoft.com/office/powerpoint/2010/main" val="3501284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Bienvenue à la séance consacrée à la narration numérique. </a:t>
            </a:r>
            <a:endParaRPr lang="fr-CA" dirty="0">
              <a:cs typeface="Segoe UI"/>
            </a:endParaRPr>
          </a:p>
          <a:p>
            <a:pPr defTabSz="966612">
              <a:defRPr/>
            </a:pPr>
            <a:endParaRPr lang="fr-CA" dirty="0"/>
          </a:p>
          <a:p>
            <a:pPr>
              <a:defRPr/>
            </a:pPr>
            <a:r>
              <a:rPr lang="fr-CA" dirty="0">
                <a:cs typeface="Segoe UI"/>
              </a:rPr>
              <a:t>Nous aurons du temps pour les questions à la fin, mais j’aimerais aussi vous inviter à lever la main en tout temps si vous avez une question en cours de route. </a:t>
            </a:r>
            <a:r>
              <a:rPr lang="fr-CA" i="1" dirty="0">
                <a:cs typeface="Segoe UI"/>
              </a:rPr>
              <a:t>[Les participantes à distance sont invitées à poser leurs questions dans la boîte de clavardage.]</a:t>
            </a:r>
            <a:endParaRPr lang="fr-CA" i="1" dirty="0"/>
          </a:p>
          <a:p>
            <a:pPr>
              <a:defRPr/>
            </a:pPr>
            <a:endParaRPr lang="fr-CA" dirty="0">
              <a:ea typeface="Calibri"/>
              <a:cs typeface="Calibri"/>
            </a:endParaRPr>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1</a:t>
            </a:fld>
            <a:endParaRPr lang="en-CA" dirty="0"/>
          </a:p>
        </p:txBody>
      </p:sp>
      <p:sp>
        <p:nvSpPr>
          <p:cNvPr id="5" name="Footer Placeholder 5">
            <a:extLst>
              <a:ext uri="{FF2B5EF4-FFF2-40B4-BE49-F238E27FC236}">
                <a16:creationId xmlns:a16="http://schemas.microsoft.com/office/drawing/2014/main" id="{6C0D4127-21F3-4B2F-8D8C-39C40DDB92AB}"/>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027474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i="0" dirty="0"/>
              <a:t>Bien que cet atelier porte sur la narration numérique en général, nous allons nous concentrer sur un format spécifique appelé l’</a:t>
            </a:r>
            <a:r>
              <a:rPr lang="fr-CA" i="1" dirty="0"/>
              <a:t>histoire numérique</a:t>
            </a:r>
            <a:r>
              <a:rPr lang="fr-CA" i="0" dirty="0"/>
              <a:t>.</a:t>
            </a:r>
          </a:p>
          <a:p>
            <a:endParaRPr lang="fr-CA" dirty="0"/>
          </a:p>
          <a:p>
            <a:r>
              <a:rPr lang="fr-CA" i="0" dirty="0"/>
              <a:t>Les histoires numériques sont un moyen de réaliser une vidéo sur n’importe quel sujet, comme un souvenir, une idée ou une expérience.</a:t>
            </a:r>
            <a:endParaRPr lang="fr-CA" dirty="0"/>
          </a:p>
        </p:txBody>
      </p:sp>
      <p:sp>
        <p:nvSpPr>
          <p:cNvPr id="4" name="Slide Number Placeholder 3"/>
          <p:cNvSpPr>
            <a:spLocks noGrp="1"/>
          </p:cNvSpPr>
          <p:nvPr>
            <p:ph type="sldNum" sz="quarter" idx="5"/>
          </p:nvPr>
        </p:nvSpPr>
        <p:spPr/>
        <p:txBody>
          <a:bodyPr/>
          <a:lstStyle/>
          <a:p>
            <a:fld id="{A3E34907-0F70-4C9D-9AC5-CEC89FE46F30}" type="slidenum">
              <a:rPr lang="en-CA" smtClean="0"/>
              <a:t>10</a:t>
            </a:fld>
            <a:endParaRPr lang="en-CA" dirty="0"/>
          </a:p>
        </p:txBody>
      </p:sp>
      <p:sp>
        <p:nvSpPr>
          <p:cNvPr id="5" name="Footer Placeholder 5">
            <a:extLst>
              <a:ext uri="{FF2B5EF4-FFF2-40B4-BE49-F238E27FC236}">
                <a16:creationId xmlns:a16="http://schemas.microsoft.com/office/drawing/2014/main" id="{C17D4C6A-C332-46BB-9402-50419FD4E423}"/>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889732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 format a été élaboré par un groupe d’artistes, de concepteurs et d’éducateurs à ce qui est aujourd’hui le StoryCenter à San Francisco. Leur objectif était d’aider « les personnes ayant peu ou pas d’expérience dans le domaine du multimédia » à « créer des histoires personnelles percutantes à l’aide de la technologie des médias numériques ».</a:t>
            </a:r>
          </a:p>
          <a:p>
            <a:endParaRPr lang="fr-CA" dirty="0"/>
          </a:p>
          <a:p>
            <a:r>
              <a:rPr lang="fr-CA" dirty="0"/>
              <a:t>Malgré leur nom, les « histoires numériques » peuvent en fait porter sur n’importe quel sujet. Certaines personnes les créent simplement pour enregistrer un souvenir ou une expérience, alors que d’autres le font pour faire valoir un point de vue politique ou mobiliser les gens autour d’un enjeu qui leur tient à cœur.</a:t>
            </a:r>
          </a:p>
        </p:txBody>
      </p:sp>
      <p:sp>
        <p:nvSpPr>
          <p:cNvPr id="4" name="Slide Number Placeholder 3"/>
          <p:cNvSpPr>
            <a:spLocks noGrp="1"/>
          </p:cNvSpPr>
          <p:nvPr>
            <p:ph type="sldNum" sz="quarter" idx="5"/>
          </p:nvPr>
        </p:nvSpPr>
        <p:spPr/>
        <p:txBody>
          <a:bodyPr/>
          <a:lstStyle/>
          <a:p>
            <a:fld id="{A3E34907-0F70-4C9D-9AC5-CEC89FE46F30}" type="slidenum">
              <a:rPr lang="en-CA" smtClean="0"/>
              <a:t>11</a:t>
            </a:fld>
            <a:endParaRPr lang="en-CA" dirty="0"/>
          </a:p>
        </p:txBody>
      </p:sp>
      <p:sp>
        <p:nvSpPr>
          <p:cNvPr id="5" name="Footer Placeholder 5">
            <a:extLst>
              <a:ext uri="{FF2B5EF4-FFF2-40B4-BE49-F238E27FC236}">
                <a16:creationId xmlns:a16="http://schemas.microsoft.com/office/drawing/2014/main" id="{27678E45-D497-4A50-AC13-2663D154085D}"/>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256799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histoires numériques ne comportent que trois éléments : </a:t>
            </a:r>
          </a:p>
          <a:p>
            <a:endParaRPr lang="fr-CA" dirty="0"/>
          </a:p>
          <a:p>
            <a:pPr marL="181240" indent="-181240">
              <a:buFont typeface="Arial" panose="020B0604020202020204" pitchFamily="34" charset="0"/>
              <a:buChar char="•"/>
            </a:pPr>
            <a:r>
              <a:rPr lang="fr-CA" dirty="0"/>
              <a:t>une série d’images fixes;</a:t>
            </a:r>
            <a:endParaRPr lang="fr-CA" dirty="0">
              <a:ea typeface="Calibri"/>
              <a:cs typeface="Calibri"/>
            </a:endParaRPr>
          </a:p>
          <a:p>
            <a:pPr marL="181240" indent="-181240">
              <a:buFont typeface="Arial" panose="020B0604020202020204" pitchFamily="34" charset="0"/>
              <a:buChar char="•"/>
            </a:pPr>
            <a:endParaRPr lang="fr-CA" dirty="0"/>
          </a:p>
          <a:p>
            <a:pPr marL="181240" indent="-181240">
              <a:buFont typeface="Arial" panose="020B0604020202020204" pitchFamily="34" charset="0"/>
              <a:buChar char="•"/>
            </a:pPr>
            <a:r>
              <a:rPr lang="fr-CA" dirty="0"/>
              <a:t>une narration orale;</a:t>
            </a:r>
          </a:p>
          <a:p>
            <a:pPr marL="181240" indent="-181240">
              <a:buFont typeface="Arial" panose="020B0604020202020204" pitchFamily="34" charset="0"/>
              <a:buChar char="•"/>
            </a:pPr>
            <a:endParaRPr lang="fr-CA" dirty="0"/>
          </a:p>
          <a:p>
            <a:pPr marL="181240" indent="-181240">
              <a:buFont typeface="Arial" panose="020B0604020202020204" pitchFamily="34" charset="0"/>
              <a:buChar char="•"/>
            </a:pPr>
            <a:r>
              <a:rPr lang="fr-CA" dirty="0"/>
              <a:t>de la musique.</a:t>
            </a:r>
          </a:p>
          <a:p>
            <a:endParaRPr lang="fr-CA" dirty="0"/>
          </a:p>
          <a:p>
            <a:r>
              <a:rPr lang="fr-CA" dirty="0"/>
              <a:t>Certaines histoires utilisent de courts clips vidéo à la place ou en plus des images. D’autres utilisent également du texte écrit à l’écran. Pour simplifier les choses, nous n’utiliserons que des images, une narration et de la musique.</a:t>
            </a:r>
          </a:p>
          <a:p>
            <a:endParaRPr lang="fr-CA" dirty="0"/>
          </a:p>
          <a:p>
            <a:r>
              <a:rPr lang="fr-CA" dirty="0"/>
              <a:t>Parce qu’elle ne comporte que ces trois éléments, une histoire numérique peut être créée à l’aide de presque n’importe quel appareil numérique, comme un téléphone ou une tablette, et les différentes parties peuvent être combinées grâce à des outils gratuits.</a:t>
            </a:r>
          </a:p>
          <a:p>
            <a:endParaRPr lang="fr-CA" dirty="0"/>
          </a:p>
          <a:p>
            <a:r>
              <a:rPr lang="fr-CA" dirty="0"/>
              <a:t>Nous avons également créé un outil personnalisé qui facilite encore plus la création d’histoires numériques. Nous vous montrerons comment il fonctionne ultérieurement, et nous vous donnerons également des exemples d’outils que vous pouvez utiliser si vous souhaitez ajouter des éléments comme du texte ou des images vidéo.</a:t>
            </a:r>
            <a:endParaRPr lang="fr-CA" dirty="0">
              <a:highlight>
                <a:srgbClr val="FFFF00"/>
              </a:highlight>
            </a:endParaRPr>
          </a:p>
        </p:txBody>
      </p:sp>
      <p:sp>
        <p:nvSpPr>
          <p:cNvPr id="4" name="Slide Number Placeholder 3"/>
          <p:cNvSpPr>
            <a:spLocks noGrp="1"/>
          </p:cNvSpPr>
          <p:nvPr>
            <p:ph type="sldNum" sz="quarter" idx="5"/>
          </p:nvPr>
        </p:nvSpPr>
        <p:spPr/>
        <p:txBody>
          <a:bodyPr/>
          <a:lstStyle/>
          <a:p>
            <a:fld id="{A3E34907-0F70-4C9D-9AC5-CEC89FE46F30}" type="slidenum">
              <a:rPr lang="en-CA" smtClean="0"/>
              <a:t>12</a:t>
            </a:fld>
            <a:endParaRPr lang="en-CA" dirty="0"/>
          </a:p>
        </p:txBody>
      </p:sp>
      <p:sp>
        <p:nvSpPr>
          <p:cNvPr id="5" name="Footer Placeholder 5">
            <a:extLst>
              <a:ext uri="{FF2B5EF4-FFF2-40B4-BE49-F238E27FC236}">
                <a16:creationId xmlns:a16="http://schemas.microsoft.com/office/drawing/2014/main" id="{53733287-12FB-4C8F-8FDC-8A9DF2C0C9B8}"/>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3338356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Voyons d’abord un exemple d’histoire numérique. Comme celles que vous allez créer, celle-ci porte sur l’expérience personnelle d’une personne, et comme vous le verrez, nous avons choisi de garder le sujet assez léger.</a:t>
            </a:r>
          </a:p>
        </p:txBody>
      </p:sp>
      <p:sp>
        <p:nvSpPr>
          <p:cNvPr id="4" name="Slide Number Placeholder 3"/>
          <p:cNvSpPr>
            <a:spLocks noGrp="1"/>
          </p:cNvSpPr>
          <p:nvPr>
            <p:ph type="sldNum" sz="quarter" idx="5"/>
          </p:nvPr>
        </p:nvSpPr>
        <p:spPr/>
        <p:txBody>
          <a:bodyPr/>
          <a:lstStyle/>
          <a:p>
            <a:fld id="{A3E34907-0F70-4C9D-9AC5-CEC89FE46F30}" type="slidenum">
              <a:rPr lang="en-CA" smtClean="0"/>
              <a:t>13</a:t>
            </a:fld>
            <a:endParaRPr lang="en-CA" dirty="0"/>
          </a:p>
        </p:txBody>
      </p:sp>
      <p:sp>
        <p:nvSpPr>
          <p:cNvPr id="5" name="Footer Placeholder 5">
            <a:extLst>
              <a:ext uri="{FF2B5EF4-FFF2-40B4-BE49-F238E27FC236}">
                <a16:creationId xmlns:a16="http://schemas.microsoft.com/office/drawing/2014/main" id="{B1D6A8F4-68E3-4D9F-88B9-BAF9CED8D125}"/>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714153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A" dirty="0"/>
              <a:t>[Cliquez ici pour faire jouer la vidéo.]</a:t>
            </a:r>
          </a:p>
        </p:txBody>
      </p:sp>
      <p:sp>
        <p:nvSpPr>
          <p:cNvPr id="4" name="Espace réservé du numéro de diapositive 3"/>
          <p:cNvSpPr>
            <a:spLocks noGrp="1"/>
          </p:cNvSpPr>
          <p:nvPr>
            <p:ph type="sldNum" sz="quarter" idx="5"/>
          </p:nvPr>
        </p:nvSpPr>
        <p:spPr/>
        <p:txBody>
          <a:bodyPr/>
          <a:lstStyle/>
          <a:p>
            <a:fld id="{A3E34907-0F70-4C9D-9AC5-CEC89FE46F30}" type="slidenum">
              <a:rPr lang="en-CA" smtClean="0"/>
              <a:t>14</a:t>
            </a:fld>
            <a:endParaRPr lang="en-CA" dirty="0"/>
          </a:p>
        </p:txBody>
      </p:sp>
      <p:sp>
        <p:nvSpPr>
          <p:cNvPr id="5" name="Footer Placeholder 5">
            <a:extLst>
              <a:ext uri="{FF2B5EF4-FFF2-40B4-BE49-F238E27FC236}">
                <a16:creationId xmlns:a16="http://schemas.microsoft.com/office/drawing/2014/main" id="{7C94A309-864B-4FE4-9AD9-C4F7177EADD3}"/>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740190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devriez maintenant avoir une meilleure idée de ce à quoi ressemble une histoire numérique.</a:t>
            </a:r>
          </a:p>
          <a:p>
            <a:endParaRPr lang="fr-CA" dirty="0"/>
          </a:p>
          <a:p>
            <a:r>
              <a:rPr lang="fr-CA" dirty="0"/>
              <a:t>Que pensez-vous de cet exemple?</a:t>
            </a:r>
          </a:p>
          <a:p>
            <a:endParaRPr lang="fr-CA" dirty="0"/>
          </a:p>
          <a:p>
            <a:r>
              <a:rPr lang="fr-CA" i="1" dirty="0"/>
              <a:t>[Donnez aux participantes la possibilité de répondre.]</a:t>
            </a:r>
          </a:p>
          <a:p>
            <a:endParaRPr lang="fr-CA" i="1" dirty="0"/>
          </a:p>
          <a:p>
            <a:r>
              <a:rPr lang="fr-CA" dirty="0"/>
              <a:t>Comment cet exemple vous a-t-il fait sentir?</a:t>
            </a:r>
          </a:p>
          <a:p>
            <a:endParaRPr lang="fr-CA" dirty="0"/>
          </a:p>
          <a:p>
            <a:r>
              <a:rPr lang="fr-CA" i="1" dirty="0"/>
              <a:t>[Donnez aux participantes la possibilité de répondre.]</a:t>
            </a:r>
          </a:p>
          <a:p>
            <a:endParaRPr lang="fr-CA" dirty="0"/>
          </a:p>
          <a:p>
            <a:r>
              <a:rPr lang="fr-CA" dirty="0"/>
              <a:t>Que savez-vous de la personne qui l’a créé?</a:t>
            </a:r>
          </a:p>
          <a:p>
            <a:pPr defTabSz="966612">
              <a:defRPr/>
            </a:pPr>
            <a:endParaRPr lang="fr-CA" i="1" dirty="0"/>
          </a:p>
          <a:p>
            <a:r>
              <a:rPr lang="fr-CA" i="1" dirty="0"/>
              <a:t>[Donnez aux participantes la possibilité de répondre.]</a:t>
            </a:r>
          </a:p>
          <a:p>
            <a:endParaRPr lang="fr-CA" dirty="0"/>
          </a:p>
        </p:txBody>
      </p:sp>
      <p:sp>
        <p:nvSpPr>
          <p:cNvPr id="4" name="Slide Number Placeholder 3"/>
          <p:cNvSpPr>
            <a:spLocks noGrp="1"/>
          </p:cNvSpPr>
          <p:nvPr>
            <p:ph type="sldNum" sz="quarter" idx="5"/>
          </p:nvPr>
        </p:nvSpPr>
        <p:spPr/>
        <p:txBody>
          <a:bodyPr/>
          <a:lstStyle/>
          <a:p>
            <a:fld id="{A3E34907-0F70-4C9D-9AC5-CEC89FE46F30}" type="slidenum">
              <a:rPr lang="en-CA" smtClean="0"/>
              <a:t>15</a:t>
            </a:fld>
            <a:endParaRPr lang="en-CA" dirty="0"/>
          </a:p>
        </p:txBody>
      </p:sp>
      <p:sp>
        <p:nvSpPr>
          <p:cNvPr id="5" name="Footer Placeholder 5">
            <a:extLst>
              <a:ext uri="{FF2B5EF4-FFF2-40B4-BE49-F238E27FC236}">
                <a16:creationId xmlns:a16="http://schemas.microsoft.com/office/drawing/2014/main" id="{C515607F-381C-4D22-AC7C-8A621985E538}"/>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939169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Examinons maintenant les différentes parties une à une.</a:t>
            </a:r>
          </a:p>
        </p:txBody>
      </p:sp>
      <p:sp>
        <p:nvSpPr>
          <p:cNvPr id="4" name="Slide Number Placeholder 3"/>
          <p:cNvSpPr>
            <a:spLocks noGrp="1"/>
          </p:cNvSpPr>
          <p:nvPr>
            <p:ph type="sldNum" sz="quarter" idx="5"/>
          </p:nvPr>
        </p:nvSpPr>
        <p:spPr/>
        <p:txBody>
          <a:bodyPr/>
          <a:lstStyle/>
          <a:p>
            <a:fld id="{A3E34907-0F70-4C9D-9AC5-CEC89FE46F30}" type="slidenum">
              <a:rPr lang="en-CA" smtClean="0"/>
              <a:t>16</a:t>
            </a:fld>
            <a:endParaRPr lang="en-CA" dirty="0"/>
          </a:p>
        </p:txBody>
      </p:sp>
      <p:sp>
        <p:nvSpPr>
          <p:cNvPr id="5" name="Footer Placeholder 5">
            <a:extLst>
              <a:ext uri="{FF2B5EF4-FFF2-40B4-BE49-F238E27FC236}">
                <a16:creationId xmlns:a16="http://schemas.microsoft.com/office/drawing/2014/main" id="{5A700C17-8B0B-4480-B8F3-95DF410E14FB}"/>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8881744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Dans une histoire numérique, la </a:t>
            </a:r>
            <a:r>
              <a:rPr lang="fr-CA" i="1" dirty="0"/>
              <a:t>narration</a:t>
            </a:r>
            <a:r>
              <a:rPr lang="fr-CA" dirty="0"/>
              <a:t>, c’est-à-dire les mots prononcés qui se superposent aux images, permet de mieux raconter l’histoire ou de faire passer votre message. Mais il faut aussi résister à l’envie de donner trop d’explications. La narration peut aider à transmettre les faits, et les images et la musique peuvent montrer à votre public ce qu’il doit ressentir.</a:t>
            </a:r>
            <a:endParaRPr lang="fr-CA" i="0" dirty="0"/>
          </a:p>
        </p:txBody>
      </p:sp>
      <p:sp>
        <p:nvSpPr>
          <p:cNvPr id="4" name="Slide Number Placeholder 3"/>
          <p:cNvSpPr>
            <a:spLocks noGrp="1"/>
          </p:cNvSpPr>
          <p:nvPr>
            <p:ph type="sldNum" sz="quarter" idx="5"/>
          </p:nvPr>
        </p:nvSpPr>
        <p:spPr/>
        <p:txBody>
          <a:bodyPr/>
          <a:lstStyle/>
          <a:p>
            <a:fld id="{A3E34907-0F70-4C9D-9AC5-CEC89FE46F30}" type="slidenum">
              <a:rPr lang="en-CA" smtClean="0"/>
              <a:t>17</a:t>
            </a:fld>
            <a:endParaRPr lang="en-CA" dirty="0"/>
          </a:p>
        </p:txBody>
      </p:sp>
      <p:sp>
        <p:nvSpPr>
          <p:cNvPr id="5" name="Footer Placeholder 5">
            <a:extLst>
              <a:ext uri="{FF2B5EF4-FFF2-40B4-BE49-F238E27FC236}">
                <a16:creationId xmlns:a16="http://schemas.microsoft.com/office/drawing/2014/main" id="{E013850C-BE70-42D5-A951-5D0E87642029}"/>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664844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i="0" dirty="0"/>
              <a:t>Chaque image, ainsi que la narration qui l’accompagne, est un </a:t>
            </a:r>
            <a:r>
              <a:rPr lang="fr-CA" i="1" dirty="0"/>
              <a:t>segment</a:t>
            </a:r>
            <a:r>
              <a:rPr lang="fr-CA" dirty="0"/>
              <a:t> de votre histoire. Une histoire numérique simple, comme celles que nous allons créer aujourd’hui, peut comporter aussi peu que trois segments. D’autres peuvent en comporter une douzaine ou même plus.</a:t>
            </a:r>
          </a:p>
          <a:p>
            <a:endParaRPr lang="fr-CA" i="1" dirty="0"/>
          </a:p>
          <a:p>
            <a:r>
              <a:rPr lang="fr-CA" dirty="0"/>
              <a:t>Vous pouvez utiliser les images d’une histoire numérique de deux manières différentes. Pensez à votre histoire numérique comme à une bande dessinée ou à un livre d’images.</a:t>
            </a:r>
          </a:p>
          <a:p>
            <a:endParaRPr lang="fr-CA" dirty="0"/>
          </a:p>
        </p:txBody>
      </p:sp>
      <p:sp>
        <p:nvSpPr>
          <p:cNvPr id="4" name="Slide Number Placeholder 3"/>
          <p:cNvSpPr>
            <a:spLocks noGrp="1"/>
          </p:cNvSpPr>
          <p:nvPr>
            <p:ph type="sldNum" sz="quarter" idx="5"/>
          </p:nvPr>
        </p:nvSpPr>
        <p:spPr/>
        <p:txBody>
          <a:bodyPr/>
          <a:lstStyle/>
          <a:p>
            <a:fld id="{A3E34907-0F70-4C9D-9AC5-CEC89FE46F30}" type="slidenum">
              <a:rPr lang="en-CA" smtClean="0"/>
              <a:t>18</a:t>
            </a:fld>
            <a:endParaRPr lang="en-CA" dirty="0"/>
          </a:p>
        </p:txBody>
      </p:sp>
      <p:sp>
        <p:nvSpPr>
          <p:cNvPr id="5" name="Footer Placeholder 5">
            <a:extLst>
              <a:ext uri="{FF2B5EF4-FFF2-40B4-BE49-F238E27FC236}">
                <a16:creationId xmlns:a16="http://schemas.microsoft.com/office/drawing/2014/main" id="{E4430CC8-09AA-4C78-BCA9-76B248039B42}"/>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9456630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Dans une bande dessinée, les mots et les images racontent une histoire </a:t>
            </a:r>
            <a:r>
              <a:rPr lang="fr-CA" i="1" dirty="0"/>
              <a:t>ensemble</a:t>
            </a:r>
            <a:r>
              <a:rPr lang="fr-CA" dirty="0"/>
              <a:t>. Vous avez besoin des deux éléments pour comprendre véritablement ce qui se passe. (Imaginez que les légendes sont en fait une narration parlée.)</a:t>
            </a:r>
          </a:p>
          <a:p>
            <a:endParaRPr lang="fr-CA" i="0" dirty="0"/>
          </a:p>
          <a:p>
            <a:r>
              <a:rPr lang="fr-CA" dirty="0"/>
              <a:t>Vous pouvez choisir cette approche si vous avez déjà beaucoup d’images, comme des photos, que vous pouvez utiliser pour raconter votre histoire, ou lorsque vous savez que vous pouvez trouver ou créer des images pour compléter votre narration.</a:t>
            </a:r>
            <a:endParaRPr lang="fr-CA" i="0" dirty="0"/>
          </a:p>
          <a:p>
            <a:endParaRPr lang="fr-CA" i="0" dirty="0"/>
          </a:p>
          <a:p>
            <a:r>
              <a:rPr lang="fr-CA" i="0" dirty="0"/>
              <a:t>[Image tirée de </a:t>
            </a:r>
            <a:r>
              <a:rPr lang="fr-CA" dirty="0"/>
              <a:t>Marc </a:t>
            </a:r>
            <a:r>
              <a:rPr lang="fr-CA" dirty="0" err="1"/>
              <a:t>Wasterlain</a:t>
            </a:r>
            <a:r>
              <a:rPr lang="fr-CA" dirty="0"/>
              <a:t>, </a:t>
            </a:r>
            <a:r>
              <a:rPr lang="fr-CA" i="1" dirty="0"/>
              <a:t>Jeannette Pointu</a:t>
            </a:r>
            <a:r>
              <a:rPr lang="fr-CA" dirty="0"/>
              <a:t> t. 5, </a:t>
            </a:r>
            <a:r>
              <a:rPr lang="fr-CA" i="1" dirty="0"/>
              <a:t>Reportages</a:t>
            </a:r>
            <a:r>
              <a:rPr lang="fr-CA" dirty="0"/>
              <a:t>, Dupuis</a:t>
            </a:r>
            <a:r>
              <a:rPr lang="fr-CA" i="0" dirty="0"/>
              <a:t>, </a:t>
            </a:r>
            <a:r>
              <a:rPr lang="fr-CA" dirty="0"/>
              <a:t>1989. Mise en couleurs de Vittorio Leonardo, domaine publique]</a:t>
            </a:r>
          </a:p>
        </p:txBody>
      </p:sp>
      <p:sp>
        <p:nvSpPr>
          <p:cNvPr id="4" name="Slide Number Placeholder 3"/>
          <p:cNvSpPr>
            <a:spLocks noGrp="1"/>
          </p:cNvSpPr>
          <p:nvPr>
            <p:ph type="sldNum" sz="quarter" idx="5"/>
          </p:nvPr>
        </p:nvSpPr>
        <p:spPr/>
        <p:txBody>
          <a:bodyPr/>
          <a:lstStyle/>
          <a:p>
            <a:fld id="{A3E34907-0F70-4C9D-9AC5-CEC89FE46F30}" type="slidenum">
              <a:rPr lang="en-CA" smtClean="0"/>
              <a:t>19</a:t>
            </a:fld>
            <a:endParaRPr lang="en-CA" dirty="0"/>
          </a:p>
        </p:txBody>
      </p:sp>
      <p:sp>
        <p:nvSpPr>
          <p:cNvPr id="5" name="Footer Placeholder 5">
            <a:extLst>
              <a:ext uri="{FF2B5EF4-FFF2-40B4-BE49-F238E27FC236}">
                <a16:creationId xmlns:a16="http://schemas.microsoft.com/office/drawing/2014/main" id="{57A62DB7-CF98-4C63-B78B-1FC5B80D9330}"/>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935638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rPr>
              <a:t>Du matériel de référence est fourni dans le cadre de cet atelier, notamment une feuille d’exercice et une vidéo pour vous aider à vous souvenir du contenu essentiel. Vous pouvez consulter ce matériel à tout moment, y compris après l’atelier, et pouvez revenir à l’atelier lui-même sur le site Web de HabiloMédias. </a:t>
            </a:r>
            <a:endParaRPr lang="fr-CA" dirty="0"/>
          </a:p>
          <a:p>
            <a:endParaRPr lang="fr-CA" dirty="0">
              <a:effectLst/>
            </a:endParaRPr>
          </a:p>
          <a:p>
            <a:endParaRPr lang="fr-CA" dirty="0">
              <a:effectLs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2</a:t>
            </a:fld>
            <a:endParaRPr lang="en-CA" dirty="0"/>
          </a:p>
        </p:txBody>
      </p:sp>
      <p:sp>
        <p:nvSpPr>
          <p:cNvPr id="5" name="Footer Placeholder 5">
            <a:extLst>
              <a:ext uri="{FF2B5EF4-FFF2-40B4-BE49-F238E27FC236}">
                <a16:creationId xmlns:a16="http://schemas.microsoft.com/office/drawing/2014/main" id="{B318B5E7-54C9-4BD8-8F18-10B770D2D938}"/>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720038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Ici, le texte lit : "Debout pour les droits de la personne." Dans</a:t>
            </a:r>
            <a:r>
              <a:rPr lang="fr-CA" i="0" dirty="0"/>
              <a:t> un livre d’images, les images illustrent l’</a:t>
            </a:r>
            <a:r>
              <a:rPr lang="fr-CA" i="1" dirty="0"/>
              <a:t>idée</a:t>
            </a:r>
            <a:r>
              <a:rPr lang="fr-CA" i="0" dirty="0"/>
              <a:t> ou le </a:t>
            </a:r>
            <a:r>
              <a:rPr lang="fr-CA" i="1" dirty="0"/>
              <a:t>ton</a:t>
            </a:r>
            <a:r>
              <a:rPr lang="fr-CA" i="0" dirty="0"/>
              <a:t> de la narratio</a:t>
            </a:r>
            <a:r>
              <a:rPr lang="fr-CA" dirty="0"/>
              <a:t>n. Il s’agit d’une bonne approche si vous ne vous concentrez pas sur les événements spécifiques de l’histoire, ou que vous n’avez pas d’images et que vous devez utiliser des images que vous avez « trouvées ».</a:t>
            </a:r>
            <a:endParaRPr lang="fr-CA" i="0" dirty="0"/>
          </a:p>
          <a:p>
            <a:endParaRPr lang="fr-CA" dirty="0"/>
          </a:p>
          <a:p>
            <a:r>
              <a:rPr lang="fr-CA" dirty="0"/>
              <a:t>[Image tirée de </a:t>
            </a:r>
            <a:r>
              <a:rPr lang="fr-CA" i="1" dirty="0"/>
              <a:t>HIV/AIDS: Stand Up for Human Rights,</a:t>
            </a:r>
            <a:r>
              <a:rPr lang="fr-CA" i="0" dirty="0"/>
              <a:t> publié par l’Organisation mondiale de la Santé, utilisée en vertu des droits d’utilisation équitable à des fins éducatives]</a:t>
            </a:r>
            <a:endParaRPr lang="fr-CA" dirty="0"/>
          </a:p>
        </p:txBody>
      </p:sp>
      <p:sp>
        <p:nvSpPr>
          <p:cNvPr id="4" name="Slide Number Placeholder 3"/>
          <p:cNvSpPr>
            <a:spLocks noGrp="1"/>
          </p:cNvSpPr>
          <p:nvPr>
            <p:ph type="sldNum" sz="quarter" idx="5"/>
          </p:nvPr>
        </p:nvSpPr>
        <p:spPr/>
        <p:txBody>
          <a:bodyPr/>
          <a:lstStyle/>
          <a:p>
            <a:fld id="{A3E34907-0F70-4C9D-9AC5-CEC89FE46F30}" type="slidenum">
              <a:rPr lang="en-CA" smtClean="0"/>
              <a:t>20</a:t>
            </a:fld>
            <a:endParaRPr lang="en-CA" dirty="0"/>
          </a:p>
        </p:txBody>
      </p:sp>
      <p:sp>
        <p:nvSpPr>
          <p:cNvPr id="5" name="Footer Placeholder 5">
            <a:extLst>
              <a:ext uri="{FF2B5EF4-FFF2-40B4-BE49-F238E27FC236}">
                <a16:creationId xmlns:a16="http://schemas.microsoft.com/office/drawing/2014/main" id="{91B09655-6FB3-4E27-BBC6-7FC49FF12F04}"/>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106926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i="0" dirty="0"/>
              <a:t>Bien entendu, vous n’êtes pas obligée d’utiliser l’une ou l’autre de ces approches : certaines de vos images peuven</a:t>
            </a:r>
            <a:r>
              <a:rPr lang="fr-CA" dirty="0"/>
              <a:t>t raconter l’histoire tandis que d’autres illustrent ou aident à communiquer le ton de l’histoire.</a:t>
            </a:r>
            <a:r>
              <a:rPr lang="fr-CA" i="0" dirty="0"/>
              <a:t> </a:t>
            </a:r>
          </a:p>
          <a:p>
            <a:endParaRPr lang="fr-CA" dirty="0"/>
          </a:p>
          <a:p>
            <a:r>
              <a:rPr lang="fr-CA" dirty="0"/>
              <a:t>[Image tirée de </a:t>
            </a:r>
            <a:r>
              <a:rPr lang="fr-CA" i="1" dirty="0"/>
              <a:t>Héros de l’eau</a:t>
            </a:r>
            <a:r>
              <a:rPr lang="fr-CA" dirty="0"/>
              <a:t>, publié par Environnement Canada, </a:t>
            </a:r>
            <a:r>
              <a:rPr lang="fr-CA" i="0" dirty="0"/>
              <a:t>utilisée en vertu des droits d’utilisation équitable à des fins éducatives]</a:t>
            </a:r>
          </a:p>
        </p:txBody>
      </p:sp>
      <p:sp>
        <p:nvSpPr>
          <p:cNvPr id="4" name="Slide Number Placeholder 3"/>
          <p:cNvSpPr>
            <a:spLocks noGrp="1"/>
          </p:cNvSpPr>
          <p:nvPr>
            <p:ph type="sldNum" sz="quarter" idx="5"/>
          </p:nvPr>
        </p:nvSpPr>
        <p:spPr/>
        <p:txBody>
          <a:bodyPr/>
          <a:lstStyle/>
          <a:p>
            <a:fld id="{A3E34907-0F70-4C9D-9AC5-CEC89FE46F30}" type="slidenum">
              <a:rPr lang="en-CA" smtClean="0"/>
              <a:t>21</a:t>
            </a:fld>
            <a:endParaRPr lang="en-CA" dirty="0"/>
          </a:p>
        </p:txBody>
      </p:sp>
      <p:sp>
        <p:nvSpPr>
          <p:cNvPr id="5" name="Footer Placeholder 5">
            <a:extLst>
              <a:ext uri="{FF2B5EF4-FFF2-40B4-BE49-F238E27FC236}">
                <a16:creationId xmlns:a16="http://schemas.microsoft.com/office/drawing/2014/main" id="{36F1DEFB-F736-4C6A-BB83-0921C2ECF438}"/>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5375981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 général, la musique est le dernier élément que vous choisirez. Ne vous souciez pas de l’harmoniser parfaitement aux images et à la narration comme le ferait une bande sonore de film. Elle doit simplement correspondre au ton de votre histoire.</a:t>
            </a:r>
          </a:p>
        </p:txBody>
      </p:sp>
      <p:sp>
        <p:nvSpPr>
          <p:cNvPr id="4" name="Slide Number Placeholder 3"/>
          <p:cNvSpPr>
            <a:spLocks noGrp="1"/>
          </p:cNvSpPr>
          <p:nvPr>
            <p:ph type="sldNum" sz="quarter" idx="5"/>
          </p:nvPr>
        </p:nvSpPr>
        <p:spPr/>
        <p:txBody>
          <a:bodyPr/>
          <a:lstStyle/>
          <a:p>
            <a:fld id="{A3E34907-0F70-4C9D-9AC5-CEC89FE46F30}" type="slidenum">
              <a:rPr lang="en-CA" smtClean="0"/>
              <a:t>22</a:t>
            </a:fld>
            <a:endParaRPr lang="en-CA" dirty="0"/>
          </a:p>
        </p:txBody>
      </p:sp>
      <p:sp>
        <p:nvSpPr>
          <p:cNvPr id="5" name="Footer Placeholder 5">
            <a:extLst>
              <a:ext uri="{FF2B5EF4-FFF2-40B4-BE49-F238E27FC236}">
                <a16:creationId xmlns:a16="http://schemas.microsoft.com/office/drawing/2014/main" id="{44C06103-7521-46AA-A7D4-93D96D94894A}"/>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849289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Maintenant que nous savons ce qu’est une histoire numérique, qu’est-ce qui la rend intéressante? Que pouvons-nous faire pour avoir un impact sur notre public?</a:t>
            </a:r>
          </a:p>
        </p:txBody>
      </p:sp>
      <p:sp>
        <p:nvSpPr>
          <p:cNvPr id="4" name="Slide Number Placeholder 3"/>
          <p:cNvSpPr>
            <a:spLocks noGrp="1"/>
          </p:cNvSpPr>
          <p:nvPr>
            <p:ph type="sldNum" sz="quarter" idx="5"/>
          </p:nvPr>
        </p:nvSpPr>
        <p:spPr/>
        <p:txBody>
          <a:bodyPr/>
          <a:lstStyle/>
          <a:p>
            <a:fld id="{A3E34907-0F70-4C9D-9AC5-CEC89FE46F30}" type="slidenum">
              <a:rPr lang="en-CA" smtClean="0"/>
              <a:t>23</a:t>
            </a:fld>
            <a:endParaRPr lang="en-CA" dirty="0"/>
          </a:p>
        </p:txBody>
      </p:sp>
      <p:sp>
        <p:nvSpPr>
          <p:cNvPr id="5" name="Footer Placeholder 5">
            <a:extLst>
              <a:ext uri="{FF2B5EF4-FFF2-40B4-BE49-F238E27FC236}">
                <a16:creationId xmlns:a16="http://schemas.microsoft.com/office/drawing/2014/main" id="{E8D8A418-D527-4D86-9C16-4CEF2E2F0821}"/>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9883647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D’abord, votre histoire numérique doit être </a:t>
            </a:r>
            <a:r>
              <a:rPr lang="fr-CA" i="1" dirty="0"/>
              <a:t>claire</a:t>
            </a:r>
            <a:r>
              <a:rPr lang="fr-CA" dirty="0"/>
              <a:t>. Les personnes qui la regardent doivent pouvoir comprendre l’histoire que vous racontez, le point de vue que vous défendez ou l’expérience que vous essayez de communiquer.</a:t>
            </a:r>
          </a:p>
          <a:p>
            <a:endParaRPr lang="fr-CA" dirty="0"/>
          </a:p>
          <a:p>
            <a:r>
              <a:rPr lang="fr-CA" dirty="0"/>
              <a:t>La narration orale doit également être claire. Vous devez pouvoir comprendre ce que dit le narrateur, sans qu’il y ait trop de bruit en arrière-plan. Il vous faudra peut-être plusieurs prises ou essais pour obtenir la bonne narration pour chaque image.</a:t>
            </a:r>
            <a:endParaRPr lang="fr-CA" dirty="0">
              <a:highlight>
                <a:srgbClr val="FFFF00"/>
              </a:highlight>
            </a:endParaRPr>
          </a:p>
        </p:txBody>
      </p:sp>
      <p:sp>
        <p:nvSpPr>
          <p:cNvPr id="4" name="Slide Number Placeholder 3"/>
          <p:cNvSpPr>
            <a:spLocks noGrp="1"/>
          </p:cNvSpPr>
          <p:nvPr>
            <p:ph type="sldNum" sz="quarter" idx="5"/>
          </p:nvPr>
        </p:nvSpPr>
        <p:spPr/>
        <p:txBody>
          <a:bodyPr/>
          <a:lstStyle/>
          <a:p>
            <a:fld id="{A3E34907-0F70-4C9D-9AC5-CEC89FE46F30}" type="slidenum">
              <a:rPr lang="en-CA" smtClean="0"/>
              <a:t>24</a:t>
            </a:fld>
            <a:endParaRPr lang="en-CA" dirty="0"/>
          </a:p>
        </p:txBody>
      </p:sp>
      <p:sp>
        <p:nvSpPr>
          <p:cNvPr id="5" name="Footer Placeholder 5">
            <a:extLst>
              <a:ext uri="{FF2B5EF4-FFF2-40B4-BE49-F238E27FC236}">
                <a16:creationId xmlns:a16="http://schemas.microsoft.com/office/drawing/2014/main" id="{E3232AB7-8B0A-4798-95DF-4FF95F580A9F}"/>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5293654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Ensuite, il faut avoir l’impression qu’il s’agit de </a:t>
            </a:r>
            <a:r>
              <a:rPr lang="fr-CA" i="1" dirty="0"/>
              <a:t>votre</a:t>
            </a:r>
            <a:r>
              <a:rPr lang="fr-CA" dirty="0"/>
              <a:t> histoire numérique. Votre point de vue doit être communiqué clairement. Pourquoi cette histoire est-elle importante pour vous? Pourquoi vouliez-vous faire valoir ce point ou partager cette expérience?</a:t>
            </a:r>
          </a:p>
        </p:txBody>
      </p:sp>
      <p:sp>
        <p:nvSpPr>
          <p:cNvPr id="4" name="Slide Number Placeholder 3"/>
          <p:cNvSpPr>
            <a:spLocks noGrp="1"/>
          </p:cNvSpPr>
          <p:nvPr>
            <p:ph type="sldNum" sz="quarter" idx="5"/>
          </p:nvPr>
        </p:nvSpPr>
        <p:spPr/>
        <p:txBody>
          <a:bodyPr/>
          <a:lstStyle/>
          <a:p>
            <a:fld id="{A3E34907-0F70-4C9D-9AC5-CEC89FE46F30}" type="slidenum">
              <a:rPr lang="en-CA" smtClean="0"/>
              <a:t>25</a:t>
            </a:fld>
            <a:endParaRPr lang="en-CA" dirty="0"/>
          </a:p>
        </p:txBody>
      </p:sp>
      <p:sp>
        <p:nvSpPr>
          <p:cNvPr id="5" name="Footer Placeholder 5">
            <a:extLst>
              <a:ext uri="{FF2B5EF4-FFF2-40B4-BE49-F238E27FC236}">
                <a16:creationId xmlns:a16="http://schemas.microsoft.com/office/drawing/2014/main" id="{8CFDD892-7C9B-449D-B989-7D073861FE09}"/>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42630697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Enfin, les différentes parties d’une histoire numérique doivent fonctionner ensemble pour faire naître un certain sentiment chez les spectateurs. Même si votre histoire essaye de faire valoir un point de vue ou de prouver un argument, nous devrions avoir une idée de ce que vous ressentez à ce sujet.</a:t>
            </a:r>
          </a:p>
          <a:p>
            <a:endParaRPr lang="fr-CA" dirty="0"/>
          </a:p>
          <a:p>
            <a:r>
              <a:rPr lang="fr-CA" dirty="0"/>
              <a:t>Si vous créez une histoire numérique sur un événement qui vous est arrivé, ou qui est arrivé à quelqu’un de proche, vous devez être prête à composer avec ce que </a:t>
            </a:r>
            <a:r>
              <a:rPr lang="fr-CA" i="1" dirty="0"/>
              <a:t>vous</a:t>
            </a:r>
            <a:r>
              <a:rPr lang="fr-CA" dirty="0"/>
              <a:t> ressentez.</a:t>
            </a:r>
            <a:endParaRPr lang="fr-CA" dirty="0">
              <a:highlight>
                <a:srgbClr val="FFFF00"/>
              </a:highlight>
            </a:endParaRPr>
          </a:p>
        </p:txBody>
      </p:sp>
      <p:sp>
        <p:nvSpPr>
          <p:cNvPr id="4" name="Slide Number Placeholder 3"/>
          <p:cNvSpPr>
            <a:spLocks noGrp="1"/>
          </p:cNvSpPr>
          <p:nvPr>
            <p:ph type="sldNum" sz="quarter" idx="5"/>
          </p:nvPr>
        </p:nvSpPr>
        <p:spPr/>
        <p:txBody>
          <a:bodyPr/>
          <a:lstStyle/>
          <a:p>
            <a:fld id="{A3E34907-0F70-4C9D-9AC5-CEC89FE46F30}" type="slidenum">
              <a:rPr lang="en-CA" smtClean="0"/>
              <a:t>26</a:t>
            </a:fld>
            <a:endParaRPr lang="en-CA" dirty="0"/>
          </a:p>
        </p:txBody>
      </p:sp>
      <p:sp>
        <p:nvSpPr>
          <p:cNvPr id="5" name="Footer Placeholder 5">
            <a:extLst>
              <a:ext uri="{FF2B5EF4-FFF2-40B4-BE49-F238E27FC236}">
                <a16:creationId xmlns:a16="http://schemas.microsoft.com/office/drawing/2014/main" id="{40DD5ACA-77F7-40DA-84DC-D32D6E446DA4}"/>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7730482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Reprenons notre exemple.</a:t>
            </a:r>
          </a:p>
        </p:txBody>
      </p:sp>
      <p:sp>
        <p:nvSpPr>
          <p:cNvPr id="4" name="Slide Number Placeholder 3"/>
          <p:cNvSpPr>
            <a:spLocks noGrp="1"/>
          </p:cNvSpPr>
          <p:nvPr>
            <p:ph type="sldNum" sz="quarter" idx="5"/>
          </p:nvPr>
        </p:nvSpPr>
        <p:spPr/>
        <p:txBody>
          <a:bodyPr/>
          <a:lstStyle/>
          <a:p>
            <a:fld id="{A3E34907-0F70-4C9D-9AC5-CEC89FE46F30}" type="slidenum">
              <a:rPr lang="en-CA" smtClean="0"/>
              <a:t>27</a:t>
            </a:fld>
            <a:endParaRPr lang="en-CA" dirty="0"/>
          </a:p>
        </p:txBody>
      </p:sp>
      <p:sp>
        <p:nvSpPr>
          <p:cNvPr id="5" name="Footer Placeholder 5">
            <a:extLst>
              <a:ext uri="{FF2B5EF4-FFF2-40B4-BE49-F238E27FC236}">
                <a16:creationId xmlns:a16="http://schemas.microsoft.com/office/drawing/2014/main" id="{78FEFFE0-F593-4B16-99A0-48519528182C}"/>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4629983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[Cliquez pour faire jouer la vidéo]</a:t>
            </a:r>
            <a:endParaRPr lang="en-CA" dirty="0"/>
          </a:p>
          <a:p>
            <a:endParaRPr lang="fr-CA" dirty="0"/>
          </a:p>
        </p:txBody>
      </p:sp>
      <p:sp>
        <p:nvSpPr>
          <p:cNvPr id="4" name="Espace réservé du numéro de diapositive 3"/>
          <p:cNvSpPr>
            <a:spLocks noGrp="1"/>
          </p:cNvSpPr>
          <p:nvPr>
            <p:ph type="sldNum" sz="quarter" idx="5"/>
          </p:nvPr>
        </p:nvSpPr>
        <p:spPr/>
        <p:txBody>
          <a:bodyPr/>
          <a:lstStyle/>
          <a:p>
            <a:fld id="{A3E34907-0F70-4C9D-9AC5-CEC89FE46F30}" type="slidenum">
              <a:rPr lang="en-CA" smtClean="0"/>
              <a:t>28</a:t>
            </a:fld>
            <a:endParaRPr lang="en-CA" dirty="0"/>
          </a:p>
        </p:txBody>
      </p:sp>
      <p:sp>
        <p:nvSpPr>
          <p:cNvPr id="5" name="Footer Placeholder 5">
            <a:extLst>
              <a:ext uri="{FF2B5EF4-FFF2-40B4-BE49-F238E27FC236}">
                <a16:creationId xmlns:a16="http://schemas.microsoft.com/office/drawing/2014/main" id="{4CECE034-BBA3-4E04-A626-0414C60C5B7F}"/>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3327787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Maintenant que nous en savons un peu plus sur les histoires numériques et ce qui fait une bonne histoire, quelle approche cette histoire a-t-elle adoptée pour combiner les images et la narration</a:t>
            </a:r>
            <a:r>
              <a:rPr lang="fr-CA" i="0" dirty="0"/>
              <a:t>?</a:t>
            </a:r>
          </a:p>
          <a:p>
            <a:endParaRPr lang="fr-CA" dirty="0"/>
          </a:p>
          <a:p>
            <a:r>
              <a:rPr lang="fr-CA" i="0" dirty="0"/>
              <a:t>Quels éléments conserveriez-vous si vous racontiez l’histoire?</a:t>
            </a:r>
          </a:p>
          <a:p>
            <a:endParaRPr lang="fr-CA" dirty="0"/>
          </a:p>
          <a:p>
            <a:r>
              <a:rPr lang="fr-CA" i="0" dirty="0"/>
              <a:t>Que feriez-vous différemment si vous deviez raconter la même histoire ou créer une histoire numérique sur une expérience similaire?</a:t>
            </a:r>
          </a:p>
          <a:p>
            <a:endParaRPr lang="fr-CA" dirty="0"/>
          </a:p>
          <a:p>
            <a:r>
              <a:rPr lang="fr-CA" i="0" dirty="0"/>
              <a:t>Pourquoi?</a:t>
            </a:r>
          </a:p>
        </p:txBody>
      </p:sp>
      <p:sp>
        <p:nvSpPr>
          <p:cNvPr id="4" name="Slide Number Placeholder 3"/>
          <p:cNvSpPr>
            <a:spLocks noGrp="1"/>
          </p:cNvSpPr>
          <p:nvPr>
            <p:ph type="sldNum" sz="quarter" idx="5"/>
          </p:nvPr>
        </p:nvSpPr>
        <p:spPr/>
        <p:txBody>
          <a:bodyPr/>
          <a:lstStyle/>
          <a:p>
            <a:fld id="{A3E34907-0F70-4C9D-9AC5-CEC89FE46F30}" type="slidenum">
              <a:rPr lang="en-CA" smtClean="0"/>
              <a:t>29</a:t>
            </a:fld>
            <a:endParaRPr lang="en-CA" dirty="0"/>
          </a:p>
        </p:txBody>
      </p:sp>
      <p:sp>
        <p:nvSpPr>
          <p:cNvPr id="5" name="Footer Placeholder 5">
            <a:extLst>
              <a:ext uri="{FF2B5EF4-FFF2-40B4-BE49-F238E27FC236}">
                <a16:creationId xmlns:a16="http://schemas.microsoft.com/office/drawing/2014/main" id="{2DEC0067-FD83-415A-8561-AA679078BA9E}"/>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419379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trike="noStrike" dirty="0">
                <a:effectLst/>
                <a:cs typeface="Segoe UI"/>
              </a:rPr>
              <a:t>Avant de commencer, parlons de la façon dont nous pouvons créer un espace sûr.</a:t>
            </a:r>
          </a:p>
          <a:p>
            <a:endParaRPr lang="fr-CA" dirty="0">
              <a:effectLst/>
              <a:highlight>
                <a:srgbClr val="FFFF00"/>
              </a:highlight>
            </a:endParaRPr>
          </a:p>
          <a:p>
            <a:pPr>
              <a:defRPr/>
            </a:pPr>
            <a:r>
              <a:rPr lang="fr-CA" dirty="0">
                <a:cs typeface="Segoe UI"/>
              </a:rPr>
              <a:t>Nous vous indiquerons le contenu de chaque partie de l’atelier afin que vous puissiez vous retirer quelques minutes si vous préférez ne pas aborder un sujet particulier. Si vous devez vous retirer, levez le pouce avant de partir pour que je sache que vous allez bien. Si vous avez besoin d’aide, </a:t>
            </a:r>
            <a:r>
              <a:rPr lang="fr-CA" i="1" dirty="0">
                <a:cs typeface="Segoe UI"/>
              </a:rPr>
              <a:t>[nom de la personne disponible pour du soutien supplémentaire]</a:t>
            </a:r>
            <a:r>
              <a:rPr lang="fr-CA" dirty="0">
                <a:cs typeface="Segoe UI"/>
              </a:rPr>
              <a:t> est à votre disposition pour vous aider.</a:t>
            </a:r>
          </a:p>
          <a:p>
            <a:pPr>
              <a:defRPr/>
            </a:pPr>
            <a:endParaRPr lang="fr-CA" dirty="0">
              <a:highlight>
                <a:srgbClr val="FFFF00"/>
              </a:highlight>
              <a:cs typeface="Segoe UI" panose="020B0502040204020203" pitchFamily="34" charset="0"/>
            </a:endParaRPr>
          </a:p>
          <a:p>
            <a:pPr>
              <a:defRPr/>
            </a:pPr>
            <a:r>
              <a:rPr lang="fr-CA" i="1" dirty="0">
                <a:cs typeface="Segoe UI"/>
              </a:rPr>
              <a:t>Pour les participantes à distance uniquement :</a:t>
            </a:r>
            <a:r>
              <a:rPr lang="fr-CA" dirty="0">
                <a:cs typeface="Segoe UI"/>
              </a:rPr>
              <a:t> Ensuite, assurons-nous que vous êtes dans un espace sûr pour participer. Êtes-vous dans un espace privé où vous pouvez potentiellement partager vos pensées et écouter sans qu’une personne en qui vous n’avez pas confiance vous entende? Si ce n’est pas le cas, y a-t-il un autre endroit plus sûr où vous pourriez vous rendre?</a:t>
            </a:r>
          </a:p>
          <a:p>
            <a:pPr>
              <a:defRPr/>
            </a:pPr>
            <a:endParaRPr lang="fr-CA" dirty="0">
              <a:effectLst/>
              <a:highlight>
                <a:srgbClr val="FFFF00"/>
              </a:highlight>
              <a:cs typeface="Times New Roman" panose="02020603050405020304" pitchFamily="18" charset="0"/>
            </a:endParaRPr>
          </a:p>
          <a:p>
            <a:pPr defTabSz="966612">
              <a:defRPr/>
            </a:pPr>
            <a:endParaRPr lang="fr-CA" dirty="0">
              <a:effectLst/>
              <a:highlight>
                <a:srgbClr val="FFFF00"/>
              </a:highlight>
            </a:endParaRPr>
          </a:p>
          <a:p>
            <a:endParaRPr lang="fr-CA" dirty="0">
              <a:effectLst/>
              <a:highlight>
                <a:srgbClr val="FFFF00"/>
              </a:highlight>
            </a:endParaRPr>
          </a:p>
          <a:p>
            <a:endParaRPr lang="fr-CA" dirty="0">
              <a:effectLst/>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3</a:t>
            </a:fld>
            <a:endParaRPr lang="en-CA" dirty="0"/>
          </a:p>
        </p:txBody>
      </p:sp>
      <p:sp>
        <p:nvSpPr>
          <p:cNvPr id="5" name="Footer Placeholder 5">
            <a:extLst>
              <a:ext uri="{FF2B5EF4-FFF2-40B4-BE49-F238E27FC236}">
                <a16:creationId xmlns:a16="http://schemas.microsoft.com/office/drawing/2014/main" id="{B341F9E7-A3E6-4752-9758-D493E2E9B980}"/>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414441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a:p>
            <a:endParaRPr lang="fr-CA" dirty="0">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30</a:t>
            </a:fld>
            <a:endParaRPr lang="en-CA" dirty="0"/>
          </a:p>
        </p:txBody>
      </p:sp>
      <p:sp>
        <p:nvSpPr>
          <p:cNvPr id="5" name="Footer Placeholder 5">
            <a:extLst>
              <a:ext uri="{FF2B5EF4-FFF2-40B4-BE49-F238E27FC236}">
                <a16:creationId xmlns:a16="http://schemas.microsoft.com/office/drawing/2014/main" id="{2683BB28-7A3C-4E2B-8963-BFDB7B782E59}"/>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1471921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Maintenant que vous savez ce qu’est la narration numérique, examinons l’outil que nous avons conçu pour vous aider.</a:t>
            </a:r>
          </a:p>
        </p:txBody>
      </p:sp>
      <p:sp>
        <p:nvSpPr>
          <p:cNvPr id="4" name="Slide Number Placeholder 3"/>
          <p:cNvSpPr>
            <a:spLocks noGrp="1"/>
          </p:cNvSpPr>
          <p:nvPr>
            <p:ph type="sldNum" sz="quarter" idx="5"/>
          </p:nvPr>
        </p:nvSpPr>
        <p:spPr/>
        <p:txBody>
          <a:bodyPr/>
          <a:lstStyle/>
          <a:p>
            <a:fld id="{A3E34907-0F70-4C9D-9AC5-CEC89FE46F30}" type="slidenum">
              <a:rPr lang="en-CA" smtClean="0"/>
              <a:t>31</a:t>
            </a:fld>
            <a:endParaRPr lang="en-CA" dirty="0"/>
          </a:p>
        </p:txBody>
      </p:sp>
      <p:sp>
        <p:nvSpPr>
          <p:cNvPr id="5" name="Footer Placeholder 5">
            <a:extLst>
              <a:ext uri="{FF2B5EF4-FFF2-40B4-BE49-F238E27FC236}">
                <a16:creationId xmlns:a16="http://schemas.microsoft.com/office/drawing/2014/main" id="{8EE01825-4204-4F3B-A643-1A0C359D5E6C}"/>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7568607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devrez d’accord créer un compte. Vous pourrez ainsi y revenir et continuer de travailler sur votre histoire à différents moments.</a:t>
            </a:r>
          </a:p>
        </p:txBody>
      </p:sp>
      <p:sp>
        <p:nvSpPr>
          <p:cNvPr id="4" name="Slide Number Placeholder 3"/>
          <p:cNvSpPr>
            <a:spLocks noGrp="1"/>
          </p:cNvSpPr>
          <p:nvPr>
            <p:ph type="sldNum" sz="quarter" idx="5"/>
          </p:nvPr>
        </p:nvSpPr>
        <p:spPr/>
        <p:txBody>
          <a:bodyPr/>
          <a:lstStyle/>
          <a:p>
            <a:fld id="{A3E34907-0F70-4C9D-9AC5-CEC89FE46F30}" type="slidenum">
              <a:rPr lang="en-CA" smtClean="0"/>
              <a:t>32</a:t>
            </a:fld>
            <a:endParaRPr lang="en-CA" dirty="0"/>
          </a:p>
        </p:txBody>
      </p:sp>
      <p:sp>
        <p:nvSpPr>
          <p:cNvPr id="5" name="Footer Placeholder 5">
            <a:extLst>
              <a:ext uri="{FF2B5EF4-FFF2-40B4-BE49-F238E27FC236}">
                <a16:creationId xmlns:a16="http://schemas.microsoft.com/office/drawing/2014/main" id="{6B853718-7A8A-492D-BC1D-54A327C575E9}"/>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8674969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 créer votre propre compte, cliquez sur l’option « Not registered? » (pas encore inscrit?).</a:t>
            </a:r>
          </a:p>
        </p:txBody>
      </p:sp>
      <p:sp>
        <p:nvSpPr>
          <p:cNvPr id="4" name="Slide Number Placeholder 3"/>
          <p:cNvSpPr>
            <a:spLocks noGrp="1"/>
          </p:cNvSpPr>
          <p:nvPr>
            <p:ph type="sldNum" sz="quarter" idx="5"/>
          </p:nvPr>
        </p:nvSpPr>
        <p:spPr/>
        <p:txBody>
          <a:bodyPr/>
          <a:lstStyle/>
          <a:p>
            <a:fld id="{A3E34907-0F70-4C9D-9AC5-CEC89FE46F30}" type="slidenum">
              <a:rPr lang="en-CA" smtClean="0"/>
              <a:t>33</a:t>
            </a:fld>
            <a:endParaRPr lang="en-CA" dirty="0"/>
          </a:p>
        </p:txBody>
      </p:sp>
      <p:sp>
        <p:nvSpPr>
          <p:cNvPr id="5" name="Footer Placeholder 5">
            <a:extLst>
              <a:ext uri="{FF2B5EF4-FFF2-40B4-BE49-F238E27FC236}">
                <a16:creationId xmlns:a16="http://schemas.microsoft.com/office/drawing/2014/main" id="{4FBBADD1-8102-48BF-BE2F-323892F26C40}"/>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4259783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ne voulez pas utiliser votre adresse électronique habituelle, vous pouvez créer une adresse électronique temporaire anonyme sur le site sharklasers.com. (Cette adresse, ainsi qu’une liste d’autres options pour créer des comptes de courriel anonymes, se trouve dans les documents qui vous ont été remis.)</a:t>
            </a:r>
          </a:p>
        </p:txBody>
      </p:sp>
      <p:sp>
        <p:nvSpPr>
          <p:cNvPr id="4" name="Slide Number Placeholder 3"/>
          <p:cNvSpPr>
            <a:spLocks noGrp="1"/>
          </p:cNvSpPr>
          <p:nvPr>
            <p:ph type="sldNum" sz="quarter" idx="5"/>
          </p:nvPr>
        </p:nvSpPr>
        <p:spPr/>
        <p:txBody>
          <a:bodyPr/>
          <a:lstStyle/>
          <a:p>
            <a:fld id="{A3E34907-0F70-4C9D-9AC5-CEC89FE46F30}" type="slidenum">
              <a:rPr lang="en-CA" smtClean="0"/>
              <a:t>34</a:t>
            </a:fld>
            <a:endParaRPr lang="en-CA" dirty="0"/>
          </a:p>
        </p:txBody>
      </p:sp>
      <p:sp>
        <p:nvSpPr>
          <p:cNvPr id="5" name="Footer Placeholder 5">
            <a:extLst>
              <a:ext uri="{FF2B5EF4-FFF2-40B4-BE49-F238E27FC236}">
                <a16:creationId xmlns:a16="http://schemas.microsoft.com/office/drawing/2014/main" id="{398B6B3E-ADE9-47F5-82DF-AC8A7ECE8FFF}"/>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7440075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Indiquez votre nom et l’adresse électronique que vous utilisez pour vous inscrire. Créez ensuite un mot de passe, jetez un coup d’œil rapide à la politique de confidentialité, puis cliquez sur « Register » (s’inscrire).</a:t>
            </a:r>
          </a:p>
          <a:p>
            <a:endParaRPr lang="fr-CA" i="1" dirty="0"/>
          </a:p>
          <a:p>
            <a:r>
              <a:rPr lang="fr-CA" dirty="0"/>
              <a:t>Nous avons inclus une copie de la politique de confidentialité dans les documents qui vous ont été remis, mais en voici les grandes lignes.</a:t>
            </a:r>
          </a:p>
          <a:p>
            <a:endParaRPr lang="fr-CA" dirty="0"/>
          </a:p>
          <a:p>
            <a:r>
              <a:rPr lang="fr-CA" dirty="0"/>
              <a:t>Le site ne stocke pas de témoins sur votre appareil et ne fait rien pour vous suivre ou vous identifier. Les renseignements que vous fournissez pour vous inscrire sont stockés sur un serveur situé à Toronto et soumis aux lois canadiennes sur la protection de la vie privée.</a:t>
            </a:r>
          </a:p>
          <a:p>
            <a:endParaRPr lang="fr-CA" dirty="0"/>
          </a:p>
          <a:p>
            <a:r>
              <a:rPr lang="fr-CA" dirty="0"/>
              <a:t>Le site ne conserve aucun renseignement plus longtemps qu’il n’est nécessaire pour les objectifs initiaux et supprimera tout renseignement que vous avez soumis si vous le demandez.</a:t>
            </a:r>
          </a:p>
          <a:p>
            <a:endParaRPr lang="fr-CA" dirty="0"/>
          </a:p>
          <a:p>
            <a:r>
              <a:rPr lang="fr-CA" dirty="0"/>
              <a:t>Si l’un de nos serveurs ou les serveurs que nous utilisons sont compromis, nous le signalerons au Commissariat à la protection de la vie privée du Canada. Si vous nous avez communiqué une adresse électronique, nous vous en informerons à cette adresse dans un délai maximum de sept jours après avoir pris connaissance de la violation.</a:t>
            </a:r>
            <a:endParaRPr lang="fr-CA" i="0" dirty="0">
              <a:highlight>
                <a:srgbClr val="FFFF00"/>
              </a:highlight>
            </a:endParaRPr>
          </a:p>
        </p:txBody>
      </p:sp>
      <p:sp>
        <p:nvSpPr>
          <p:cNvPr id="4" name="Slide Number Placeholder 3"/>
          <p:cNvSpPr>
            <a:spLocks noGrp="1"/>
          </p:cNvSpPr>
          <p:nvPr>
            <p:ph type="sldNum" sz="quarter" idx="5"/>
          </p:nvPr>
        </p:nvSpPr>
        <p:spPr/>
        <p:txBody>
          <a:bodyPr/>
          <a:lstStyle/>
          <a:p>
            <a:fld id="{A3E34907-0F70-4C9D-9AC5-CEC89FE46F30}" type="slidenum">
              <a:rPr lang="en-CA" smtClean="0"/>
              <a:t>35</a:t>
            </a:fld>
            <a:endParaRPr lang="en-CA" dirty="0"/>
          </a:p>
        </p:txBody>
      </p:sp>
      <p:sp>
        <p:nvSpPr>
          <p:cNvPr id="5" name="Footer Placeholder 5">
            <a:extLst>
              <a:ext uri="{FF2B5EF4-FFF2-40B4-BE49-F238E27FC236}">
                <a16:creationId xmlns:a16="http://schemas.microsoft.com/office/drawing/2014/main" id="{191D84F7-43A3-47D0-B42B-053D97E90041}"/>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129573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pouvez maintenant retourner à la page de connexion et vous connecter à l’aide de l’adresse électronique que vous avez indiquée et le mot de passe que vous avez créé.</a:t>
            </a:r>
          </a:p>
        </p:txBody>
      </p:sp>
      <p:sp>
        <p:nvSpPr>
          <p:cNvPr id="4" name="Slide Number Placeholder 3"/>
          <p:cNvSpPr>
            <a:spLocks noGrp="1"/>
          </p:cNvSpPr>
          <p:nvPr>
            <p:ph type="sldNum" sz="quarter" idx="5"/>
          </p:nvPr>
        </p:nvSpPr>
        <p:spPr/>
        <p:txBody>
          <a:bodyPr/>
          <a:lstStyle/>
          <a:p>
            <a:fld id="{A3E34907-0F70-4C9D-9AC5-CEC89FE46F30}" type="slidenum">
              <a:rPr lang="en-CA" smtClean="0"/>
              <a:t>36</a:t>
            </a:fld>
            <a:endParaRPr lang="en-CA" dirty="0"/>
          </a:p>
        </p:txBody>
      </p:sp>
      <p:sp>
        <p:nvSpPr>
          <p:cNvPr id="5" name="Footer Placeholder 5">
            <a:extLst>
              <a:ext uri="{FF2B5EF4-FFF2-40B4-BE49-F238E27FC236}">
                <a16:creationId xmlns:a16="http://schemas.microsoft.com/office/drawing/2014/main" id="{DFFD7EAC-5FC0-4B0A-9E0D-99AB43AD4179}"/>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7088660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Une fois que vous avez ouvert un compte, il vous suffira d’entrer votre adresse électronique…</a:t>
            </a:r>
          </a:p>
        </p:txBody>
      </p:sp>
      <p:sp>
        <p:nvSpPr>
          <p:cNvPr id="4" name="Slide Number Placeholder 3"/>
          <p:cNvSpPr>
            <a:spLocks noGrp="1"/>
          </p:cNvSpPr>
          <p:nvPr>
            <p:ph type="sldNum" sz="quarter" idx="5"/>
          </p:nvPr>
        </p:nvSpPr>
        <p:spPr/>
        <p:txBody>
          <a:bodyPr/>
          <a:lstStyle/>
          <a:p>
            <a:fld id="{A3E34907-0F70-4C9D-9AC5-CEC89FE46F30}" type="slidenum">
              <a:rPr lang="en-CA" smtClean="0"/>
              <a:t>37</a:t>
            </a:fld>
            <a:endParaRPr lang="en-CA" dirty="0"/>
          </a:p>
        </p:txBody>
      </p:sp>
      <p:sp>
        <p:nvSpPr>
          <p:cNvPr id="5" name="Footer Placeholder 5">
            <a:extLst>
              <a:ext uri="{FF2B5EF4-FFF2-40B4-BE49-F238E27FC236}">
                <a16:creationId xmlns:a16="http://schemas.microsoft.com/office/drawing/2014/main" id="{4FB96EE7-2DC6-436D-A6DA-E7782695FB00}"/>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7510128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 et votre mot de passe. </a:t>
            </a:r>
          </a:p>
          <a:p>
            <a:endParaRPr lang="fr-CA" dirty="0"/>
          </a:p>
          <a:p>
            <a:r>
              <a:rPr lang="fr-CA" dirty="0"/>
              <a:t>Vous pouvez également utiliser celui que nous avons créé pour l’atelier si vous ne souhaitez pas créer un compte dans l’immédiat.</a:t>
            </a:r>
          </a:p>
          <a:p>
            <a:endParaRPr lang="fr-CA" dirty="0"/>
          </a:p>
          <a:p>
            <a:r>
              <a:rPr lang="fr-CA" i="1" dirty="0"/>
              <a:t>[Soyez prêts à guider les participantes sur les diapositives précédentes pendant qu’ils créent leur compte.]</a:t>
            </a:r>
          </a:p>
        </p:txBody>
      </p:sp>
      <p:sp>
        <p:nvSpPr>
          <p:cNvPr id="4" name="Slide Number Placeholder 3"/>
          <p:cNvSpPr>
            <a:spLocks noGrp="1"/>
          </p:cNvSpPr>
          <p:nvPr>
            <p:ph type="sldNum" sz="quarter" idx="5"/>
          </p:nvPr>
        </p:nvSpPr>
        <p:spPr/>
        <p:txBody>
          <a:bodyPr/>
          <a:lstStyle/>
          <a:p>
            <a:fld id="{A3E34907-0F70-4C9D-9AC5-CEC89FE46F30}" type="slidenum">
              <a:rPr lang="en-CA" smtClean="0"/>
              <a:t>38</a:t>
            </a:fld>
            <a:endParaRPr lang="en-CA" dirty="0"/>
          </a:p>
        </p:txBody>
      </p:sp>
      <p:sp>
        <p:nvSpPr>
          <p:cNvPr id="5" name="Footer Placeholder 5">
            <a:extLst>
              <a:ext uri="{FF2B5EF4-FFF2-40B4-BE49-F238E27FC236}">
                <a16:creationId xmlns:a16="http://schemas.microsoft.com/office/drawing/2014/main" id="{A9A8B1C0-E379-4E21-A24B-F839E41FB503}"/>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8147165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L’outil de création de vidéos commence par expliquer les étapes du processus. Il faut d’abord établir un plan et trouver ou choisir les images que vous utiliserez.</a:t>
            </a:r>
          </a:p>
        </p:txBody>
      </p:sp>
      <p:sp>
        <p:nvSpPr>
          <p:cNvPr id="4" name="Footer Placeholder 5">
            <a:extLst>
              <a:ext uri="{FF2B5EF4-FFF2-40B4-BE49-F238E27FC236}">
                <a16:creationId xmlns:a16="http://schemas.microsoft.com/office/drawing/2014/main" id="{87906011-49AB-4443-B6F4-02465C0C4FA4}"/>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C68411DB-CB9A-4090-89CB-3D700789A861}"/>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39</a:t>
            </a:fld>
            <a:endParaRPr lang="en-CA" dirty="0"/>
          </a:p>
        </p:txBody>
      </p:sp>
    </p:spTree>
    <p:extLst>
      <p:ext uri="{BB962C8B-B14F-4D97-AF65-F5344CB8AC3E}">
        <p14:creationId xmlns:p14="http://schemas.microsoft.com/office/powerpoint/2010/main" val="811438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cs typeface="Segoe UI"/>
              </a:rPr>
              <a:t>Cet atelier porte sur la manière de raconter une histoire numérique. Nous répondrons d’abord à un bref questionnaire pour nous aider à comprendre ce que vous savez et ne savez pas sur la narration et la création d’histoires numériques. Nous aborderons ensuite les sujets suivants et ferons quelques exercices pour mettre en pratique ces compétences :</a:t>
            </a:r>
          </a:p>
          <a:p>
            <a:endParaRPr lang="fr-CA" dirty="0">
              <a:effectLst/>
              <a:cs typeface="Segoe UI"/>
            </a:endParaRPr>
          </a:p>
          <a:p>
            <a:pPr marL="181240" indent="-181240">
              <a:buFont typeface="Arial" panose="020B0604020202020204" pitchFamily="34" charset="0"/>
              <a:buChar char="•"/>
            </a:pPr>
            <a:r>
              <a:rPr lang="fr-CA" dirty="0">
                <a:effectLst/>
                <a:cs typeface="Segoe UI"/>
              </a:rPr>
              <a:t>apprendre ce qu’est une histoire numérique;</a:t>
            </a:r>
          </a:p>
          <a:p>
            <a:pPr marL="181240" indent="-181240">
              <a:buFont typeface="Arial" panose="020B0604020202020204" pitchFamily="34" charset="0"/>
              <a:buChar char="•"/>
            </a:pPr>
            <a:r>
              <a:rPr lang="fr-CA" dirty="0">
                <a:cs typeface="Segoe UI"/>
              </a:rPr>
              <a:t>explorer les différentes approches de la narration numérique;</a:t>
            </a:r>
          </a:p>
          <a:p>
            <a:pPr marL="181240" indent="-181240">
              <a:buFont typeface="Arial" panose="020B0604020202020204" pitchFamily="34" charset="0"/>
              <a:buChar char="•"/>
            </a:pPr>
            <a:r>
              <a:rPr lang="fr-CA" dirty="0">
                <a:effectLst/>
                <a:cs typeface="Segoe UI"/>
              </a:rPr>
              <a:t>déterminer ce qui fait une bonne histoire numérique;</a:t>
            </a:r>
          </a:p>
          <a:p>
            <a:pPr marL="181240" indent="-181240">
              <a:buFont typeface="Arial" panose="020B0604020202020204" pitchFamily="34" charset="0"/>
              <a:buChar char="•"/>
            </a:pPr>
            <a:r>
              <a:rPr lang="fr-CA" dirty="0">
                <a:cs typeface="Segoe UI"/>
              </a:rPr>
              <a:t>planifier, écrire et enregistrer une histoire numérique;</a:t>
            </a:r>
          </a:p>
          <a:p>
            <a:pPr marL="181240" indent="-181240">
              <a:buFont typeface="Arial" panose="020B0604020202020204" pitchFamily="34" charset="0"/>
              <a:buChar char="•"/>
            </a:pPr>
            <a:r>
              <a:rPr lang="fr-CA" dirty="0">
                <a:cs typeface="Segoe UI"/>
              </a:rPr>
              <a:t>réfléchir à la possibilité de publier votre histoire en ligne.</a:t>
            </a:r>
          </a:p>
          <a:p>
            <a:endParaRPr lang="fr-CA" dirty="0"/>
          </a:p>
          <a:p>
            <a:r>
              <a:rPr lang="fr-CA" dirty="0"/>
              <a:t>Au fur et à mesure que nous aborderons ces sujets, nous ferons deux pauses pour faire le point. </a:t>
            </a:r>
          </a:p>
          <a:p>
            <a:endParaRPr lang="fr-CA" dirty="0">
              <a:cs typeface="Calibri" panose="020F0502020204030204"/>
            </a:endParaRPr>
          </a:p>
          <a:p>
            <a:r>
              <a:rPr lang="fr-CA" dirty="0">
                <a:cs typeface="Calibri" panose="020F0502020204030204"/>
              </a:rPr>
              <a:t>Nous terminerons l’atelier par un bref sondage pour nous aider à déterminer si cet atelier a amélioré vos connaissances et vos compétences en matière de narration numérique, et nous récapitulerons en faisant un exercice simple.</a:t>
            </a:r>
          </a:p>
          <a:p>
            <a:endParaRPr lang="fr-CA" dirty="0">
              <a:cs typeface="Calibri" panose="020F0502020204030204"/>
            </a:endParaRPr>
          </a:p>
          <a:p>
            <a:r>
              <a:rPr lang="fr-CA" dirty="0">
                <a:cs typeface="Calibri" panose="020F0502020204030204"/>
              </a:rPr>
              <a:t>Faisons une pause pour voir si quelqu’un a des questions avant de commencer.</a:t>
            </a:r>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4</a:t>
            </a:fld>
            <a:endParaRPr lang="en-CA" dirty="0"/>
          </a:p>
        </p:txBody>
      </p:sp>
      <p:sp>
        <p:nvSpPr>
          <p:cNvPr id="5" name="Footer Placeholder 5">
            <a:extLst>
              <a:ext uri="{FF2B5EF4-FFF2-40B4-BE49-F238E27FC236}">
                <a16:creationId xmlns:a16="http://schemas.microsoft.com/office/drawing/2014/main" id="{87CCCCB9-7A08-4884-942A-15469F1A70D9}"/>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3973799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devez ensuite enregistrer la narration, trouver ou sélectionner les fichiers audio, et choisir la musique de votre histoire numérique.</a:t>
            </a:r>
          </a:p>
          <a:p>
            <a:endParaRPr lang="fr-CA" dirty="0"/>
          </a:p>
          <a:p>
            <a:r>
              <a:rPr lang="fr-CA" dirty="0"/>
              <a:t>Examinons de plus près ces différentes étapes.</a:t>
            </a:r>
          </a:p>
        </p:txBody>
      </p:sp>
      <p:sp>
        <p:nvSpPr>
          <p:cNvPr id="4" name="Footer Placeholder 5">
            <a:extLst>
              <a:ext uri="{FF2B5EF4-FFF2-40B4-BE49-F238E27FC236}">
                <a16:creationId xmlns:a16="http://schemas.microsoft.com/office/drawing/2014/main" id="{EC7F6C12-15C2-4D67-8C84-2F1BEC3D3411}"/>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C9D915F5-0C33-400C-B70D-6266B400662E}"/>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40</a:t>
            </a:fld>
            <a:endParaRPr lang="en-CA" dirty="0"/>
          </a:p>
        </p:txBody>
      </p:sp>
    </p:spTree>
    <p:extLst>
      <p:ext uri="{BB962C8B-B14F-4D97-AF65-F5344CB8AC3E}">
        <p14:creationId xmlns:p14="http://schemas.microsoft.com/office/powerpoint/2010/main" val="19664278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 chaque segment de l’histoire numérique, vous pouvez soit télécharger un fichier audio que vous avez enregistré ou enregistrer une nouvelle narration.</a:t>
            </a:r>
          </a:p>
        </p:txBody>
      </p:sp>
      <p:sp>
        <p:nvSpPr>
          <p:cNvPr id="4" name="Footer Placeholder 5">
            <a:extLst>
              <a:ext uri="{FF2B5EF4-FFF2-40B4-BE49-F238E27FC236}">
                <a16:creationId xmlns:a16="http://schemas.microsoft.com/office/drawing/2014/main" id="{EF9700D1-9CD8-4A4E-8637-D02B629382C3}"/>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3BDF5937-2511-4EAA-BD19-3F6BA8E5A718}"/>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41</a:t>
            </a:fld>
            <a:endParaRPr lang="en-CA" dirty="0"/>
          </a:p>
        </p:txBody>
      </p:sp>
    </p:spTree>
    <p:extLst>
      <p:ext uri="{BB962C8B-B14F-4D97-AF65-F5344CB8AC3E}">
        <p14:creationId xmlns:p14="http://schemas.microsoft.com/office/powerpoint/2010/main" val="29311403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souhaitez enregistrer l’extrait audio de ce segment à l’aide de l’outil, cliquez sur l’icône du micro, puis sur « Stop » (arrêt) lorsque vous avez terminé.</a:t>
            </a:r>
          </a:p>
        </p:txBody>
      </p:sp>
      <p:sp>
        <p:nvSpPr>
          <p:cNvPr id="4" name="Footer Placeholder 5">
            <a:extLst>
              <a:ext uri="{FF2B5EF4-FFF2-40B4-BE49-F238E27FC236}">
                <a16:creationId xmlns:a16="http://schemas.microsoft.com/office/drawing/2014/main" id="{58E202C8-A1BF-4874-AD7F-2B923D6FB006}"/>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0C08E097-D282-4DC0-9EB1-B73A82548531}"/>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42</a:t>
            </a:fld>
            <a:endParaRPr lang="en-CA" dirty="0"/>
          </a:p>
        </p:txBody>
      </p:sp>
    </p:spTree>
    <p:extLst>
      <p:ext uri="{BB962C8B-B14F-4D97-AF65-F5344CB8AC3E}">
        <p14:creationId xmlns:p14="http://schemas.microsoft.com/office/powerpoint/2010/main" val="17448769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souhaitez télécharger un fichier audio, vous devrez indiquer qui l’a créé. Si vous l’avez créé vous-même, vous pouvez simplement le télécharger.</a:t>
            </a:r>
          </a:p>
        </p:txBody>
      </p:sp>
      <p:sp>
        <p:nvSpPr>
          <p:cNvPr id="4" name="Footer Placeholder 5">
            <a:extLst>
              <a:ext uri="{FF2B5EF4-FFF2-40B4-BE49-F238E27FC236}">
                <a16:creationId xmlns:a16="http://schemas.microsoft.com/office/drawing/2014/main" id="{4916FABF-CB74-43AD-8C66-B0ADBE17B73E}"/>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99CC5403-5146-449E-8531-C12FE1234690}"/>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43</a:t>
            </a:fld>
            <a:endParaRPr lang="en-CA" dirty="0"/>
          </a:p>
        </p:txBody>
      </p:sp>
    </p:spTree>
    <p:extLst>
      <p:ext uri="{BB962C8B-B14F-4D97-AF65-F5344CB8AC3E}">
        <p14:creationId xmlns:p14="http://schemas.microsoft.com/office/powerpoint/2010/main" val="12864005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quelqu’un d’autre a créé le fichier…</a:t>
            </a:r>
          </a:p>
        </p:txBody>
      </p:sp>
      <p:sp>
        <p:nvSpPr>
          <p:cNvPr id="4" name="Footer Placeholder 5">
            <a:extLst>
              <a:ext uri="{FF2B5EF4-FFF2-40B4-BE49-F238E27FC236}">
                <a16:creationId xmlns:a16="http://schemas.microsoft.com/office/drawing/2014/main" id="{111158EC-1A7F-4D46-BC2F-C476562913D7}"/>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59A50FFA-4187-4D61-812C-CCC9D03CAB09}"/>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44</a:t>
            </a:fld>
            <a:endParaRPr lang="en-CA" dirty="0"/>
          </a:p>
        </p:txBody>
      </p:sp>
    </p:spTree>
    <p:extLst>
      <p:ext uri="{BB962C8B-B14F-4D97-AF65-F5344CB8AC3E}">
        <p14:creationId xmlns:p14="http://schemas.microsoft.com/office/powerpoint/2010/main" val="37405309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 vous devrez préciser votre droit d’utilisation : licence ou permission payante, licence Creative Commons, domaine public, etc.</a:t>
            </a:r>
          </a:p>
          <a:p>
            <a:endParaRPr lang="fr-CA" dirty="0"/>
          </a:p>
          <a:p>
            <a:r>
              <a:rPr lang="fr-CA" dirty="0"/>
              <a:t>Nous en reparlerons dans une minute.</a:t>
            </a:r>
          </a:p>
          <a:p>
            <a:endParaRPr lang="fr-CA" dirty="0"/>
          </a:p>
        </p:txBody>
      </p:sp>
      <p:sp>
        <p:nvSpPr>
          <p:cNvPr id="4" name="Footer Placeholder 5">
            <a:extLst>
              <a:ext uri="{FF2B5EF4-FFF2-40B4-BE49-F238E27FC236}">
                <a16:creationId xmlns:a16="http://schemas.microsoft.com/office/drawing/2014/main" id="{0481E3CA-8A85-4F77-B1D6-702A5AD78F91}"/>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B2764E50-3C89-4FF2-A428-0A7F9F277875}"/>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45</a:t>
            </a:fld>
            <a:endParaRPr lang="en-CA" dirty="0"/>
          </a:p>
        </p:txBody>
      </p:sp>
    </p:spTree>
    <p:extLst>
      <p:ext uri="{BB962C8B-B14F-4D97-AF65-F5344CB8AC3E}">
        <p14:creationId xmlns:p14="http://schemas.microsoft.com/office/powerpoint/2010/main" val="37598547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 chaque segment, vous choisissez également une seule image. Vous pouvez télécharger une image que vous avez créée, comme une photo, ou que vous avez trouvée.</a:t>
            </a:r>
          </a:p>
        </p:txBody>
      </p:sp>
      <p:sp>
        <p:nvSpPr>
          <p:cNvPr id="4" name="Footer Placeholder 5">
            <a:extLst>
              <a:ext uri="{FF2B5EF4-FFF2-40B4-BE49-F238E27FC236}">
                <a16:creationId xmlns:a16="http://schemas.microsoft.com/office/drawing/2014/main" id="{0370F353-AD36-4373-A945-CE4E0920C1FB}"/>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D34CD73D-3232-41DD-A938-65864AF5C348}"/>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46</a:t>
            </a:fld>
            <a:endParaRPr lang="en-CA" dirty="0"/>
          </a:p>
        </p:txBody>
      </p:sp>
    </p:spTree>
    <p:extLst>
      <p:ext uri="{BB962C8B-B14F-4D97-AF65-F5344CB8AC3E}">
        <p14:creationId xmlns:p14="http://schemas.microsoft.com/office/powerpoint/2010/main" val="32871403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devez indiquer si vous l’avez créée vous-même, et à quel titre vous l’utilisez si vous ne l’avez pas créée.</a:t>
            </a:r>
          </a:p>
          <a:p>
            <a:pPr marL="181240" indent="-181240">
              <a:buFont typeface="Wingdings" panose="05000000000000000000" pitchFamily="2" charset="2"/>
              <a:buChar char="n"/>
            </a:pPr>
            <a:endParaRPr lang="fr-CA" dirty="0"/>
          </a:p>
          <a:p>
            <a:r>
              <a:rPr lang="fr-CA" i="1" dirty="0"/>
              <a:t>[Les captures d’écran seront modifiées une fois que le nouvel outil de narration numérique autonome aura été développé.]</a:t>
            </a:r>
          </a:p>
        </p:txBody>
      </p:sp>
      <p:sp>
        <p:nvSpPr>
          <p:cNvPr id="4" name="Footer Placeholder 5">
            <a:extLst>
              <a:ext uri="{FF2B5EF4-FFF2-40B4-BE49-F238E27FC236}">
                <a16:creationId xmlns:a16="http://schemas.microsoft.com/office/drawing/2014/main" id="{6FD70B66-3793-473E-A1B2-C25D5B45C315}"/>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572C74C6-EFE2-4FC5-B9B8-ACD68D0C2BA3}"/>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47</a:t>
            </a:fld>
            <a:endParaRPr lang="en-CA" dirty="0"/>
          </a:p>
        </p:txBody>
      </p:sp>
    </p:spTree>
    <p:extLst>
      <p:ext uri="{BB962C8B-B14F-4D97-AF65-F5344CB8AC3E}">
        <p14:creationId xmlns:p14="http://schemas.microsoft.com/office/powerpoint/2010/main" val="25525273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Où pouvez-vous obtenir des images que vous n’avez pas créées?</a:t>
            </a:r>
          </a:p>
          <a:p>
            <a:endParaRPr lang="fr-CA" dirty="0"/>
          </a:p>
          <a:p>
            <a:r>
              <a:rPr lang="fr-CA" dirty="0"/>
              <a:t>Vous pouvez trouver des images qui n’appartiennent à personne, c’est-à-dire qu’elles font partie du </a:t>
            </a:r>
            <a:r>
              <a:rPr lang="fr-CA" i="1" dirty="0"/>
              <a:t>domaine public</a:t>
            </a:r>
            <a:r>
              <a:rPr lang="fr-CA" dirty="0"/>
              <a:t>.</a:t>
            </a:r>
          </a:p>
          <a:p>
            <a:endParaRPr lang="fr-CA" i="0" dirty="0"/>
          </a:p>
          <a:p>
            <a:r>
              <a:rPr lang="fr-CA" dirty="0"/>
              <a:t>Certains artistes publient également des images et d’autres médias sous licence Creative Commons qui vous permettent de les utiliser de certaines manières et sous certaines conditions.</a:t>
            </a:r>
          </a:p>
          <a:p>
            <a:endParaRPr lang="fr-CA" dirty="0"/>
          </a:p>
          <a:p>
            <a:r>
              <a:rPr lang="fr-CA" dirty="0"/>
              <a:t>Il existe également des bibliothèques d’images en ligne où vous pouvez payer pour obtenir des </a:t>
            </a:r>
            <a:r>
              <a:rPr lang="fr-CA" i="1" dirty="0"/>
              <a:t>licences </a:t>
            </a:r>
            <a:r>
              <a:rPr lang="fr-CA" dirty="0"/>
              <a:t>d’utilisation. (Certaines contiennent une combinaison d’images sous licences, du domaine public et sous licence Creative Commons.)</a:t>
            </a:r>
            <a:r>
              <a:rPr lang="fr-CA" i="0" dirty="0"/>
              <a:t> </a:t>
            </a:r>
          </a:p>
          <a:p>
            <a:endParaRPr lang="fr-CA" dirty="0"/>
          </a:p>
          <a:p>
            <a:r>
              <a:rPr lang="fr-CA" i="0" dirty="0"/>
              <a:t>En vertu des lois canadiennes sur le droit d’auteur, vous avez le droit d’utiliser des images et d’autres médias dans ce que l’on appelle le </a:t>
            </a:r>
            <a:r>
              <a:rPr lang="fr-CA" i="1" dirty="0"/>
              <a:t>contenu généré par l’utilisateur à des fins non commerciales</a:t>
            </a:r>
            <a:r>
              <a:rPr lang="fr-CA" dirty="0"/>
              <a:t>. Essentiellement, si vous n’en tirez pas de bénéfices et que vous ne soutirez pas d’argent à la personne qui l’a créé, vous avez le droit de les utiliser, ce qui concerne la plupart des images que vous trouvez en ligne, mais pas celles qui sont assujetties à une </a:t>
            </a:r>
            <a:r>
              <a:rPr lang="fr-CA" i="1" dirty="0"/>
              <a:t>licence</a:t>
            </a:r>
            <a:r>
              <a:rPr lang="fr-CA" dirty="0"/>
              <a:t> pour cette utilisation.</a:t>
            </a:r>
          </a:p>
          <a:p>
            <a:endParaRPr lang="fr-CA" i="0" dirty="0"/>
          </a:p>
          <a:p>
            <a:r>
              <a:rPr lang="fr-CA" dirty="0"/>
              <a:t>Vous trouverez plus de renseignements sur chacun de ces points, ainsi que les sites où vous pouvez trouver différents types d’images, dans les documents qui vous ont été remis.</a:t>
            </a:r>
            <a:endParaRPr lang="fr-CA" i="0" dirty="0"/>
          </a:p>
          <a:p>
            <a:endParaRPr lang="fr-CA" i="0" dirty="0"/>
          </a:p>
        </p:txBody>
      </p:sp>
      <p:sp>
        <p:nvSpPr>
          <p:cNvPr id="4" name="Slide Number Placeholder 3"/>
          <p:cNvSpPr>
            <a:spLocks noGrp="1"/>
          </p:cNvSpPr>
          <p:nvPr>
            <p:ph type="sldNum" sz="quarter" idx="5"/>
          </p:nvPr>
        </p:nvSpPr>
        <p:spPr/>
        <p:txBody>
          <a:bodyPr/>
          <a:lstStyle/>
          <a:p>
            <a:fld id="{A3E34907-0F70-4C9D-9AC5-CEC89FE46F30}" type="slidenum">
              <a:rPr lang="en-CA" smtClean="0"/>
              <a:t>48</a:t>
            </a:fld>
            <a:endParaRPr lang="en-CA" dirty="0"/>
          </a:p>
        </p:txBody>
      </p:sp>
      <p:sp>
        <p:nvSpPr>
          <p:cNvPr id="5" name="Footer Placeholder 5">
            <a:extLst>
              <a:ext uri="{FF2B5EF4-FFF2-40B4-BE49-F238E27FC236}">
                <a16:creationId xmlns:a16="http://schemas.microsoft.com/office/drawing/2014/main" id="{364989F9-F203-4685-B57D-2AD27475F278}"/>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8093623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pouvez également faire un choix parmi une galerie de dizaines d’images fournies par l’outil. Vous faites ce choix pour chaque segment, de sorte qu’une histoire numérique peut comporter une combinaison d’images de la galerie et que vous avez trouvées ou créées.</a:t>
            </a:r>
          </a:p>
        </p:txBody>
      </p:sp>
      <p:sp>
        <p:nvSpPr>
          <p:cNvPr id="4" name="Footer Placeholder 5">
            <a:extLst>
              <a:ext uri="{FF2B5EF4-FFF2-40B4-BE49-F238E27FC236}">
                <a16:creationId xmlns:a16="http://schemas.microsoft.com/office/drawing/2014/main" id="{0B1E06D6-3B1C-4E9A-B2DC-FF318319BD31}"/>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41E57E16-D79E-47A8-AE9C-B9AD17062B00}"/>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49</a:t>
            </a:fld>
            <a:endParaRPr lang="en-CA" dirty="0"/>
          </a:p>
        </p:txBody>
      </p:sp>
    </p:spTree>
    <p:extLst>
      <p:ext uri="{BB962C8B-B14F-4D97-AF65-F5344CB8AC3E}">
        <p14:creationId xmlns:p14="http://schemas.microsoft.com/office/powerpoint/2010/main" val="4066107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r>
              <a:rPr lang="fr-CA"/>
              <a:t>[N'hésitez pas à adapter le script suivant pour qu'il soit accessible, en vous basant sur votre connaissance des besoins des participants à l'atelier]. </a:t>
            </a:r>
            <a:endParaRPr lang="en-US" dirty="0">
              <a:ea typeface="Calibri"/>
              <a:cs typeface="Calibri"/>
            </a:endParaRPr>
          </a:p>
          <a:p>
            <a:r>
              <a:rPr lang="en-US" dirty="0"/>
              <a:t> </a:t>
            </a:r>
            <a:endParaRPr lang="fr-CA" dirty="0">
              <a:ea typeface="Calibri"/>
              <a:cs typeface="Calibri"/>
            </a:endParaRPr>
          </a:p>
          <a:p>
            <a:r>
              <a:rPr lang="fr"/>
              <a:t>Il y a deux occasions de fournir un retour sur ce programme à l'équipe de </a:t>
            </a:r>
            <a:r>
              <a:rPr lang="fr" err="1"/>
              <a:t>HabiloMédias</a:t>
            </a:r>
            <a:r>
              <a:rPr lang="fr"/>
              <a:t> qui a développé cet atelier : présentement, avant d'entrer dans le contenu de l'atelier, et une autre fois à la toute fin.  Ces sondages d'évaluation aideront l'équipe de </a:t>
            </a:r>
            <a:r>
              <a:rPr lang="fr" err="1"/>
              <a:t>HabiloMédias</a:t>
            </a:r>
            <a:r>
              <a:rPr lang="fr"/>
              <a:t> à mieux comprendre si les ateliers réussissent à soutenir vos connaissances, vos compétences et votre confiance dans le domaine numérique. </a:t>
            </a:r>
            <a:endParaRPr lang="fr-CA" dirty="0">
              <a:ea typeface="Calibri"/>
              <a:cs typeface="Calibri"/>
            </a:endParaRPr>
          </a:p>
          <a:p>
            <a:r>
              <a:rPr lang="fr" dirty="0"/>
              <a:t> </a:t>
            </a:r>
            <a:endParaRPr lang="en-CA">
              <a:ea typeface="Calibri"/>
              <a:cs typeface="Calibri"/>
            </a:endParaRPr>
          </a:p>
          <a:p>
            <a:r>
              <a:rPr lang="fr-CA"/>
              <a:t>L'objectif de cette évaluation est d'évaluer la valeur et l'impact du contenu de l'atelier et d'aider l'équipe de </a:t>
            </a:r>
            <a:r>
              <a:rPr lang="fr-CA" err="1"/>
              <a:t>HabiloMédias</a:t>
            </a:r>
            <a:r>
              <a:rPr lang="fr-CA"/>
              <a:t> à comprendre si le contenu du programme doit être modifié de quelque manière que ce soit. Cette évaluation du programme n'est pas une évaluation de votre personne et n'aura pas d'impact sur votre capacité à participer à des ateliers futurs ou à d'autres programmes et services de notre organisation. L'objectif est d'évaluer le programme, et il est tout à fait normal que vous ne sachiez pas comment répondre à certaines questions ou que vous ne possédiez pas les compétences demandées dans l'enquête. Votre participation est volontaire et vos réponses sont anonymes.   </a:t>
            </a:r>
            <a:endParaRPr lang="fr-CA">
              <a:ea typeface="Calibri"/>
              <a:cs typeface="Calibri"/>
            </a:endParaRPr>
          </a:p>
          <a:p>
            <a:r>
              <a:rPr lang="fr-CA" dirty="0"/>
              <a:t> </a:t>
            </a:r>
            <a:endParaRPr lang="fr-CA">
              <a:ea typeface="Calibri"/>
              <a:cs typeface="Calibri"/>
            </a:endParaRPr>
          </a:p>
          <a:p>
            <a:r>
              <a:rPr lang="fr"/>
              <a:t>Pour comparer les réponses avant et après l'atelier, </a:t>
            </a:r>
            <a:r>
              <a:rPr lang="fr" err="1"/>
              <a:t>HabiloMédias</a:t>
            </a:r>
            <a:r>
              <a:rPr lang="fr"/>
              <a:t> doit relier les réponses des participants à l'enquête d'évaluation. Pour ce faire, tout en garantissant la confidentialité de vos réponses, </a:t>
            </a:r>
            <a:r>
              <a:rPr lang="fr" err="1"/>
              <a:t>HabiloMédias</a:t>
            </a:r>
            <a:r>
              <a:rPr lang="fr"/>
              <a:t> utilise un code unique appelé « identifiant ».</a:t>
            </a:r>
            <a:endParaRPr lang="fr-CA" dirty="0">
              <a:ea typeface="Calibri"/>
              <a:cs typeface="Calibri"/>
            </a:endParaRPr>
          </a:p>
          <a:p>
            <a:r>
              <a:rPr lang="fr-CA" dirty="0"/>
              <a:t> </a:t>
            </a:r>
            <a:endParaRPr lang="fr-CA">
              <a:ea typeface="Calibri"/>
              <a:cs typeface="Calibri"/>
            </a:endParaRPr>
          </a:p>
          <a:p>
            <a:r>
              <a:rPr lang="fr-CA" dirty="0"/>
              <a:t>Au début de chaque enquête d'évaluation, avant et après l'atelier, il vous sera demandé d'écrire un mot et de vous en souvenir. Ce mot ne doit pas contenir d'informations personnelles/identifiantes telles que votre nom, un surnom, des numéros de téléphone, des adresses électroniques, des années de naissance, des anniversaires, etc. Le mot ne doit pas être partagé avec qui que ce soit. </a:t>
            </a:r>
            <a:endParaRPr lang="fr-CA">
              <a:ea typeface="Calibri"/>
              <a:cs typeface="Calibri"/>
            </a:endParaRPr>
          </a:p>
          <a:p>
            <a:r>
              <a:rPr lang="fr-CA" dirty="0"/>
              <a:t> </a:t>
            </a:r>
            <a:endParaRPr lang="fr-CA">
              <a:ea typeface="Calibri"/>
              <a:cs typeface="Calibri"/>
            </a:endParaRPr>
          </a:p>
          <a:p>
            <a:r>
              <a:rPr lang="fr" dirty="0"/>
              <a:t>Ce mot permettra à </a:t>
            </a:r>
            <a:r>
              <a:rPr lang="fr" err="1"/>
              <a:t>HabiloMédias</a:t>
            </a:r>
            <a:r>
              <a:rPr lang="fr" dirty="0"/>
              <a:t> d'établir un lien entre les réponses que vous donnez avant et après l'atelier, sans utiliser d'informations permettant de vous identifier. </a:t>
            </a:r>
            <a:endParaRPr lang="fr-CA" dirty="0">
              <a:ea typeface="Calibri"/>
              <a:cs typeface="Calibri"/>
            </a:endParaRPr>
          </a:p>
          <a:p>
            <a:r>
              <a:rPr lang="fr" dirty="0"/>
              <a:t> </a:t>
            </a:r>
            <a:endParaRPr lang="fr-CA" dirty="0">
              <a:ea typeface="Calibri"/>
              <a:cs typeface="Calibri"/>
            </a:endParaRPr>
          </a:p>
          <a:p>
            <a:r>
              <a:rPr lang="fr-CA" dirty="0"/>
              <a:t> Avant de commencer le contenu de l'atelier d'aujourd'hui, nous vous invitons à prendre 5 minutes pour répondre à l'enquête d'évaluation préalable à l'atelier. Si vous souhaitez répondre à l'enquête, il vous suffit de scanner le code QR avec l'appareil photo de votre téléphone ou de taper le lien dans votre navigateur pour y accéder. Nous ferons une pause jusqu'à ce que toutes les personnes intéressées aient répondu à l'enquête.</a:t>
            </a:r>
            <a:endParaRPr lang="en-CA">
              <a:ea typeface="Calibri"/>
              <a:cs typeface="Calibri"/>
            </a:endParaRPr>
          </a:p>
          <a:p>
            <a:endParaRPr lang="fr-CA" dirty="0">
              <a:ea typeface="Calibri"/>
              <a:cs typeface="Calibri"/>
            </a:endParaRPr>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5</a:t>
            </a:fld>
            <a:endParaRPr lang="en-CA" dirty="0"/>
          </a:p>
        </p:txBody>
      </p:sp>
      <p:sp>
        <p:nvSpPr>
          <p:cNvPr id="5" name="Footer Placeholder 5">
            <a:extLst>
              <a:ext uri="{FF2B5EF4-FFF2-40B4-BE49-F238E27FC236}">
                <a16:creationId xmlns:a16="http://schemas.microsoft.com/office/drawing/2014/main" id="{63987889-0345-4335-AC1B-F4E208F08DAF}"/>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568877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Après avoir sélectionné, enregistré ou téléchargé l’image et le clip audio de chaque segment, vous pouvez accéder à la page de révision. Vous pouvez alors voir ce que vous avez fait jusqu’à présent et ajouter un autre segment. Vous devez avoir au moins trois segments avant de pouvoir produire votre vidéo finale.</a:t>
            </a:r>
          </a:p>
        </p:txBody>
      </p:sp>
      <p:sp>
        <p:nvSpPr>
          <p:cNvPr id="4" name="Footer Placeholder 5">
            <a:extLst>
              <a:ext uri="{FF2B5EF4-FFF2-40B4-BE49-F238E27FC236}">
                <a16:creationId xmlns:a16="http://schemas.microsoft.com/office/drawing/2014/main" id="{06E53988-6FBA-486D-84BA-A083B581AF5E}"/>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BB8E5DB8-A631-458E-AC1F-5878B50D9C68}"/>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50</a:t>
            </a:fld>
            <a:endParaRPr lang="en-CA" dirty="0"/>
          </a:p>
        </p:txBody>
      </p:sp>
    </p:spTree>
    <p:extLst>
      <p:ext uri="{BB962C8B-B14F-4D97-AF65-F5344CB8AC3E}">
        <p14:creationId xmlns:p14="http://schemas.microsoft.com/office/powerpoint/2010/main" val="19403058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À tout moment de ce processus, vous pouvez choisir une musique de fond. Vous pouvez modifier votre sélection à tout moment jusqu’à ce que vous produisiez la vidéo finale.</a:t>
            </a:r>
          </a:p>
          <a:p>
            <a:endParaRPr lang="fr-CA" dirty="0"/>
          </a:p>
          <a:p>
            <a:r>
              <a:rPr lang="fr-CA" dirty="0"/>
              <a:t>Cet outil ne vous permet pas d’ajouter votre propre musique, mais si vous souhaitez créer une histoire à l’aide d’un autre outil, vous trouverez de la musique du domaine public ou sous licence Creative Commons. Nous avons inclus une liste de sources fiables dans les documents qui vous ont été remis.</a:t>
            </a:r>
          </a:p>
        </p:txBody>
      </p:sp>
      <p:sp>
        <p:nvSpPr>
          <p:cNvPr id="4" name="Footer Placeholder 5">
            <a:extLst>
              <a:ext uri="{FF2B5EF4-FFF2-40B4-BE49-F238E27FC236}">
                <a16:creationId xmlns:a16="http://schemas.microsoft.com/office/drawing/2014/main" id="{D09E55BD-D109-4207-9C1E-567E250F58AB}"/>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EE95F46C-5038-443A-88C8-E40E144DA851}"/>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51</a:t>
            </a:fld>
            <a:endParaRPr lang="en-CA" dirty="0"/>
          </a:p>
        </p:txBody>
      </p:sp>
    </p:spTree>
    <p:extLst>
      <p:ext uri="{BB962C8B-B14F-4D97-AF65-F5344CB8AC3E}">
        <p14:creationId xmlns:p14="http://schemas.microsoft.com/office/powerpoint/2010/main" val="21639499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Une fois que vous avez terminé tous les segments de l’histoire numérique, cliquez sur « Render video » (produire la vidéo).</a:t>
            </a:r>
          </a:p>
        </p:txBody>
      </p:sp>
      <p:sp>
        <p:nvSpPr>
          <p:cNvPr id="4" name="Footer Placeholder 5">
            <a:extLst>
              <a:ext uri="{FF2B5EF4-FFF2-40B4-BE49-F238E27FC236}">
                <a16:creationId xmlns:a16="http://schemas.microsoft.com/office/drawing/2014/main" id="{18620448-AE43-4F34-8DA0-65A864C067AC}"/>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E9535EAD-40FF-4A7B-A992-187AFC0AFDF1}"/>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52</a:t>
            </a:fld>
            <a:endParaRPr lang="en-CA" dirty="0"/>
          </a:p>
        </p:txBody>
      </p:sp>
    </p:spTree>
    <p:extLst>
      <p:ext uri="{BB962C8B-B14F-4D97-AF65-F5344CB8AC3E}">
        <p14:creationId xmlns:p14="http://schemas.microsoft.com/office/powerpoint/2010/main" val="34779969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a:p>
            <a:endParaRPr lang="fr-CA" dirty="0">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53</a:t>
            </a:fld>
            <a:endParaRPr lang="en-CA" dirty="0"/>
          </a:p>
        </p:txBody>
      </p:sp>
      <p:sp>
        <p:nvSpPr>
          <p:cNvPr id="5" name="Footer Placeholder 5">
            <a:extLst>
              <a:ext uri="{FF2B5EF4-FFF2-40B4-BE49-F238E27FC236}">
                <a16:creationId xmlns:a16="http://schemas.microsoft.com/office/drawing/2014/main" id="{8330FC94-5B21-42B9-AF25-1603E454165B}"/>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7455685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À votre tour maintenant! Nous utiliserons le document « Pratique de narration numérique » pour créer une courte histoire numérique de trois minutes.</a:t>
            </a:r>
          </a:p>
        </p:txBody>
      </p:sp>
      <p:sp>
        <p:nvSpPr>
          <p:cNvPr id="4" name="Slide Number Placeholder 3"/>
          <p:cNvSpPr>
            <a:spLocks noGrp="1"/>
          </p:cNvSpPr>
          <p:nvPr>
            <p:ph type="sldNum" sz="quarter" idx="5"/>
          </p:nvPr>
        </p:nvSpPr>
        <p:spPr/>
        <p:txBody>
          <a:bodyPr/>
          <a:lstStyle/>
          <a:p>
            <a:fld id="{A3E34907-0F70-4C9D-9AC5-CEC89FE46F30}" type="slidenum">
              <a:rPr lang="en-CA" smtClean="0"/>
              <a:t>54</a:t>
            </a:fld>
            <a:endParaRPr lang="en-CA" dirty="0"/>
          </a:p>
        </p:txBody>
      </p:sp>
      <p:sp>
        <p:nvSpPr>
          <p:cNvPr id="5" name="Footer Placeholder 5">
            <a:extLst>
              <a:ext uri="{FF2B5EF4-FFF2-40B4-BE49-F238E27FC236}">
                <a16:creationId xmlns:a16="http://schemas.microsoft.com/office/drawing/2014/main" id="{903967D8-FC8B-4D74-BF65-064991ED6C8A}"/>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7410357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Maintenant, exercez-vous à créer une histoire numérique.</a:t>
            </a:r>
          </a:p>
          <a:p>
            <a:endParaRPr lang="fr-CA" dirty="0"/>
          </a:p>
          <a:p>
            <a:r>
              <a:rPr lang="fr-CA" dirty="0"/>
              <a:t>Nous allons faire les choses simplement pour le moment en créant une histoire de trois segments seulement, mais vous pouvez utiliser les outils et les techniques que nous pratiquons aujourd’hui pour faire entendre votre voix et votre histoire.</a:t>
            </a:r>
          </a:p>
        </p:txBody>
      </p:sp>
      <p:sp>
        <p:nvSpPr>
          <p:cNvPr id="4" name="Slide Number Placeholder 3"/>
          <p:cNvSpPr>
            <a:spLocks noGrp="1"/>
          </p:cNvSpPr>
          <p:nvPr>
            <p:ph type="sldNum" sz="quarter" idx="5"/>
          </p:nvPr>
        </p:nvSpPr>
        <p:spPr/>
        <p:txBody>
          <a:bodyPr/>
          <a:lstStyle/>
          <a:p>
            <a:fld id="{A3E34907-0F70-4C9D-9AC5-CEC89FE46F30}" type="slidenum">
              <a:rPr lang="en-CA" smtClean="0"/>
              <a:t>55</a:t>
            </a:fld>
            <a:endParaRPr lang="en-CA" dirty="0"/>
          </a:p>
        </p:txBody>
      </p:sp>
      <p:sp>
        <p:nvSpPr>
          <p:cNvPr id="5" name="Footer Placeholder 5">
            <a:extLst>
              <a:ext uri="{FF2B5EF4-FFF2-40B4-BE49-F238E27FC236}">
                <a16:creationId xmlns:a16="http://schemas.microsoft.com/office/drawing/2014/main" id="{2543D3D0-FBB4-429D-BB53-A05E5957723D}"/>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4711819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 cet exercice, vous pouvez commencer par répondre à l’une des questions suivantes. </a:t>
            </a:r>
          </a:p>
          <a:p>
            <a:endParaRPr lang="fr-CA" dirty="0"/>
          </a:p>
          <a:p>
            <a:r>
              <a:rPr lang="fr-CA" dirty="0"/>
              <a:t>Qu’est-ce qui vous a donné de l’espoir?</a:t>
            </a:r>
            <a:endParaRPr lang="fr-CA" dirty="0">
              <a:ea typeface="Calibri"/>
              <a:cs typeface="Calibri"/>
            </a:endParaRPr>
          </a:p>
          <a:p>
            <a:endParaRPr lang="fr-CA" dirty="0"/>
          </a:p>
          <a:p>
            <a:r>
              <a:rPr lang="fr-CA" dirty="0"/>
              <a:t>Qu’est-ce qui vous a rendue heureuse?</a:t>
            </a:r>
          </a:p>
          <a:p>
            <a:endParaRPr lang="fr-CA" dirty="0">
              <a:ea typeface="Calibri"/>
              <a:cs typeface="Calibri"/>
            </a:endParaRPr>
          </a:p>
          <a:p>
            <a:r>
              <a:rPr lang="fr-CA" dirty="0">
                <a:ea typeface="Calibri"/>
                <a:cs typeface="Calibri"/>
              </a:rPr>
              <a:t>Il ne s’agit pas nécessairement de quelque chose d’important ou de très personnel, mais simplement d’un événement qui vous est arrivé, comme dans l’exemple de la vidéo.</a:t>
            </a:r>
          </a:p>
          <a:p>
            <a:endParaRPr lang="fr-CA" dirty="0">
              <a:ea typeface="Calibri"/>
              <a:cs typeface="Calibri"/>
            </a:endParaRPr>
          </a:p>
          <a:p>
            <a:r>
              <a:rPr lang="fr-CA" dirty="0">
                <a:ea typeface="Calibri"/>
                <a:cs typeface="Calibri"/>
              </a:rPr>
              <a:t>(Bien sûr, vous pouvez faire les choses différemment si vous le souhaitez!)</a:t>
            </a:r>
          </a:p>
        </p:txBody>
      </p:sp>
      <p:sp>
        <p:nvSpPr>
          <p:cNvPr id="4" name="Slide Number Placeholder 3"/>
          <p:cNvSpPr>
            <a:spLocks noGrp="1"/>
          </p:cNvSpPr>
          <p:nvPr>
            <p:ph type="sldNum" sz="quarter" idx="5"/>
          </p:nvPr>
        </p:nvSpPr>
        <p:spPr/>
        <p:txBody>
          <a:bodyPr/>
          <a:lstStyle/>
          <a:p>
            <a:fld id="{A3E34907-0F70-4C9D-9AC5-CEC89FE46F30}" type="slidenum">
              <a:rPr lang="en-CA" smtClean="0"/>
              <a:t>56</a:t>
            </a:fld>
            <a:endParaRPr lang="en-CA" dirty="0"/>
          </a:p>
        </p:txBody>
      </p:sp>
      <p:sp>
        <p:nvSpPr>
          <p:cNvPr id="5" name="Footer Placeholder 5">
            <a:extLst>
              <a:ext uri="{FF2B5EF4-FFF2-40B4-BE49-F238E27FC236}">
                <a16:creationId xmlns:a16="http://schemas.microsoft.com/office/drawing/2014/main" id="{E4747908-E9B6-4785-BAF6-7ED800A1ABB6}"/>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3821961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Il peut également être utile de donner une </a:t>
            </a:r>
            <a:r>
              <a:rPr lang="fr-CA" i="1" dirty="0"/>
              <a:t>structure</a:t>
            </a:r>
            <a:r>
              <a:rPr lang="fr-CA" dirty="0"/>
              <a:t> à votre histoire.</a:t>
            </a:r>
          </a:p>
          <a:p>
            <a:endParaRPr lang="fr-CA" dirty="0"/>
          </a:p>
          <a:p>
            <a:r>
              <a:rPr lang="fr-CA" dirty="0"/>
              <a:t>Par exemple, vous pouvez l’envisager en trois parties : un objectif, une difficulté et une résolution.</a:t>
            </a:r>
          </a:p>
          <a:p>
            <a:endParaRPr lang="fr-CA" dirty="0"/>
          </a:p>
          <a:p>
            <a:r>
              <a:rPr lang="fr-CA" dirty="0"/>
              <a:t>Dans une histoire numérique simple, comme celle que vous créez pour cet exercice, chacune de ces parties peut constituer un seul </a:t>
            </a:r>
            <a:r>
              <a:rPr lang="fr-CA" i="1" dirty="0"/>
              <a:t>segment</a:t>
            </a:r>
            <a:r>
              <a:rPr lang="fr-CA" dirty="0"/>
              <a:t>. </a:t>
            </a:r>
            <a:endParaRPr lang="fr-CA" dirty="0">
              <a:ea typeface="Calibri"/>
              <a:cs typeface="Calibri"/>
            </a:endParaRPr>
          </a:p>
        </p:txBody>
      </p:sp>
      <p:sp>
        <p:nvSpPr>
          <p:cNvPr id="4" name="Slide Number Placeholder 3"/>
          <p:cNvSpPr>
            <a:spLocks noGrp="1"/>
          </p:cNvSpPr>
          <p:nvPr>
            <p:ph type="sldNum" sz="quarter" idx="5"/>
          </p:nvPr>
        </p:nvSpPr>
        <p:spPr/>
        <p:txBody>
          <a:bodyPr/>
          <a:lstStyle/>
          <a:p>
            <a:fld id="{A3E34907-0F70-4C9D-9AC5-CEC89FE46F30}" type="slidenum">
              <a:rPr lang="en-CA" smtClean="0"/>
              <a:t>57</a:t>
            </a:fld>
            <a:endParaRPr lang="en-CA" dirty="0"/>
          </a:p>
        </p:txBody>
      </p:sp>
      <p:sp>
        <p:nvSpPr>
          <p:cNvPr id="5" name="Footer Placeholder 5">
            <a:extLst>
              <a:ext uri="{FF2B5EF4-FFF2-40B4-BE49-F238E27FC236}">
                <a16:creationId xmlns:a16="http://schemas.microsoft.com/office/drawing/2014/main" id="{0913527C-531A-4423-BB78-41790A0DDF1E}"/>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5525079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Ensuite, allez dans l’outil de narration numérique et parcourez la galerie à la recherche d’images qui traduisent l’histoire ou l’émotion qui correspond à chaque segment.</a:t>
            </a:r>
          </a:p>
          <a:p>
            <a:endParaRPr lang="fr-CA" dirty="0"/>
          </a:p>
          <a:p>
            <a:r>
              <a:rPr lang="fr-CA" dirty="0"/>
              <a:t>Une fois que vous avez rempli le tableau pour votre histoire, vous pouvez commencer à enregistrer ou à télécharger votre clip audio et à télécharger ou à choisir vos images.</a:t>
            </a:r>
          </a:p>
        </p:txBody>
      </p:sp>
      <p:sp>
        <p:nvSpPr>
          <p:cNvPr id="4" name="Footer Placeholder 5">
            <a:extLst>
              <a:ext uri="{FF2B5EF4-FFF2-40B4-BE49-F238E27FC236}">
                <a16:creationId xmlns:a16="http://schemas.microsoft.com/office/drawing/2014/main" id="{2424B0C5-529C-49F9-A9E3-4BF1556AFDF8}"/>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5" name="Slide Number Placeholder 3">
            <a:extLst>
              <a:ext uri="{FF2B5EF4-FFF2-40B4-BE49-F238E27FC236}">
                <a16:creationId xmlns:a16="http://schemas.microsoft.com/office/drawing/2014/main" id="{A25FDC5A-1852-422E-9A33-8EF8AF877D9E}"/>
              </a:ext>
            </a:extLst>
          </p:cNvPr>
          <p:cNvSpPr>
            <a:spLocks noGrp="1"/>
          </p:cNvSpPr>
          <p:nvPr>
            <p:ph type="sldNum" sz="quarter" idx="5"/>
          </p:nvPr>
        </p:nvSpPr>
        <p:spPr>
          <a:xfrm>
            <a:off x="4143587" y="9119474"/>
            <a:ext cx="3169920" cy="481726"/>
          </a:xfrm>
        </p:spPr>
        <p:txBody>
          <a:bodyPr/>
          <a:lstStyle/>
          <a:p>
            <a:fld id="{A3E34907-0F70-4C9D-9AC5-CEC89FE46F30}" type="slidenum">
              <a:rPr lang="en-CA" smtClean="0"/>
              <a:t>58</a:t>
            </a:fld>
            <a:endParaRPr lang="en-CA" dirty="0"/>
          </a:p>
        </p:txBody>
      </p:sp>
    </p:spTree>
    <p:extLst>
      <p:ext uri="{BB962C8B-B14F-4D97-AF65-F5344CB8AC3E}">
        <p14:creationId xmlns:p14="http://schemas.microsoft.com/office/powerpoint/2010/main" val="29624927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Lorsque vous avez terminé, choisissez votre musique, puis sélectionnez « Render video » (produire la vidéo).</a:t>
            </a:r>
          </a:p>
          <a:p>
            <a:endParaRPr lang="fr-CA" dirty="0"/>
          </a:p>
          <a:p>
            <a:r>
              <a:rPr lang="fr-CA" dirty="0"/>
              <a:t>Nous regarderons vos exemples d’histoires, si vous souhaitez les partager, dans quelques instants lorsque la vidéo finale sera produite.</a:t>
            </a:r>
          </a:p>
        </p:txBody>
      </p:sp>
      <p:sp>
        <p:nvSpPr>
          <p:cNvPr id="4" name="Slide Number Placeholder 3"/>
          <p:cNvSpPr>
            <a:spLocks noGrp="1"/>
          </p:cNvSpPr>
          <p:nvPr>
            <p:ph type="sldNum" sz="quarter" idx="5"/>
          </p:nvPr>
        </p:nvSpPr>
        <p:spPr/>
        <p:txBody>
          <a:bodyPr/>
          <a:lstStyle/>
          <a:p>
            <a:fld id="{A3E34907-0F70-4C9D-9AC5-CEC89FE46F30}" type="slidenum">
              <a:rPr lang="en-CA" smtClean="0"/>
              <a:t>59</a:t>
            </a:fld>
            <a:endParaRPr lang="en-CA" dirty="0"/>
          </a:p>
        </p:txBody>
      </p:sp>
      <p:sp>
        <p:nvSpPr>
          <p:cNvPr id="5" name="Footer Placeholder 5">
            <a:extLst>
              <a:ext uri="{FF2B5EF4-FFF2-40B4-BE49-F238E27FC236}">
                <a16:creationId xmlns:a16="http://schemas.microsoft.com/office/drawing/2014/main" id="{D5A82163-914F-495F-A018-C6AE30D95B96}"/>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834381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62E72-327F-CF08-1657-F06725F57E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A44D39-75DD-0591-20BA-FCAA36896C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B2BC50-B88E-86A1-EFE6-B54FCA4C9479}"/>
              </a:ext>
            </a:extLst>
          </p:cNvPr>
          <p:cNvSpPr>
            <a:spLocks noGrp="1"/>
          </p:cNvSpPr>
          <p:nvPr>
            <p:ph type="body" idx="1"/>
          </p:nvPr>
        </p:nvSpPr>
        <p:spPr/>
        <p:txBody>
          <a:bodyPr/>
          <a:lstStyle/>
          <a:p>
            <a:pPr defTabSz="966612">
              <a:defRPr/>
            </a:pPr>
            <a:r>
              <a:rPr lang="fr-CA" dirty="0">
                <a:cs typeface="+mn-lt"/>
              </a:rPr>
              <a:t>La narration est une occasion unique de nous exprimer tels que nous sommes.</a:t>
            </a:r>
            <a:endParaRPr lang="fr-CA" dirty="0"/>
          </a:p>
        </p:txBody>
      </p:sp>
      <p:sp>
        <p:nvSpPr>
          <p:cNvPr id="4" name="Slide Number Placeholder 3">
            <a:extLst>
              <a:ext uri="{FF2B5EF4-FFF2-40B4-BE49-F238E27FC236}">
                <a16:creationId xmlns:a16="http://schemas.microsoft.com/office/drawing/2014/main" id="{D202D068-1E78-75FC-025C-9F7C60457D52}"/>
              </a:ext>
            </a:extLst>
          </p:cNvPr>
          <p:cNvSpPr>
            <a:spLocks noGrp="1"/>
          </p:cNvSpPr>
          <p:nvPr>
            <p:ph type="sldNum" sz="quarter" idx="5"/>
          </p:nvPr>
        </p:nvSpPr>
        <p:spPr/>
        <p:txBody>
          <a:bodyPr/>
          <a:lstStyle/>
          <a:p>
            <a:fld id="{A3E34907-0F70-4C9D-9AC5-CEC89FE46F30}" type="slidenum">
              <a:rPr lang="en-CA" smtClean="0"/>
              <a:t>6</a:t>
            </a:fld>
            <a:endParaRPr lang="en-CA" dirty="0"/>
          </a:p>
        </p:txBody>
      </p:sp>
      <p:sp>
        <p:nvSpPr>
          <p:cNvPr id="5" name="Footer Placeholder 5">
            <a:extLst>
              <a:ext uri="{FF2B5EF4-FFF2-40B4-BE49-F238E27FC236}">
                <a16:creationId xmlns:a16="http://schemas.microsoft.com/office/drawing/2014/main" id="{ECFE5705-8036-4FC5-A1A7-FF63E3B0D8D0}"/>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9938901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a:p>
            <a:endParaRPr lang="fr-CA" dirty="0">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60</a:t>
            </a:fld>
            <a:endParaRPr lang="en-CA" dirty="0"/>
          </a:p>
        </p:txBody>
      </p:sp>
      <p:sp>
        <p:nvSpPr>
          <p:cNvPr id="5" name="Footer Placeholder 5">
            <a:extLst>
              <a:ext uri="{FF2B5EF4-FFF2-40B4-BE49-F238E27FC236}">
                <a16:creationId xmlns:a16="http://schemas.microsoft.com/office/drawing/2014/main" id="{A9EAF659-8C4E-4F2B-AFA8-50DB0D965854}"/>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1471921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Bien sûr, l’histoire en trois segments que vous venez de terminer n’est qu’un exercice.</a:t>
            </a:r>
          </a:p>
          <a:p>
            <a:endParaRPr lang="fr-CA" dirty="0"/>
          </a:p>
          <a:p>
            <a:r>
              <a:rPr lang="fr-CA" dirty="0"/>
              <a:t>Si vous décidez de commencer à créer vos propres histoires numériques, ne serait-ce qu’une seule, il y a certaines choses auxquelles vous devez penser.</a:t>
            </a:r>
          </a:p>
        </p:txBody>
      </p:sp>
      <p:sp>
        <p:nvSpPr>
          <p:cNvPr id="4" name="Slide Number Placeholder 3"/>
          <p:cNvSpPr>
            <a:spLocks noGrp="1"/>
          </p:cNvSpPr>
          <p:nvPr>
            <p:ph type="sldNum" sz="quarter" idx="5"/>
          </p:nvPr>
        </p:nvSpPr>
        <p:spPr/>
        <p:txBody>
          <a:bodyPr/>
          <a:lstStyle/>
          <a:p>
            <a:fld id="{A3E34907-0F70-4C9D-9AC5-CEC89FE46F30}" type="slidenum">
              <a:rPr lang="en-CA" smtClean="0"/>
              <a:t>61</a:t>
            </a:fld>
            <a:endParaRPr lang="en-CA" dirty="0"/>
          </a:p>
        </p:txBody>
      </p:sp>
      <p:sp>
        <p:nvSpPr>
          <p:cNvPr id="5" name="Footer Placeholder 5">
            <a:extLst>
              <a:ext uri="{FF2B5EF4-FFF2-40B4-BE49-F238E27FC236}">
                <a16:creationId xmlns:a16="http://schemas.microsoft.com/office/drawing/2014/main" id="{7AF813FF-408F-4DED-96D5-714B2507E72B}"/>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2185150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Quelle histoire voulez-vous raconter? </a:t>
            </a:r>
          </a:p>
          <a:p>
            <a:endParaRPr lang="fr-CA" dirty="0"/>
          </a:p>
          <a:p>
            <a:r>
              <a:rPr lang="fr-CA" dirty="0"/>
              <a:t>Vous avez peut-être déjà en tête une histoire que vous voulez raconter ou dont vous voulez parler. C’est peut-être pour cette raison que vous participez à cet atelier!</a:t>
            </a:r>
          </a:p>
          <a:p>
            <a:endParaRPr lang="fr-CA" dirty="0"/>
          </a:p>
          <a:p>
            <a:r>
              <a:rPr lang="fr-CA" dirty="0"/>
              <a:t>Si ce n’est pas le cas, essayez de penser à une image ou à un souvenir qui vous trotte dans la tête, à un événement ou à une personne qui a de l’importance pour vous, à une difficulté ou à une réalisation importante pour vous, à un sujet qui vous tient à cœur ou dont vous voulez que les gens soient informés, ou encore à quelque chose dans votre vie qui vous a donné, ou vous donne, de l’espoir.</a:t>
            </a:r>
          </a:p>
        </p:txBody>
      </p:sp>
      <p:sp>
        <p:nvSpPr>
          <p:cNvPr id="4" name="Slide Number Placeholder 3"/>
          <p:cNvSpPr>
            <a:spLocks noGrp="1"/>
          </p:cNvSpPr>
          <p:nvPr>
            <p:ph type="sldNum" sz="quarter" idx="5"/>
          </p:nvPr>
        </p:nvSpPr>
        <p:spPr/>
        <p:txBody>
          <a:bodyPr/>
          <a:lstStyle/>
          <a:p>
            <a:fld id="{A3E34907-0F70-4C9D-9AC5-CEC89FE46F30}" type="slidenum">
              <a:rPr lang="en-CA" smtClean="0"/>
              <a:t>62</a:t>
            </a:fld>
            <a:endParaRPr lang="en-CA" dirty="0"/>
          </a:p>
        </p:txBody>
      </p:sp>
      <p:sp>
        <p:nvSpPr>
          <p:cNvPr id="5" name="Footer Placeholder 5">
            <a:extLst>
              <a:ext uri="{FF2B5EF4-FFF2-40B4-BE49-F238E27FC236}">
                <a16:creationId xmlns:a16="http://schemas.microsoft.com/office/drawing/2014/main" id="{3713C92B-1A4B-43EE-B3E4-78712E35A231}"/>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1914575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Maintenant, pensez à…</a:t>
            </a:r>
          </a:p>
          <a:p>
            <a:endParaRPr lang="fr-CA" dirty="0"/>
          </a:p>
          <a:p>
            <a:r>
              <a:rPr lang="fr-CA" dirty="0"/>
              <a:t>Pour quelle raison est-ce que je raconte cette histoire? Pourquoi est-elle importante pour moi?</a:t>
            </a:r>
          </a:p>
        </p:txBody>
      </p:sp>
      <p:sp>
        <p:nvSpPr>
          <p:cNvPr id="4" name="Slide Number Placeholder 3"/>
          <p:cNvSpPr>
            <a:spLocks noGrp="1"/>
          </p:cNvSpPr>
          <p:nvPr>
            <p:ph type="sldNum" sz="quarter" idx="5"/>
          </p:nvPr>
        </p:nvSpPr>
        <p:spPr/>
        <p:txBody>
          <a:bodyPr/>
          <a:lstStyle/>
          <a:p>
            <a:fld id="{A3E34907-0F70-4C9D-9AC5-CEC89FE46F30}" type="slidenum">
              <a:rPr lang="en-CA" smtClean="0"/>
              <a:t>63</a:t>
            </a:fld>
            <a:endParaRPr lang="en-CA" dirty="0"/>
          </a:p>
        </p:txBody>
      </p:sp>
      <p:sp>
        <p:nvSpPr>
          <p:cNvPr id="5" name="Footer Placeholder 5">
            <a:extLst>
              <a:ext uri="{FF2B5EF4-FFF2-40B4-BE49-F238E27FC236}">
                <a16:creationId xmlns:a16="http://schemas.microsoft.com/office/drawing/2014/main" id="{EDC57CB3-0EB3-4A9E-90E7-B242C2F2787A}"/>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3082752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De quelle façon dois-je me préparer pour raconter cette histoire?</a:t>
            </a:r>
          </a:p>
          <a:p>
            <a:endParaRPr lang="fr-CA" dirty="0"/>
          </a:p>
          <a:p>
            <a:r>
              <a:rPr lang="fr-CA" dirty="0"/>
              <a:t>Dois-je prendre des notes dans ma tête? Relire des notes ou des courriels? Parler à d’autres personnes concernées? Me préparer à certains aspects émotionnels de l’histoire?</a:t>
            </a:r>
          </a:p>
          <a:p>
            <a:endParaRPr lang="fr-CA" dirty="0"/>
          </a:p>
          <a:p>
            <a:r>
              <a:rPr lang="fr-CA" dirty="0"/>
              <a:t>Cette étape vous aidera à décider de l’approche à adopter pour combiner la narration et les images.</a:t>
            </a:r>
          </a:p>
        </p:txBody>
      </p:sp>
      <p:sp>
        <p:nvSpPr>
          <p:cNvPr id="4" name="Slide Number Placeholder 3"/>
          <p:cNvSpPr>
            <a:spLocks noGrp="1"/>
          </p:cNvSpPr>
          <p:nvPr>
            <p:ph type="sldNum" sz="quarter" idx="5"/>
          </p:nvPr>
        </p:nvSpPr>
        <p:spPr/>
        <p:txBody>
          <a:bodyPr/>
          <a:lstStyle/>
          <a:p>
            <a:fld id="{A3E34907-0F70-4C9D-9AC5-CEC89FE46F30}" type="slidenum">
              <a:rPr lang="en-CA" smtClean="0"/>
              <a:t>64</a:t>
            </a:fld>
            <a:endParaRPr lang="en-CA" dirty="0"/>
          </a:p>
        </p:txBody>
      </p:sp>
      <p:sp>
        <p:nvSpPr>
          <p:cNvPr id="5" name="Footer Placeholder 5">
            <a:extLst>
              <a:ext uri="{FF2B5EF4-FFF2-40B4-BE49-F238E27FC236}">
                <a16:creationId xmlns:a16="http://schemas.microsoft.com/office/drawing/2014/main" id="{96D69FE5-80F2-4464-BCD0-EBA2042808C7}"/>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7937868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Quel est l’objectif que je souhaite atteindre en racontant mon histoire? Qu’est-ce que je veux que les gens ressentent ou fassent après l’avoir vue? Est-ce que je veux qu’elle ait des impacts différents sur différentes personnes?</a:t>
            </a:r>
          </a:p>
        </p:txBody>
      </p:sp>
      <p:sp>
        <p:nvSpPr>
          <p:cNvPr id="4" name="Slide Number Placeholder 3"/>
          <p:cNvSpPr>
            <a:spLocks noGrp="1"/>
          </p:cNvSpPr>
          <p:nvPr>
            <p:ph type="sldNum" sz="quarter" idx="5"/>
          </p:nvPr>
        </p:nvSpPr>
        <p:spPr/>
        <p:txBody>
          <a:bodyPr/>
          <a:lstStyle/>
          <a:p>
            <a:fld id="{A3E34907-0F70-4C9D-9AC5-CEC89FE46F30}" type="slidenum">
              <a:rPr lang="en-CA" smtClean="0"/>
              <a:t>65</a:t>
            </a:fld>
            <a:endParaRPr lang="en-CA" dirty="0"/>
          </a:p>
        </p:txBody>
      </p:sp>
      <p:sp>
        <p:nvSpPr>
          <p:cNvPr id="5" name="Footer Placeholder 5">
            <a:extLst>
              <a:ext uri="{FF2B5EF4-FFF2-40B4-BE49-F238E27FC236}">
                <a16:creationId xmlns:a16="http://schemas.microsoft.com/office/drawing/2014/main" id="{96E0F4EC-E0F0-42A3-9C79-627D1AFB9EF1}"/>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62150506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Raconter un événement qui vous est arrivé récemment, ou qui est toujours en cours, peut susciter des émotions auxquelles vous n’êtes pas prête, ce qui peut également se produire pour un événement qui s’est produit il y a un certain temps si vous éprouvez encore des émotions fortes face à cet événement.</a:t>
            </a:r>
          </a:p>
          <a:p>
            <a:endParaRPr lang="fr-CA" dirty="0"/>
          </a:p>
          <a:p>
            <a:r>
              <a:rPr lang="fr-CA" dirty="0"/>
              <a:t>Essayez d’imaginer que vous racontez cette histoire, en utilisant des mots, à quelqu’un que vous ne connaissez pas. Que ressentez-vous? Si vous vous sentez anxieuse, que votre cœur s’emballe, que votre bouche est sèche ou que vous commencez à avoir des souvenirs très vifs de ce qui s’est passé, ce n’est peut-être pas un bon choix.</a:t>
            </a:r>
          </a:p>
          <a:p>
            <a:endParaRPr lang="fr-CA" dirty="0"/>
          </a:p>
          <a:p>
            <a:r>
              <a:rPr lang="fr-CA" dirty="0"/>
              <a:t>Vous pouvez également essayer de raconter votre histoire à quelqu’un de confiance, une personne qui pourra vous aider si les émotions vous envahissent. </a:t>
            </a:r>
          </a:p>
          <a:p>
            <a:endParaRPr lang="fr-CA" dirty="0"/>
          </a:p>
          <a:p>
            <a:r>
              <a:rPr lang="fr-CA" dirty="0"/>
              <a:t>Si vous commencez à travailler sur une histoire au cours de la séance d’aujourd’hui et que vous vous rendez compte que vous n’êtes pas prête à la raconter, vous pouvez modifier votre histoire, et également venir me voir </a:t>
            </a:r>
            <a:r>
              <a:rPr lang="fr-CA" i="1" dirty="0"/>
              <a:t>[ou un autre membre de l’équipe d’animation ou une personne de confiance]</a:t>
            </a:r>
            <a:r>
              <a:rPr lang="fr-CA" dirty="0"/>
              <a:t> pour obtenir de l’aide afin d’y faire face.</a:t>
            </a:r>
            <a:endParaRPr lang="fr-CA" dirty="0">
              <a:highlight>
                <a:srgbClr val="FFFF00"/>
              </a:highlight>
            </a:endParaRPr>
          </a:p>
        </p:txBody>
      </p:sp>
      <p:sp>
        <p:nvSpPr>
          <p:cNvPr id="4" name="Slide Number Placeholder 3"/>
          <p:cNvSpPr>
            <a:spLocks noGrp="1"/>
          </p:cNvSpPr>
          <p:nvPr>
            <p:ph type="sldNum" sz="quarter" idx="5"/>
          </p:nvPr>
        </p:nvSpPr>
        <p:spPr/>
        <p:txBody>
          <a:bodyPr/>
          <a:lstStyle/>
          <a:p>
            <a:fld id="{A3E34907-0F70-4C9D-9AC5-CEC89FE46F30}" type="slidenum">
              <a:rPr lang="en-CA" smtClean="0"/>
              <a:t>66</a:t>
            </a:fld>
            <a:endParaRPr lang="en-CA" dirty="0"/>
          </a:p>
        </p:txBody>
      </p:sp>
      <p:sp>
        <p:nvSpPr>
          <p:cNvPr id="5" name="Footer Placeholder 5">
            <a:extLst>
              <a:ext uri="{FF2B5EF4-FFF2-40B4-BE49-F238E27FC236}">
                <a16:creationId xmlns:a16="http://schemas.microsoft.com/office/drawing/2014/main" id="{F953E99A-F6EB-4487-8F1C-733E274CB54A}"/>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2752752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pourriez décider de ne pas partager votre histoire du tout. Il est possible qu’il vous suffise de la créer, sans la partager.</a:t>
            </a:r>
          </a:p>
          <a:p>
            <a:endParaRPr lang="fr-CA" dirty="0"/>
          </a:p>
          <a:p>
            <a:r>
              <a:rPr lang="fr-CA" dirty="0"/>
              <a:t>Vous pourriez aussi la partager à partir de votre appareil, en ne la montrant qu’aux personnes qui sont importantes pour vous.</a:t>
            </a:r>
          </a:p>
          <a:p>
            <a:endParaRPr lang="fr-CA" dirty="0"/>
          </a:p>
          <a:p>
            <a:r>
              <a:rPr lang="fr-CA" dirty="0"/>
              <a:t>Mais si vous souhaitez la partager à plus grande échelle, vous devez d’abord réfléchir à certaines choses.</a:t>
            </a:r>
          </a:p>
        </p:txBody>
      </p:sp>
      <p:sp>
        <p:nvSpPr>
          <p:cNvPr id="4" name="Slide Number Placeholder 3"/>
          <p:cNvSpPr>
            <a:spLocks noGrp="1"/>
          </p:cNvSpPr>
          <p:nvPr>
            <p:ph type="sldNum" sz="quarter" idx="5"/>
          </p:nvPr>
        </p:nvSpPr>
        <p:spPr/>
        <p:txBody>
          <a:bodyPr/>
          <a:lstStyle/>
          <a:p>
            <a:fld id="{A3E34907-0F70-4C9D-9AC5-CEC89FE46F30}" type="slidenum">
              <a:rPr lang="en-CA" smtClean="0"/>
              <a:t>67</a:t>
            </a:fld>
            <a:endParaRPr lang="en-CA" dirty="0"/>
          </a:p>
        </p:txBody>
      </p:sp>
      <p:sp>
        <p:nvSpPr>
          <p:cNvPr id="5" name="Footer Placeholder 5">
            <a:extLst>
              <a:ext uri="{FF2B5EF4-FFF2-40B4-BE49-F238E27FC236}">
                <a16:creationId xmlns:a16="http://schemas.microsoft.com/office/drawing/2014/main" id="{B95C542A-DE0F-4D75-840B-2B605DA763A7}"/>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40526756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Votre sécurité et votre bien-être devraient toujours être prioritaires, alors réfléchissez bien aux parties de votre histoire que vous êtes prête à partager.</a:t>
            </a:r>
          </a:p>
          <a:p>
            <a:endParaRPr lang="fr-CA" dirty="0"/>
          </a:p>
          <a:p>
            <a:r>
              <a:rPr lang="fr-CA" dirty="0"/>
              <a:t>Le choix des détails les plus importants à inclure est essentiel à la fois pour votre sécurité et pour que votre histoire soit claire et efficace.</a:t>
            </a:r>
          </a:p>
          <a:p>
            <a:endParaRPr lang="fr-CA" i="0" dirty="0"/>
          </a:p>
          <a:p>
            <a:r>
              <a:rPr lang="fr-CA" dirty="0"/>
              <a:t>Essayez de raconter votre histoire à une ou à plusieurs personnes de confiance avant d’aller plus loin. Ces personnes peuvent vous donner une importante rétroaction sur vos décisions et vous dire si vous avez inclus des détails pertinents.</a:t>
            </a:r>
          </a:p>
        </p:txBody>
      </p:sp>
      <p:sp>
        <p:nvSpPr>
          <p:cNvPr id="4" name="Slide Number Placeholder 3"/>
          <p:cNvSpPr>
            <a:spLocks noGrp="1"/>
          </p:cNvSpPr>
          <p:nvPr>
            <p:ph type="sldNum" sz="quarter" idx="5"/>
          </p:nvPr>
        </p:nvSpPr>
        <p:spPr/>
        <p:txBody>
          <a:bodyPr/>
          <a:lstStyle/>
          <a:p>
            <a:fld id="{A3E34907-0F70-4C9D-9AC5-CEC89FE46F30}" type="slidenum">
              <a:rPr lang="en-CA" smtClean="0"/>
              <a:t>68</a:t>
            </a:fld>
            <a:endParaRPr lang="en-CA" dirty="0"/>
          </a:p>
        </p:txBody>
      </p:sp>
      <p:sp>
        <p:nvSpPr>
          <p:cNvPr id="5" name="Footer Placeholder 5">
            <a:extLst>
              <a:ext uri="{FF2B5EF4-FFF2-40B4-BE49-F238E27FC236}">
                <a16:creationId xmlns:a16="http://schemas.microsoft.com/office/drawing/2014/main" id="{6819AA38-382B-4696-8BBC-C9D03B7AC763}"/>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1212585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Toutes nos histoires sont partagées avec d’autres personnes. Pensez aux autres personnes qui font partie de l’histoire, comme les membres de votre famille, vos amis et vos enfants.</a:t>
            </a:r>
          </a:p>
          <a:p>
            <a:endParaRPr lang="fr-CA" dirty="0"/>
          </a:p>
          <a:p>
            <a:r>
              <a:rPr lang="fr-CA" dirty="0"/>
              <a:t>Si vous pensez partager votre histoire dans un espace public, vous devez vous assurer que toutes les personnes concernées dans l’histoire savent de quelle façon elles seront représentées. Toute personne dont la voix ou l’image figurera dans l’histoire doit savoir à quel endroit vous allez la partager et qui pourrait la voir.</a:t>
            </a:r>
          </a:p>
        </p:txBody>
      </p:sp>
      <p:sp>
        <p:nvSpPr>
          <p:cNvPr id="4" name="Slide Number Placeholder 3"/>
          <p:cNvSpPr>
            <a:spLocks noGrp="1"/>
          </p:cNvSpPr>
          <p:nvPr>
            <p:ph type="sldNum" sz="quarter" idx="5"/>
          </p:nvPr>
        </p:nvSpPr>
        <p:spPr/>
        <p:txBody>
          <a:bodyPr/>
          <a:lstStyle/>
          <a:p>
            <a:fld id="{A3E34907-0F70-4C9D-9AC5-CEC89FE46F30}" type="slidenum">
              <a:rPr lang="en-CA" smtClean="0"/>
              <a:t>69</a:t>
            </a:fld>
            <a:endParaRPr lang="en-CA" dirty="0"/>
          </a:p>
        </p:txBody>
      </p:sp>
      <p:sp>
        <p:nvSpPr>
          <p:cNvPr id="5" name="Footer Placeholder 5">
            <a:extLst>
              <a:ext uri="{FF2B5EF4-FFF2-40B4-BE49-F238E27FC236}">
                <a16:creationId xmlns:a16="http://schemas.microsoft.com/office/drawing/2014/main" id="{DAD6B979-3580-4877-BF1B-45B6EE85A7D4}"/>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403009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1957C-533B-738C-1EE9-48EC12057E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DA059F-61AB-26FD-5411-1AD88FC1C4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864770-4D5C-AD09-ED92-188DB45BC364}"/>
              </a:ext>
            </a:extLst>
          </p:cNvPr>
          <p:cNvSpPr>
            <a:spLocks noGrp="1"/>
          </p:cNvSpPr>
          <p:nvPr>
            <p:ph type="body" idx="1"/>
          </p:nvPr>
        </p:nvSpPr>
        <p:spPr/>
        <p:txBody>
          <a:bodyPr/>
          <a:lstStyle/>
          <a:p>
            <a:r>
              <a:rPr lang="fr-CA" dirty="0"/>
              <a:t>Elle nous permet de partager nos propres histoires de manière authentique, telles que nous les avons vécues et non telles qu’elles sont perçues par les autres. Nous pouvons également les partager en toute sécurité en choisissant notamment notre langage, notre approche et nos plateformes.</a:t>
            </a:r>
          </a:p>
        </p:txBody>
      </p:sp>
      <p:sp>
        <p:nvSpPr>
          <p:cNvPr id="4" name="Slide Number Placeholder 3">
            <a:extLst>
              <a:ext uri="{FF2B5EF4-FFF2-40B4-BE49-F238E27FC236}">
                <a16:creationId xmlns:a16="http://schemas.microsoft.com/office/drawing/2014/main" id="{8A2DA0BB-A3C5-AF50-DDAF-3745B89EFC97}"/>
              </a:ext>
            </a:extLst>
          </p:cNvPr>
          <p:cNvSpPr>
            <a:spLocks noGrp="1"/>
          </p:cNvSpPr>
          <p:nvPr>
            <p:ph type="sldNum" sz="quarter" idx="5"/>
          </p:nvPr>
        </p:nvSpPr>
        <p:spPr/>
        <p:txBody>
          <a:bodyPr/>
          <a:lstStyle/>
          <a:p>
            <a:fld id="{A3E34907-0F70-4C9D-9AC5-CEC89FE46F30}" type="slidenum">
              <a:rPr lang="en-CA" smtClean="0"/>
              <a:t>7</a:t>
            </a:fld>
            <a:endParaRPr lang="en-CA" dirty="0"/>
          </a:p>
        </p:txBody>
      </p:sp>
      <p:sp>
        <p:nvSpPr>
          <p:cNvPr id="5" name="Footer Placeholder 5">
            <a:extLst>
              <a:ext uri="{FF2B5EF4-FFF2-40B4-BE49-F238E27FC236}">
                <a16:creationId xmlns:a16="http://schemas.microsoft.com/office/drawing/2014/main" id="{E701D220-653B-40B7-AEBE-0FF736B43FDE}"/>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1869297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95172-3BC8-D3C0-94EB-79FE674092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949A48-9BBF-38EC-E32F-9FC7048836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D97CC9-7CFF-6A8D-25BB-379BA92288D4}"/>
              </a:ext>
            </a:extLst>
          </p:cNvPr>
          <p:cNvSpPr>
            <a:spLocks noGrp="1"/>
          </p:cNvSpPr>
          <p:nvPr>
            <p:ph type="body" idx="1"/>
          </p:nvPr>
        </p:nvSpPr>
        <p:spPr/>
        <p:txBody>
          <a:bodyPr/>
          <a:lstStyle/>
          <a:p>
            <a:r>
              <a:rPr lang="fr-CA" dirty="0"/>
              <a:t>Vous devrez peut-être aussi tenir compte de certains aspects juridiques. Si votre histoire dit que vous ou quelqu’un d’autre avez subi un préjudice de la part d’une personne identifiable, cette personne pourrait vous poursuivre en justice pour </a:t>
            </a:r>
            <a:r>
              <a:rPr lang="fr-CA" i="1" dirty="0"/>
              <a:t>diffamation</a:t>
            </a:r>
            <a:r>
              <a:rPr lang="fr-CA" dirty="0"/>
              <a:t>. Il y a diffamation lorsqu’une personne publie quelque chose sur quelqu’un d’autre qui pourrait nuire à sa réputation. Pour qu’il y ait diffamation, l’information doit être fausse, et si vous êtes poursuivie, vous devrez peut-être prouver que ce qui se trouve dans votre histoire était vrai.</a:t>
            </a:r>
          </a:p>
          <a:p>
            <a:endParaRPr lang="fr-CA" dirty="0"/>
          </a:p>
          <a:p>
            <a:r>
              <a:rPr lang="fr-CA" dirty="0"/>
              <a:t>Les propos que vous tenez sur votre partenaire de vie dans votre histoire peuvent également avoir une incidence sur les procédures au tribunal de la famille.</a:t>
            </a:r>
          </a:p>
        </p:txBody>
      </p:sp>
      <p:sp>
        <p:nvSpPr>
          <p:cNvPr id="4" name="Slide Number Placeholder 3">
            <a:extLst>
              <a:ext uri="{FF2B5EF4-FFF2-40B4-BE49-F238E27FC236}">
                <a16:creationId xmlns:a16="http://schemas.microsoft.com/office/drawing/2014/main" id="{713AD89F-5AB3-5229-8EA7-733CFC5F624A}"/>
              </a:ext>
            </a:extLst>
          </p:cNvPr>
          <p:cNvSpPr>
            <a:spLocks noGrp="1"/>
          </p:cNvSpPr>
          <p:nvPr>
            <p:ph type="sldNum" sz="quarter" idx="5"/>
          </p:nvPr>
        </p:nvSpPr>
        <p:spPr/>
        <p:txBody>
          <a:bodyPr/>
          <a:lstStyle/>
          <a:p>
            <a:fld id="{A3E34907-0F70-4C9D-9AC5-CEC89FE46F30}" type="slidenum">
              <a:rPr lang="en-CA" smtClean="0"/>
              <a:t>70</a:t>
            </a:fld>
            <a:endParaRPr lang="en-CA" dirty="0"/>
          </a:p>
        </p:txBody>
      </p:sp>
      <p:sp>
        <p:nvSpPr>
          <p:cNvPr id="5" name="Footer Placeholder 5">
            <a:extLst>
              <a:ext uri="{FF2B5EF4-FFF2-40B4-BE49-F238E27FC236}">
                <a16:creationId xmlns:a16="http://schemas.microsoft.com/office/drawing/2014/main" id="{76211E35-45DA-4CB1-B368-24F965E71BD1}"/>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47121461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95172-3BC8-D3C0-94EB-79FE674092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949A48-9BBF-38EC-E32F-9FC7048836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D97CC9-7CFF-6A8D-25BB-379BA92288D4}"/>
              </a:ext>
            </a:extLst>
          </p:cNvPr>
          <p:cNvSpPr>
            <a:spLocks noGrp="1"/>
          </p:cNvSpPr>
          <p:nvPr>
            <p:ph type="body" idx="1"/>
          </p:nvPr>
        </p:nvSpPr>
        <p:spPr/>
        <p:txBody>
          <a:bodyPr/>
          <a:lstStyle/>
          <a:p>
            <a:r>
              <a:rPr lang="fr-CA" dirty="0"/>
              <a:t>Vous devez mûrement réfléchir avant de nommer quelqu’un dans votre histoire. En général, si la personne n’a pas donné son accord pour figurer dans votre histoire, ne la nommez pas.</a:t>
            </a:r>
          </a:p>
          <a:p>
            <a:endParaRPr lang="fr-CA" dirty="0"/>
          </a:p>
          <a:p>
            <a:r>
              <a:rPr lang="fr-CA" dirty="0"/>
              <a:t>Cependant, il n’est pas nécessaire de nommer quelqu’un pour qu’il y ait diffamation : si les personnes qui le connaissent peuvent deviner dans votre histoire que vous parlez de lui, il pourrait tout de même s’agir de diffamation.</a:t>
            </a:r>
          </a:p>
          <a:p>
            <a:endParaRPr lang="fr-CA" dirty="0"/>
          </a:p>
          <a:p>
            <a:r>
              <a:rPr lang="fr-CA" dirty="0"/>
              <a:t>Vous devez donc réfléchir à la manière dont les personnes qui verront votre article pourront identifier les personnes qui y figurent.</a:t>
            </a:r>
          </a:p>
          <a:p>
            <a:endParaRPr lang="fr-CA" dirty="0">
              <a:ea typeface="Calibri"/>
              <a:cs typeface="+mn-lt"/>
            </a:endParaRPr>
          </a:p>
          <a:p>
            <a:r>
              <a:rPr lang="fr-CA" dirty="0">
                <a:ea typeface="Calibri"/>
                <a:cs typeface="+mn-lt"/>
              </a:rPr>
              <a:t>S’il n’y a aucun moyen de raconter votre histoire sans le faire, pensez à la publier de manière anonyme. Nous verrons comment procéder un peu plus tard.</a:t>
            </a:r>
            <a:endParaRPr lang="fr-CA" dirty="0">
              <a:ea typeface="Calibri"/>
              <a:cs typeface="Calibri"/>
            </a:endParaRPr>
          </a:p>
        </p:txBody>
      </p:sp>
      <p:sp>
        <p:nvSpPr>
          <p:cNvPr id="4" name="Slide Number Placeholder 3">
            <a:extLst>
              <a:ext uri="{FF2B5EF4-FFF2-40B4-BE49-F238E27FC236}">
                <a16:creationId xmlns:a16="http://schemas.microsoft.com/office/drawing/2014/main" id="{713AD89F-5AB3-5229-8EA7-733CFC5F624A}"/>
              </a:ext>
            </a:extLst>
          </p:cNvPr>
          <p:cNvSpPr>
            <a:spLocks noGrp="1"/>
          </p:cNvSpPr>
          <p:nvPr>
            <p:ph type="sldNum" sz="quarter" idx="5"/>
          </p:nvPr>
        </p:nvSpPr>
        <p:spPr/>
        <p:txBody>
          <a:bodyPr/>
          <a:lstStyle/>
          <a:p>
            <a:fld id="{A3E34907-0F70-4C9D-9AC5-CEC89FE46F30}" type="slidenum">
              <a:rPr lang="en-CA" smtClean="0"/>
              <a:t>71</a:t>
            </a:fld>
            <a:endParaRPr lang="en-CA" dirty="0"/>
          </a:p>
        </p:txBody>
      </p:sp>
      <p:sp>
        <p:nvSpPr>
          <p:cNvPr id="5" name="Footer Placeholder 5">
            <a:extLst>
              <a:ext uri="{FF2B5EF4-FFF2-40B4-BE49-F238E27FC236}">
                <a16:creationId xmlns:a16="http://schemas.microsoft.com/office/drawing/2014/main" id="{935A47BC-88C4-4D2D-BEC0-AEB6CC964000}"/>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3002493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5F527-3268-2314-BFB3-E8B4FAFA9B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A4F549-ACA3-2CDC-1094-2E74EA841F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A388D8-B049-F7DF-61B7-B1130C05CFF3}"/>
              </a:ext>
            </a:extLst>
          </p:cNvPr>
          <p:cNvSpPr>
            <a:spLocks noGrp="1"/>
          </p:cNvSpPr>
          <p:nvPr>
            <p:ph type="body" idx="1"/>
          </p:nvPr>
        </p:nvSpPr>
        <p:spPr/>
        <p:txBody>
          <a:bodyPr/>
          <a:lstStyle/>
          <a:p>
            <a:r>
              <a:rPr lang="fr-CA" dirty="0"/>
              <a:t>Avant de décider de partager votre histoire, il est important de vous poser quelques questions sur votre vie privée.</a:t>
            </a:r>
          </a:p>
          <a:p>
            <a:endParaRPr lang="fr-CA" dirty="0"/>
          </a:p>
          <a:p>
            <a:pPr marL="181240" indent="-181240">
              <a:buFont typeface="Arial" panose="020B0604020202020204" pitchFamily="34" charset="0"/>
              <a:buChar char="•"/>
            </a:pPr>
            <a:r>
              <a:rPr lang="fr-CA" dirty="0"/>
              <a:t>Qui verra mon histoire?</a:t>
            </a:r>
          </a:p>
          <a:p>
            <a:pPr marL="181240" indent="-181240">
              <a:buFont typeface="Arial" panose="020B0604020202020204" pitchFamily="34" charset="0"/>
              <a:buChar char="•"/>
            </a:pPr>
            <a:r>
              <a:rPr lang="fr-CA" dirty="0"/>
              <a:t>Qui pourra partager mon histoire?</a:t>
            </a:r>
          </a:p>
          <a:p>
            <a:pPr marL="181240" indent="-181240">
              <a:buFont typeface="Arial" panose="020B0604020202020204" pitchFamily="34" charset="0"/>
              <a:buChar char="•"/>
            </a:pPr>
            <a:r>
              <a:rPr lang="fr-CA" dirty="0"/>
              <a:t>Que puis-je faire si mon histoire est vue par des personnes auxquelles je n’avais pas pensé?</a:t>
            </a:r>
          </a:p>
          <a:p>
            <a:endParaRPr lang="fr-CA" dirty="0">
              <a:ea typeface="Calibri"/>
              <a:cs typeface="Calibri"/>
            </a:endParaRPr>
          </a:p>
          <a:p>
            <a:r>
              <a:rPr lang="fr-CA" dirty="0">
                <a:ea typeface="Calibri"/>
                <a:cs typeface="Calibri"/>
              </a:rPr>
              <a:t>En publiant une histoire en ligne, comme pour toute autre histoire, elle parviendra assurément à d’autres personnes. Vous ne pouvez pas être sûre que toutes les personnes qui verront votre histoire la « liront » comme vous l’entendez et en tireront les mêmes messages. Elle peut modifier l’image que les gens ont de vous et peut même avoir une incidence sur des questions comme des procédures au tribunal de la famille.</a:t>
            </a:r>
          </a:p>
          <a:p>
            <a:endParaRPr lang="fr-CA" dirty="0">
              <a:ea typeface="Calibri"/>
              <a:cs typeface="Calibri"/>
            </a:endParaRPr>
          </a:p>
          <a:p>
            <a:r>
              <a:rPr lang="fr-CA" dirty="0">
                <a:ea typeface="Calibri"/>
                <a:cs typeface="Calibri"/>
              </a:rPr>
              <a:t>Certains autres ateliers donnent des conseils généraux sur la question de la protection de la vie privée, mais vous pouvez également prendre des mesures propres à la création d’histoires numériques.</a:t>
            </a:r>
          </a:p>
        </p:txBody>
      </p:sp>
      <p:sp>
        <p:nvSpPr>
          <p:cNvPr id="4" name="Slide Number Placeholder 3">
            <a:extLst>
              <a:ext uri="{FF2B5EF4-FFF2-40B4-BE49-F238E27FC236}">
                <a16:creationId xmlns:a16="http://schemas.microsoft.com/office/drawing/2014/main" id="{8A1F3E73-E025-F809-979E-3D88AB03B971}"/>
              </a:ext>
            </a:extLst>
          </p:cNvPr>
          <p:cNvSpPr>
            <a:spLocks noGrp="1"/>
          </p:cNvSpPr>
          <p:nvPr>
            <p:ph type="sldNum" sz="quarter" idx="5"/>
          </p:nvPr>
        </p:nvSpPr>
        <p:spPr/>
        <p:txBody>
          <a:bodyPr/>
          <a:lstStyle/>
          <a:p>
            <a:fld id="{A3E34907-0F70-4C9D-9AC5-CEC89FE46F30}" type="slidenum">
              <a:rPr lang="en-CA" smtClean="0"/>
              <a:t>72</a:t>
            </a:fld>
            <a:endParaRPr lang="en-CA" dirty="0"/>
          </a:p>
        </p:txBody>
      </p:sp>
      <p:sp>
        <p:nvSpPr>
          <p:cNvPr id="5" name="Footer Placeholder 5">
            <a:extLst>
              <a:ext uri="{FF2B5EF4-FFF2-40B4-BE49-F238E27FC236}">
                <a16:creationId xmlns:a16="http://schemas.microsoft.com/office/drawing/2014/main" id="{EBFE1D36-A199-4608-B612-2B9BBDDB4B3F}"/>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4183580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5F527-3268-2314-BFB3-E8B4FAFA9B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A4F549-ACA3-2CDC-1094-2E74EA841F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A388D8-B049-F7DF-61B7-B1130C05CFF3}"/>
              </a:ext>
            </a:extLst>
          </p:cNvPr>
          <p:cNvSpPr>
            <a:spLocks noGrp="1"/>
          </p:cNvSpPr>
          <p:nvPr>
            <p:ph type="body" idx="1"/>
          </p:nvPr>
        </p:nvSpPr>
        <p:spPr/>
        <p:txBody>
          <a:bodyPr/>
          <a:lstStyle/>
          <a:p>
            <a:r>
              <a:rPr lang="fr-CA" dirty="0"/>
              <a:t>Comme nous l’avons déjà mentionné, il est judicieux d’obtenir le consentement de toute personne qui est vue ou entendue dans votre histoire. Si vous ne pouvez ou ne voulez pas obtenir ce consentement, ne nommez personne et ne montrez pas sa photo. Vous pouvez utiliser un faux nom ou simplement le terme « partenaire » ou un autre terme semblable.</a:t>
            </a:r>
          </a:p>
          <a:p>
            <a:endParaRPr lang="fr-CA" dirty="0"/>
          </a:p>
          <a:p>
            <a:r>
              <a:rPr lang="fr-CA" dirty="0"/>
              <a:t>Bien entendu, la personne peut tout de même être identifiée si des personnes qui vous connaissent le sont. Vous pouvez utiliser l’outil SharkLasers dont nous avons parlé précédemment pour créer un nouveau compte anonyme à partir duquel vous publierez votre histoire.</a:t>
            </a:r>
          </a:p>
          <a:p>
            <a:endParaRPr lang="fr-CA" dirty="0"/>
          </a:p>
          <a:p>
            <a:r>
              <a:rPr lang="fr-CA" dirty="0"/>
              <a:t>Pour éviter d’utiliser des photos de vous (ou de toute autre personne identifiable), vous pouvez utiliser des photos d’archives provenant des sites mentionnés dans les ressources. Vous pouvez aussi utiliser des générateurs d’images par intelligence artificielle.</a:t>
            </a:r>
          </a:p>
          <a:p>
            <a:endParaRPr lang="fr-CA" dirty="0"/>
          </a:p>
          <a:p>
            <a:r>
              <a:rPr lang="fr-CA" dirty="0"/>
              <a:t>L’outil Dall-E vous permet de créer à peu près n’importe quelle image que vous décrirez. Un compte gratuit vous permet de créer un nombre limité d’images par mois, ce qui sera probablement suffisant pour raconter votre histoire.</a:t>
            </a:r>
          </a:p>
          <a:p>
            <a:endParaRPr lang="fr-CA" dirty="0"/>
          </a:p>
          <a:p>
            <a:r>
              <a:rPr lang="fr-CA" dirty="0"/>
              <a:t>Le site « This person does not exist » crée automatiquement des images de visages de personnes. C’est gratuit et vous n’avez pas besoin de compte, mais il vous faudra peut-être quelques essais pour obtenir l’image que vous voulez.</a:t>
            </a:r>
          </a:p>
          <a:p>
            <a:endParaRPr lang="fr-CA" dirty="0"/>
          </a:p>
          <a:p>
            <a:r>
              <a:rPr lang="fr-CA" i="1" dirty="0"/>
              <a:t>[Cliquez pour lire le clip audio : « Si vous ne voulez pas être identifiable du tout, vous pouvez utiliser un générateur de voix pour que la narration ne vous ressemble pas. Vous trouverez une liste des générateurs de voix gratuits dans les ressources.]</a:t>
            </a:r>
            <a:endParaRPr lang="fr-CA" dirty="0">
              <a:highlight>
                <a:srgbClr val="FFFF00"/>
              </a:highlight>
              <a:ea typeface="Calibri"/>
              <a:cs typeface="Calibri"/>
            </a:endParaRPr>
          </a:p>
        </p:txBody>
      </p:sp>
      <p:sp>
        <p:nvSpPr>
          <p:cNvPr id="4" name="Slide Number Placeholder 3">
            <a:extLst>
              <a:ext uri="{FF2B5EF4-FFF2-40B4-BE49-F238E27FC236}">
                <a16:creationId xmlns:a16="http://schemas.microsoft.com/office/drawing/2014/main" id="{8A1F3E73-E025-F809-979E-3D88AB03B971}"/>
              </a:ext>
            </a:extLst>
          </p:cNvPr>
          <p:cNvSpPr>
            <a:spLocks noGrp="1"/>
          </p:cNvSpPr>
          <p:nvPr>
            <p:ph type="sldNum" sz="quarter" idx="5"/>
          </p:nvPr>
        </p:nvSpPr>
        <p:spPr/>
        <p:txBody>
          <a:bodyPr/>
          <a:lstStyle/>
          <a:p>
            <a:fld id="{A3E34907-0F70-4C9D-9AC5-CEC89FE46F30}" type="slidenum">
              <a:rPr lang="en-CA" smtClean="0"/>
              <a:t>73</a:t>
            </a:fld>
            <a:endParaRPr lang="en-CA" dirty="0"/>
          </a:p>
        </p:txBody>
      </p:sp>
      <p:sp>
        <p:nvSpPr>
          <p:cNvPr id="5" name="Footer Placeholder 5">
            <a:extLst>
              <a:ext uri="{FF2B5EF4-FFF2-40B4-BE49-F238E27FC236}">
                <a16:creationId xmlns:a16="http://schemas.microsoft.com/office/drawing/2014/main" id="{92D4BA2A-0D26-4C7B-80B1-615E992BD291}"/>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5139615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C7ECC-0878-3CC4-0B1B-F356DB002F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93D254-7B4B-679C-61AE-C6AB6F1E06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CAC631-51C8-7367-68F1-769B1F59935B}"/>
              </a:ext>
            </a:extLst>
          </p:cNvPr>
          <p:cNvSpPr>
            <a:spLocks noGrp="1"/>
          </p:cNvSpPr>
          <p:nvPr>
            <p:ph type="body" idx="1"/>
          </p:nvPr>
        </p:nvSpPr>
        <p:spPr/>
        <p:txBody>
          <a:bodyPr/>
          <a:lstStyle/>
          <a:p>
            <a:r>
              <a:rPr lang="fr-CA" i="0" dirty="0"/>
              <a:t>Maintenant que vous avez décidé des informations que vous êtes prête à partager, réfléchissez à la plateforme que vous souhaitez utiliser.</a:t>
            </a:r>
          </a:p>
          <a:p>
            <a:endParaRPr lang="fr-CA" dirty="0"/>
          </a:p>
          <a:p>
            <a:r>
              <a:rPr lang="fr-CA" i="0" dirty="0"/>
              <a:t>Différentes plateformes, comme YouTube, TikTok et Instagram, vous permettent de rejoindre différentes personnes et vous offrent différents outils pour contrôler qui peut voir vos histoires et faire un signalement en cas de problème.</a:t>
            </a:r>
            <a:r>
              <a:rPr lang="fr-CA" dirty="0"/>
              <a:t> </a:t>
            </a:r>
          </a:p>
        </p:txBody>
      </p:sp>
      <p:sp>
        <p:nvSpPr>
          <p:cNvPr id="4" name="Slide Number Placeholder 3">
            <a:extLst>
              <a:ext uri="{FF2B5EF4-FFF2-40B4-BE49-F238E27FC236}">
                <a16:creationId xmlns:a16="http://schemas.microsoft.com/office/drawing/2014/main" id="{AF89CC4A-19B7-62F9-C979-FF1F385834F3}"/>
              </a:ext>
            </a:extLst>
          </p:cNvPr>
          <p:cNvSpPr>
            <a:spLocks noGrp="1"/>
          </p:cNvSpPr>
          <p:nvPr>
            <p:ph type="sldNum" sz="quarter" idx="5"/>
          </p:nvPr>
        </p:nvSpPr>
        <p:spPr/>
        <p:txBody>
          <a:bodyPr/>
          <a:lstStyle/>
          <a:p>
            <a:fld id="{A3E34907-0F70-4C9D-9AC5-CEC89FE46F30}" type="slidenum">
              <a:rPr lang="en-CA" smtClean="0"/>
              <a:t>74</a:t>
            </a:fld>
            <a:endParaRPr lang="en-CA" dirty="0"/>
          </a:p>
        </p:txBody>
      </p:sp>
      <p:sp>
        <p:nvSpPr>
          <p:cNvPr id="5" name="Footer Placeholder 5">
            <a:extLst>
              <a:ext uri="{FF2B5EF4-FFF2-40B4-BE49-F238E27FC236}">
                <a16:creationId xmlns:a16="http://schemas.microsoft.com/office/drawing/2014/main" id="{27AE3993-F7F9-4DF4-ACE0-941D256B18E5}"/>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08931566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099D6-DB51-0444-6FFE-E5403AD069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A5558-1454-5E84-955A-5DF5EC1E9B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1791D0-6C9E-0A1B-3818-DDC0E59336A9}"/>
              </a:ext>
            </a:extLst>
          </p:cNvPr>
          <p:cNvSpPr>
            <a:spLocks noGrp="1"/>
          </p:cNvSpPr>
          <p:nvPr>
            <p:ph type="body" idx="1"/>
          </p:nvPr>
        </p:nvSpPr>
        <p:spPr/>
        <p:txBody>
          <a:bodyPr/>
          <a:lstStyle/>
          <a:p>
            <a:r>
              <a:rPr lang="fr-CA" dirty="0"/>
              <a:t>Jetons un coup d’œil à quelques plateformes populaires. Je vais vous en présenter une d’abord, puis nous pourrons faire le reste ensemble à l’aide du document que vous avez entre les mains.</a:t>
            </a:r>
          </a:p>
          <a:p>
            <a:endParaRPr lang="fr-CA" dirty="0">
              <a:highlight>
                <a:srgbClr val="FFFF00"/>
              </a:highlight>
            </a:endParaRPr>
          </a:p>
          <a:p>
            <a:r>
              <a:rPr lang="fr-CA" dirty="0"/>
              <a:t>Facebook est un exemple de ce que nous appelons un réseau social </a:t>
            </a:r>
            <a:r>
              <a:rPr lang="fr-CA" i="1" dirty="0"/>
              <a:t>fermé</a:t>
            </a:r>
            <a:r>
              <a:rPr lang="fr-CA" dirty="0"/>
              <a:t> : pour partager du contenu avec une autre personne, vous devez généralement accepter une demande d’amitié provenant de cette personne. (Sur un réseau </a:t>
            </a:r>
            <a:r>
              <a:rPr lang="fr-CA" i="1" dirty="0"/>
              <a:t>ouvert</a:t>
            </a:r>
            <a:r>
              <a:rPr lang="fr-CA" dirty="0"/>
              <a:t>, tout le monde peut voir ce que vous publiez.) C’est un bon endroit pour communiquer avec ses amis et sa famille, mais pas nécessairement le meilleur endroit pour rejoindre des personnes que nous ne connaissons </a:t>
            </a:r>
            <a:r>
              <a:rPr lang="fr-CA" i="1" dirty="0"/>
              <a:t>pas</a:t>
            </a:r>
            <a:r>
              <a:rPr lang="fr-CA" dirty="0"/>
              <a:t> ou partager des contenus de façon anonyme.</a:t>
            </a:r>
          </a:p>
          <a:p>
            <a:endParaRPr lang="fr-CA" dirty="0"/>
          </a:p>
          <a:p>
            <a:r>
              <a:rPr lang="fr-CA" dirty="0"/>
              <a:t>Le format courant consiste à publier du contenu à partir de votre compte, dont des vidéos intégrées à votre contenu. Mais comme ce contenu apparaît dans votre fil d’actualité, il est lié à vous d’une manière qui ne l’est pas forcément sur d’autres plateformes. Les lignes directrices de la communauté adoptent une approche appelée « supprimer, réduire, informer », ce qui signifie que tout en supprimant un grand nombre de contenus problématiques, les plateformes essayent de donner aux survivantes la liberté nécessaire pour partager leurs expériences.</a:t>
            </a:r>
          </a:p>
          <a:p>
            <a:endParaRPr lang="fr-CA" i="0" dirty="0">
              <a:highlight>
                <a:srgbClr val="FFFF00"/>
              </a:highlight>
            </a:endParaRPr>
          </a:p>
          <a:p>
            <a:r>
              <a:rPr lang="fr-CA" i="0" dirty="0"/>
              <a:t>Facebook vous permet de bloquer certains utilisateurs et de limiter le public (« n’importe qui sur Facebook », « seulement moi », etc.) qui voit le contenu qui se trouve sur votre compte et aussi pour chaque publication individuelle.</a:t>
            </a:r>
          </a:p>
          <a:p>
            <a:endParaRPr lang="fr-CA" i="0" dirty="0"/>
          </a:p>
          <a:p>
            <a:r>
              <a:rPr lang="fr-CA" dirty="0"/>
              <a:t>Essayons maintenant de le faire sur d’autres plateformes populaires. Vous pouvez consulter le document pour connaître les lignes directrices de chacune d’entre elles.</a:t>
            </a:r>
          </a:p>
          <a:p>
            <a:endParaRPr lang="fr-CA" i="0" dirty="0"/>
          </a:p>
          <a:p>
            <a:r>
              <a:rPr lang="fr-CA" dirty="0"/>
              <a:t>Vous voudrez peut-être faire quelques recherches après l’atelier pour connaître les détails des mesures de contrôle de la confidentialité de chaque plateforme, mais les personnes qui connaissent mieux chaque plateforme devraient pouvoir nous aider en nous donnant une idée générale de ce qu’il est possible de faire.</a:t>
            </a:r>
          </a:p>
        </p:txBody>
      </p:sp>
      <p:sp>
        <p:nvSpPr>
          <p:cNvPr id="4" name="Slide Number Placeholder 3">
            <a:extLst>
              <a:ext uri="{FF2B5EF4-FFF2-40B4-BE49-F238E27FC236}">
                <a16:creationId xmlns:a16="http://schemas.microsoft.com/office/drawing/2014/main" id="{D48BC0D5-E8FF-5CDE-D7BB-0DAEEE358821}"/>
              </a:ext>
            </a:extLst>
          </p:cNvPr>
          <p:cNvSpPr>
            <a:spLocks noGrp="1"/>
          </p:cNvSpPr>
          <p:nvPr>
            <p:ph type="sldNum" sz="quarter" idx="5"/>
          </p:nvPr>
        </p:nvSpPr>
        <p:spPr/>
        <p:txBody>
          <a:bodyPr/>
          <a:lstStyle/>
          <a:p>
            <a:fld id="{A3E34907-0F70-4C9D-9AC5-CEC89FE46F30}" type="slidenum">
              <a:rPr lang="en-CA" smtClean="0"/>
              <a:t>75</a:t>
            </a:fld>
            <a:endParaRPr lang="en-CA" dirty="0"/>
          </a:p>
        </p:txBody>
      </p:sp>
      <p:sp>
        <p:nvSpPr>
          <p:cNvPr id="5" name="Footer Placeholder 5">
            <a:extLst>
              <a:ext uri="{FF2B5EF4-FFF2-40B4-BE49-F238E27FC236}">
                <a16:creationId xmlns:a16="http://schemas.microsoft.com/office/drawing/2014/main" id="{7CA4B767-E967-4974-AF08-59E210A8269D}"/>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1757769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Voyons maintenant quelques-unes des histoires que vous avez créées à l’aide de l’outil de narration numérique.</a:t>
            </a:r>
          </a:p>
          <a:p>
            <a:endParaRPr lang="fr-CA" dirty="0"/>
          </a:p>
          <a:p>
            <a:r>
              <a:rPr lang="fr-CA" dirty="0"/>
              <a:t>Nous ne montrerons votre histoire que si vous vous sentez à l’aise de le faire. Levez la main </a:t>
            </a:r>
            <a:r>
              <a:rPr lang="fr-CA" i="1" dirty="0"/>
              <a:t>[publier cette directive dans le salon de clavardage]</a:t>
            </a:r>
            <a:r>
              <a:rPr lang="fr-CA" dirty="0"/>
              <a:t> si vous souhaitez partager la vôtre maintenant.</a:t>
            </a:r>
          </a:p>
        </p:txBody>
      </p:sp>
      <p:sp>
        <p:nvSpPr>
          <p:cNvPr id="4" name="Slide Number Placeholder 3"/>
          <p:cNvSpPr>
            <a:spLocks noGrp="1"/>
          </p:cNvSpPr>
          <p:nvPr>
            <p:ph type="sldNum" sz="quarter" idx="5"/>
          </p:nvPr>
        </p:nvSpPr>
        <p:spPr/>
        <p:txBody>
          <a:bodyPr/>
          <a:lstStyle/>
          <a:p>
            <a:fld id="{A3E34907-0F70-4C9D-9AC5-CEC89FE46F30}" type="slidenum">
              <a:rPr lang="en-CA" smtClean="0"/>
              <a:t>76</a:t>
            </a:fld>
            <a:endParaRPr lang="en-CA" dirty="0"/>
          </a:p>
        </p:txBody>
      </p:sp>
      <p:sp>
        <p:nvSpPr>
          <p:cNvPr id="5" name="Footer Placeholder 5">
            <a:extLst>
              <a:ext uri="{FF2B5EF4-FFF2-40B4-BE49-F238E27FC236}">
                <a16:creationId xmlns:a16="http://schemas.microsoft.com/office/drawing/2014/main" id="{D21CE3C2-6877-46BE-A7B2-646B9846783F}"/>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4796582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r>
              <a:rPr lang="fr-CA"/>
              <a:t>[N'hésitez pas à adapter le texte suivant pour qu'il soit accessible, en fonction de votre connaissance des besoins des participants à l'atelier]. </a:t>
            </a:r>
            <a:endParaRPr lang="en-US">
              <a:ea typeface="Calibri"/>
              <a:cs typeface="Calibri"/>
            </a:endParaRPr>
          </a:p>
          <a:p>
            <a:r>
              <a:rPr lang="fr-CA" dirty="0"/>
              <a:t> </a:t>
            </a:r>
            <a:endParaRPr lang="fr-CA" dirty="0">
              <a:ea typeface="Calibri"/>
              <a:cs typeface="Calibri"/>
            </a:endParaRPr>
          </a:p>
          <a:p>
            <a:r>
              <a:rPr lang="fr-CA"/>
              <a:t>Avant de procéder au débriefing, nous vous demandons de bien vouloir prendre cinq minutes pour répondre à l'enquête d'évaluation post-atelier. Cette enquête est similaire à celle réalisée au début de l'atelier ; elle aidera l'équipe de </a:t>
            </a:r>
            <a:r>
              <a:rPr lang="fr-CA" dirty="0" err="1"/>
              <a:t>HabiloMédias</a:t>
            </a:r>
            <a:r>
              <a:rPr lang="fr-CA" dirty="0"/>
              <a:t> à mieux comprendre si l'atelier réussit à soutenir les connaissances, les compétences et la confiance des survivants dans le domaine numérique, et à informer les futures mises à jour du programme. Vos réponses sont totalement anonymes.  </a:t>
            </a:r>
            <a:endParaRPr lang="fr-CA" dirty="0">
              <a:ea typeface="Calibri"/>
              <a:cs typeface="Calibri"/>
            </a:endParaRPr>
          </a:p>
          <a:p>
            <a:r>
              <a:rPr lang="fr-CA" dirty="0"/>
              <a:t> </a:t>
            </a:r>
            <a:endParaRPr lang="fr-CA" dirty="0">
              <a:ea typeface="Calibri"/>
              <a:cs typeface="Calibri"/>
            </a:endParaRPr>
          </a:p>
          <a:p>
            <a:r>
              <a:rPr lang="fr-CA"/>
              <a:t>Cette enquête est destinée à évaluer le programme, et non pas vous, les participants. Il n'y a pas de bonnes ou de mauvaises réponses ; ce n'est pas grave si vous ne possédez pas les compétences demandées dans l'enquête. L'enquête commencera par vous demander d'entrer le mot d'identification que vous avez choisi au début de l'atelier. Ce mot permettra à </a:t>
            </a:r>
            <a:r>
              <a:rPr lang="fr-CA" dirty="0" err="1"/>
              <a:t>HabiloMédias</a:t>
            </a:r>
            <a:r>
              <a:rPr lang="fr-CA"/>
              <a:t> de savoir que vous êtes le même participant qui remplit les deux enquêtes d'évaluation sans utiliser d'informations permettant de vous identifier.  </a:t>
            </a:r>
            <a:endParaRPr lang="en-CA">
              <a:ea typeface="Calibri"/>
              <a:cs typeface="Calibri"/>
            </a:endParaRPr>
          </a:p>
          <a:p>
            <a:r>
              <a:rPr lang="fr-CA" dirty="0"/>
              <a:t> </a:t>
            </a:r>
            <a:endParaRPr lang="fr-CA" dirty="0">
              <a:ea typeface="Calibri"/>
              <a:cs typeface="Calibri"/>
            </a:endParaRPr>
          </a:p>
          <a:p>
            <a:r>
              <a:rPr lang="fr-CA" dirty="0"/>
              <a:t> Si vous souhaitez répondre à l'enquête, il vous suffit de scanner le code QR avec l'appareil photo de votre téléphone ou de taper le lien dans votre navigateur pour y accéder. Nous ferons une nouvelle pause jusqu'à ce que toutes les personnes intéressées aient terminé l'enquête.</a:t>
            </a:r>
            <a:endParaRPr lang="en-CA" dirty="0">
              <a:ea typeface="Calibri"/>
              <a:cs typeface="Calibri"/>
            </a:endParaRPr>
          </a:p>
          <a:p>
            <a:endParaRPr lang="fr-CA" dirty="0">
              <a:ea typeface="Calibri"/>
              <a:cs typeface="Calibri"/>
            </a:endParaRPr>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77</a:t>
            </a:fld>
            <a:endParaRPr lang="en-CA" dirty="0"/>
          </a:p>
        </p:txBody>
      </p:sp>
      <p:sp>
        <p:nvSpPr>
          <p:cNvPr id="5" name="Footer Placeholder 5">
            <a:extLst>
              <a:ext uri="{FF2B5EF4-FFF2-40B4-BE49-F238E27FC236}">
                <a16:creationId xmlns:a16="http://schemas.microsoft.com/office/drawing/2014/main" id="{15C29383-0054-46F1-A31D-CC37B7695B59}"/>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5688775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pPr fontAlgn="base"/>
            <a:r>
              <a:rPr lang="fr-CA" dirty="0"/>
              <a:t>Vous êtes aussi invitée à participer à une entrevue en ligne afin de nous faire part de vos commentaires sur les ateliers auxquels vous participez dans le cadre de ce programme. Les entrevues dureront environ 60 minutes. Pour les remercier de leur temps, les participantes aux entrevues recevront une carte-cadeau électronique de 50 $ de PC/</a:t>
            </a:r>
            <a:r>
              <a:rPr lang="fr-CA" dirty="0" err="1"/>
              <a:t>Shoppers</a:t>
            </a:r>
            <a:r>
              <a:rPr lang="fr-CA" dirty="0"/>
              <a:t>. L’équipe de HabiloMédias qui a élaboré cet atelier utilisera ces entrevues pour guider les mises à jour du programme et évaluer la valeur et l’impact de cet atelier.</a:t>
            </a:r>
            <a:endParaRPr lang="en-CA" dirty="0"/>
          </a:p>
          <a:p>
            <a:pPr fontAlgn="base"/>
            <a:r>
              <a:rPr lang="fr-CA" dirty="0"/>
              <a:t> </a:t>
            </a:r>
            <a:endParaRPr lang="en-CA" dirty="0"/>
          </a:p>
          <a:p>
            <a:pPr fontAlgn="base"/>
            <a:r>
              <a:rPr lang="fr-CA" dirty="0"/>
              <a:t>Si vous souhaitez participer, vous pouvez prendre une photo de cette diapositive et utiliser le lien pour vous inscrire. Vous pouvez également scanner le code QR, lequel ouvrira la page d’inscription. Vous n’êtes pas obligée de vous inscrire maintenant. Vous pouvez sauvegarder une photo de la diapositive ou le lien d’inscription et décider de participer plus tard.</a:t>
            </a:r>
            <a:endParaRPr lang="en-CA" dirty="0"/>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78</a:t>
            </a:fld>
            <a:endParaRPr lang="en-CA" dirty="0"/>
          </a:p>
        </p:txBody>
      </p:sp>
      <p:sp>
        <p:nvSpPr>
          <p:cNvPr id="5" name="Footer Placeholder 5">
            <a:extLst>
              <a:ext uri="{FF2B5EF4-FFF2-40B4-BE49-F238E27FC236}">
                <a16:creationId xmlns:a16="http://schemas.microsoft.com/office/drawing/2014/main" id="{CDD61D70-CC35-4D46-A544-DE4F0E0FA582}"/>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86816865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Nous en sommes maintenant à la fin de l’atelier. Nous aimerions faire le point avec vous avant que vous quittiez. </a:t>
            </a:r>
          </a:p>
          <a:p>
            <a:endParaRPr lang="en-CA" dirty="0"/>
          </a:p>
        </p:txBody>
      </p:sp>
      <p:sp>
        <p:nvSpPr>
          <p:cNvPr id="4" name="Slide Number Placeholder 3"/>
          <p:cNvSpPr>
            <a:spLocks noGrp="1"/>
          </p:cNvSpPr>
          <p:nvPr>
            <p:ph type="sldNum" sz="quarter" idx="5"/>
          </p:nvPr>
        </p:nvSpPr>
        <p:spPr/>
        <p:txBody>
          <a:bodyPr/>
          <a:lstStyle/>
          <a:p>
            <a:fld id="{A3E34907-0F70-4C9D-9AC5-CEC89FE46F30}" type="slidenum">
              <a:rPr lang="en-CA" smtClean="0"/>
              <a:t>79</a:t>
            </a:fld>
            <a:endParaRPr lang="en-CA" dirty="0"/>
          </a:p>
        </p:txBody>
      </p:sp>
    </p:spTree>
    <p:extLst>
      <p:ext uri="{BB962C8B-B14F-4D97-AF65-F5344CB8AC3E}">
        <p14:creationId xmlns:p14="http://schemas.microsoft.com/office/powerpoint/2010/main" val="3831588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1957C-533B-738C-1EE9-48EC12057E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DA059F-61AB-26FD-5411-1AD88FC1C4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864770-4D5C-AD09-ED92-188DB45BC364}"/>
              </a:ext>
            </a:extLst>
          </p:cNvPr>
          <p:cNvSpPr>
            <a:spLocks noGrp="1"/>
          </p:cNvSpPr>
          <p:nvPr>
            <p:ph type="body" idx="1"/>
          </p:nvPr>
        </p:nvSpPr>
        <p:spPr/>
        <p:txBody>
          <a:bodyPr/>
          <a:lstStyle/>
          <a:p>
            <a:pPr defTabSz="966612">
              <a:defRPr/>
            </a:pPr>
            <a:r>
              <a:rPr lang="fr-CA" dirty="0">
                <a:cs typeface="+mn-lt"/>
              </a:rPr>
              <a:t>La narration numérique peut être valorisante et faire partie d’un processus de guérison.</a:t>
            </a:r>
          </a:p>
          <a:p>
            <a:pPr defTabSz="966612">
              <a:defRPr/>
            </a:pPr>
            <a:endParaRPr lang="fr-CA" dirty="0">
              <a:cs typeface="+mn-lt"/>
            </a:endParaRPr>
          </a:p>
          <a:p>
            <a:pPr defTabSz="966612">
              <a:defRPr/>
            </a:pPr>
            <a:r>
              <a:rPr lang="fr-CA" dirty="0">
                <a:cs typeface="+mn-lt"/>
              </a:rPr>
              <a:t>Elle nous permet de raconter nos histoires avec force, de lutter contre les stéréotypes et les attitudes négatives, et d’aider d’autres personnes à chercher de l’aide.</a:t>
            </a:r>
            <a:endParaRPr lang="fr-CA" dirty="0"/>
          </a:p>
        </p:txBody>
      </p:sp>
      <p:sp>
        <p:nvSpPr>
          <p:cNvPr id="4" name="Slide Number Placeholder 3">
            <a:extLst>
              <a:ext uri="{FF2B5EF4-FFF2-40B4-BE49-F238E27FC236}">
                <a16:creationId xmlns:a16="http://schemas.microsoft.com/office/drawing/2014/main" id="{8A2DA0BB-A3C5-AF50-DDAF-3745B89EFC97}"/>
              </a:ext>
            </a:extLst>
          </p:cNvPr>
          <p:cNvSpPr>
            <a:spLocks noGrp="1"/>
          </p:cNvSpPr>
          <p:nvPr>
            <p:ph type="sldNum" sz="quarter" idx="5"/>
          </p:nvPr>
        </p:nvSpPr>
        <p:spPr/>
        <p:txBody>
          <a:bodyPr/>
          <a:lstStyle/>
          <a:p>
            <a:fld id="{A3E34907-0F70-4C9D-9AC5-CEC89FE46F30}" type="slidenum">
              <a:rPr lang="en-CA" smtClean="0"/>
              <a:t>8</a:t>
            </a:fld>
            <a:endParaRPr lang="en-CA" dirty="0"/>
          </a:p>
        </p:txBody>
      </p:sp>
      <p:sp>
        <p:nvSpPr>
          <p:cNvPr id="5" name="Footer Placeholder 5">
            <a:extLst>
              <a:ext uri="{FF2B5EF4-FFF2-40B4-BE49-F238E27FC236}">
                <a16:creationId xmlns:a16="http://schemas.microsoft.com/office/drawing/2014/main" id="{8BEEA1CC-6B92-41ED-AB57-C3A43FDB6D6C}"/>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7703533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cs typeface="Calibri"/>
              </a:rPr>
              <a:t>Y a-t-il des préoccupations ou des besoins immédiats que nous pourrions vous aider à résoudre? Si nous ne pouvons pas vous aider, nous vous indiquerons des ressources disponibles qui pourraient vous aider.</a:t>
            </a:r>
          </a:p>
          <a:p>
            <a:endParaRPr lang="fr-CA" dirty="0">
              <a:cs typeface="Calibri"/>
            </a:endParaRPr>
          </a:p>
          <a:p>
            <a:r>
              <a:rPr lang="fr-CA" dirty="0">
                <a:cs typeface="Calibri"/>
              </a:rPr>
              <a:t>Avez-vous d’autres questions concernant l’atelier? Si nous connaissons la réponse, nous vous la communiquerons. Dans le cas contraire, nous vous indiquerons des ressources disponibles qui pourraient vous aider ou nous vous mettrons en contact avec quelqu’un qui pourrait vous renseigner.</a:t>
            </a:r>
          </a:p>
          <a:p>
            <a:endParaRPr lang="fr-CA" dirty="0">
              <a:cs typeface="Calibri"/>
            </a:endParaRPr>
          </a:p>
          <a:p>
            <a:r>
              <a:rPr lang="fr-CA" dirty="0">
                <a:cs typeface="Calibri"/>
              </a:rPr>
              <a:t>Terminons par une question : quelle compétence avez-vous acquise au cours de cet atelier et qui vous sera utile dans votre propre vie?</a:t>
            </a:r>
          </a:p>
          <a:p>
            <a:endParaRPr lang="fr-CA" dirty="0">
              <a:cs typeface="Calibri"/>
            </a:endParaRPr>
          </a:p>
          <a:p>
            <a:endParaRPr lang="fr-CA" dirty="0">
              <a:latin typeface="Segoe UI"/>
              <a:cs typeface="Segoe U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81</a:t>
            </a:fld>
            <a:endParaRPr lang="en-CA" dirty="0"/>
          </a:p>
        </p:txBody>
      </p:sp>
      <p:sp>
        <p:nvSpPr>
          <p:cNvPr id="5" name="Footer Placeholder 5">
            <a:extLst>
              <a:ext uri="{FF2B5EF4-FFF2-40B4-BE49-F238E27FC236}">
                <a16:creationId xmlns:a16="http://schemas.microsoft.com/office/drawing/2014/main" id="{9890DF82-5194-4B80-B02C-190E318EEC5F}"/>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04104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0B0946-CBA9-8C78-DBA4-50B8356320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7A8AA1-F038-A5D4-CA46-DB8294A1F9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DC7A97-4500-840A-3AEF-A5BC64CFEA4D}"/>
              </a:ext>
            </a:extLst>
          </p:cNvPr>
          <p:cNvSpPr>
            <a:spLocks noGrp="1"/>
          </p:cNvSpPr>
          <p:nvPr>
            <p:ph type="body" idx="1"/>
          </p:nvPr>
        </p:nvSpPr>
        <p:spPr/>
        <p:txBody>
          <a:bodyPr/>
          <a:lstStyle/>
          <a:p>
            <a:r>
              <a:rPr lang="fr-CA" dirty="0">
                <a:ea typeface="Calibri"/>
                <a:cs typeface="Calibri"/>
              </a:rPr>
              <a:t>La narration numérique vous permet de raconter votre histoire en utilisant votre propre voix. </a:t>
            </a:r>
          </a:p>
          <a:p>
            <a:endParaRPr lang="fr-CA" dirty="0">
              <a:ea typeface="Calibri"/>
              <a:cs typeface="Calibri"/>
            </a:endParaRPr>
          </a:p>
          <a:p>
            <a:r>
              <a:rPr lang="fr-CA" dirty="0">
                <a:ea typeface="Calibri"/>
                <a:cs typeface="Calibri"/>
              </a:rPr>
              <a:t>Votre voix est la façon dont vous exprimez la vérité de votre histoire. C’est aussi la façon dont votre histoire témoigne de la personne que vous êtes.</a:t>
            </a:r>
          </a:p>
          <a:p>
            <a:endParaRPr lang="fr-CA" dirty="0">
              <a:ea typeface="Calibri"/>
              <a:cs typeface="Calibri"/>
            </a:endParaRPr>
          </a:p>
          <a:p>
            <a:r>
              <a:rPr lang="fr-CA" dirty="0">
                <a:ea typeface="Calibri"/>
                <a:cs typeface="Calibri"/>
              </a:rPr>
              <a:t>Réfléchissez aux questions suivantes.</a:t>
            </a:r>
          </a:p>
          <a:p>
            <a:endParaRPr lang="fr-CA" dirty="0">
              <a:ea typeface="Calibri"/>
              <a:cs typeface="Calibri"/>
            </a:endParaRPr>
          </a:p>
          <a:p>
            <a:r>
              <a:rPr lang="fr-CA" dirty="0">
                <a:ea typeface="Calibri"/>
                <a:cs typeface="Calibri"/>
              </a:rPr>
              <a:t>Êtes-vous une personne sérieuse? Excentrique? Professionnelle? Désinvolte?</a:t>
            </a:r>
          </a:p>
          <a:p>
            <a:endParaRPr lang="fr-CA" dirty="0">
              <a:ea typeface="Calibri"/>
              <a:cs typeface="Calibri"/>
            </a:endParaRPr>
          </a:p>
          <a:p>
            <a:r>
              <a:rPr lang="fr-CA" dirty="0">
                <a:ea typeface="Calibri"/>
                <a:cs typeface="Calibri"/>
              </a:rPr>
              <a:t>Aimez-vous raconter beaucoup de petites histoires ou une seule longue histoire?</a:t>
            </a:r>
          </a:p>
          <a:p>
            <a:endParaRPr lang="fr-CA" dirty="0">
              <a:ea typeface="Calibri"/>
              <a:cs typeface="Calibri"/>
            </a:endParaRPr>
          </a:p>
          <a:p>
            <a:r>
              <a:rPr lang="fr-CA" dirty="0">
                <a:ea typeface="Calibri"/>
                <a:cs typeface="Calibri"/>
              </a:rPr>
              <a:t>Voulez-vous partager les petites victoires de votre vie ou les grandes difficultés?</a:t>
            </a:r>
          </a:p>
          <a:p>
            <a:endParaRPr lang="fr-CA" dirty="0">
              <a:ea typeface="Calibri"/>
              <a:cs typeface="Calibri"/>
            </a:endParaRPr>
          </a:p>
          <a:p>
            <a:r>
              <a:rPr lang="fr-CA" dirty="0">
                <a:ea typeface="Calibri"/>
                <a:cs typeface="Calibri"/>
              </a:rPr>
              <a:t>Voulez-vous être une vedette devant la caméra ou préférez-vous que les images parlent pour vous?</a:t>
            </a:r>
          </a:p>
          <a:p>
            <a:endParaRPr lang="fr-CA" dirty="0">
              <a:ea typeface="Calibri"/>
              <a:cs typeface="Calibri"/>
            </a:endParaRPr>
          </a:p>
          <a:p>
            <a:r>
              <a:rPr lang="fr-CA" dirty="0">
                <a:ea typeface="Calibri"/>
                <a:cs typeface="Calibri"/>
              </a:rPr>
              <a:t>Quel genre de musique aimez-vous? Dans quelle langue voulez-vous parler?</a:t>
            </a:r>
            <a:endParaRPr lang="fr-CA" dirty="0">
              <a:highlight>
                <a:srgbClr val="FFFF00"/>
              </a:highlight>
              <a:ea typeface="Calibri"/>
              <a:cs typeface="Calibri"/>
            </a:endParaRPr>
          </a:p>
          <a:p>
            <a:endParaRPr lang="fr-CA" dirty="0">
              <a:highlight>
                <a:srgbClr val="FFFF00"/>
              </a:highlight>
              <a:ea typeface="Calibri"/>
              <a:cs typeface="Calibri"/>
            </a:endParaRPr>
          </a:p>
        </p:txBody>
      </p:sp>
      <p:sp>
        <p:nvSpPr>
          <p:cNvPr id="4" name="Slide Number Placeholder 3">
            <a:extLst>
              <a:ext uri="{FF2B5EF4-FFF2-40B4-BE49-F238E27FC236}">
                <a16:creationId xmlns:a16="http://schemas.microsoft.com/office/drawing/2014/main" id="{A20F91F6-A0B4-6668-72BE-4B3744F5A82D}"/>
              </a:ext>
            </a:extLst>
          </p:cNvPr>
          <p:cNvSpPr>
            <a:spLocks noGrp="1"/>
          </p:cNvSpPr>
          <p:nvPr>
            <p:ph type="sldNum" sz="quarter" idx="5"/>
          </p:nvPr>
        </p:nvSpPr>
        <p:spPr/>
        <p:txBody>
          <a:bodyPr/>
          <a:lstStyle/>
          <a:p>
            <a:fld id="{A3E34907-0F70-4C9D-9AC5-CEC89FE46F30}" type="slidenum">
              <a:rPr lang="en-CA" smtClean="0"/>
              <a:t>9</a:t>
            </a:fld>
            <a:endParaRPr lang="en-CA" dirty="0"/>
          </a:p>
        </p:txBody>
      </p:sp>
      <p:sp>
        <p:nvSpPr>
          <p:cNvPr id="5" name="Footer Placeholder 5">
            <a:extLst>
              <a:ext uri="{FF2B5EF4-FFF2-40B4-BE49-F238E27FC236}">
                <a16:creationId xmlns:a16="http://schemas.microsoft.com/office/drawing/2014/main" id="{B8ADE9BA-2CE9-48FB-9A0B-51A92034E4E0}"/>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760598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3167840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3006271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3871322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16997835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1052246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3477416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8" name="Footer Placeholder 7"/>
          <p:cNvSpPr>
            <a:spLocks noGrp="1"/>
          </p:cNvSpPr>
          <p:nvPr>
            <p:ph type="ftr" sz="quarter" idx="11"/>
          </p:nvPr>
        </p:nvSpPr>
        <p:spPr/>
        <p:txBody>
          <a:bodyPr/>
          <a:lstStyle/>
          <a:p>
            <a:endParaRPr lang="en-CA" dirty="0"/>
          </a:p>
        </p:txBody>
      </p:sp>
      <p:sp>
        <p:nvSpPr>
          <p:cNvPr id="9" name="Slide Number Placeholder 8"/>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871182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1536464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3" name="Footer Placeholder 2"/>
          <p:cNvSpPr>
            <a:spLocks noGrp="1"/>
          </p:cNvSpPr>
          <p:nvPr>
            <p:ph type="ftr" sz="quarter" idx="11"/>
          </p:nvPr>
        </p:nvSpPr>
        <p:spPr/>
        <p:txBody>
          <a:bodyPr/>
          <a:lstStyle/>
          <a:p>
            <a:endParaRPr lang="en-CA" dirty="0"/>
          </a:p>
        </p:txBody>
      </p:sp>
      <p:sp>
        <p:nvSpPr>
          <p:cNvPr id="4" name="Slide Number Placeholder 3"/>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719593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2178133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664483F-B325-4104-B982-CEA13A072C90}"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3D10F29B-E6B3-4B88-B365-C1821633670D}" type="slidenum">
              <a:rPr lang="en-CA" smtClean="0"/>
              <a:t>‹#›</a:t>
            </a:fld>
            <a:endParaRPr lang="en-CA" dirty="0"/>
          </a:p>
        </p:txBody>
      </p:sp>
    </p:spTree>
    <p:extLst>
      <p:ext uri="{BB962C8B-B14F-4D97-AF65-F5344CB8AC3E}">
        <p14:creationId xmlns:p14="http://schemas.microsoft.com/office/powerpoint/2010/main" val="1478507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64483F-B325-4104-B982-CEA13A072C90}" type="datetimeFigureOut">
              <a:rPr lang="en-CA" smtClean="0"/>
              <a:t>2025-04-09</a:t>
            </a:fld>
            <a:endParaRPr lang="en-CA"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10F29B-E6B3-4B88-B365-C1821633670D}" type="slidenum">
              <a:rPr lang="en-CA" smtClean="0"/>
              <a:t>‹#›</a:t>
            </a:fld>
            <a:endParaRPr lang="en-CA" dirty="0"/>
          </a:p>
        </p:txBody>
      </p:sp>
    </p:spTree>
    <p:extLst>
      <p:ext uri="{BB962C8B-B14F-4D97-AF65-F5344CB8AC3E}">
        <p14:creationId xmlns:p14="http://schemas.microsoft.com/office/powerpoint/2010/main" val="13454774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video" Target="https://www.youtube.com/embed/2DNnfsYX2zc?feature=oembed" TargetMode="Externa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video" Target="https://www.youtube.com/embed/2DNnfsYX2zc?feature=oembed" TargetMode="Externa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9.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40.jp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41.jp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42.jp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43.jp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44.jp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44.jp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45.jp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46.jpg"/></Relationships>
</file>

<file path=ppt/slides/_rels/slide4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48.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49.jp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50.jp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51.jpg"/></Relationships>
</file>

<file path=ppt/slides/_rels/slide5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56.jpg"/></Relationships>
</file>

<file path=ppt/slides/_rels/slide5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78.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microsoft.com/office/2018/10/relationships/comments" Target="../comments/modernComment_230_878D93A5.xml"/></Relationships>
</file>

<file path=ppt/slides/_rels/slide8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88E9B7-212D-49ED-9F21-8612533685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80062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C9E6129-633A-44F8-8822-1ED09A5623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82609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80F1D6-BB9D-4538-BD87-FD3BAF8116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87498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2C8C93-CECA-482C-96CA-7A434891E3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58458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0795C50-2A57-4633-815E-84BB47BED4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04003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87882B-2CB0-4F2E-A2CF-B49E22D8C2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 name="Online Media 1" title="The new cat">
            <a:hlinkClick r:id="" action="ppaction://media"/>
            <a:extLst>
              <a:ext uri="{FF2B5EF4-FFF2-40B4-BE49-F238E27FC236}">
                <a16:creationId xmlns:a16="http://schemas.microsoft.com/office/drawing/2014/main" id="{0728D407-C11F-0C87-18B0-66D7B774FFCC}"/>
              </a:ext>
            </a:extLst>
          </p:cNvPr>
          <p:cNvPicPr>
            <a:picLocks noRot="1" noChangeAspect="1"/>
          </p:cNvPicPr>
          <p:nvPr>
            <a:videoFile r:link="rId1"/>
            <p:custDataLst>
              <p:tags r:id="rId2"/>
            </p:custDataLst>
          </p:nvPr>
        </p:nvPicPr>
        <p:blipFill>
          <a:blip r:embed="rId6"/>
          <a:stretch>
            <a:fillRect/>
          </a:stretch>
        </p:blipFill>
        <p:spPr>
          <a:xfrm>
            <a:off x="0" y="846138"/>
            <a:ext cx="9144000" cy="5165725"/>
          </a:xfrm>
          <a:prstGeom prst="rect">
            <a:avLst/>
          </a:prstGeom>
        </p:spPr>
      </p:pic>
    </p:spTree>
    <p:extLst>
      <p:ext uri="{BB962C8B-B14F-4D97-AF65-F5344CB8AC3E}">
        <p14:creationId xmlns:p14="http://schemas.microsoft.com/office/powerpoint/2010/main" val="330926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FA60155-1159-47E3-85FC-72F8FEAF35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19417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2081D30-AE07-4DD1-B181-D3220EF3A2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04417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F938341-9505-46FD-ABE0-0C76FFCC2C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578219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3E3D020-619A-4064-982D-9B5568B308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473289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127AD7-BA5C-4754-AC90-A501FBE09F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72358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4E61BA-B6F0-4DB0-9A2E-6973718709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82715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63AF8E-49A1-497C-8AF5-B821B86B4A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22037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3671C6-69E4-4FC0-BDF0-A4DA64131F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504317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7DF611-7F28-4411-B667-98277217F3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09613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B2D7DC9-5A12-4B47-8EBD-0A2EE15889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84405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3FA1EA6-55BE-4C61-B259-D67E64AD0A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412775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FF7465-DAD5-4C38-BF6F-4E7CBAA7D7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59808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8D40F4F-E0EB-46F5-92D9-102D9F9DC2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646804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AFEBEF7-4230-422E-AA32-EC8C8C848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435739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FAEE28-2BEF-4A5D-B525-50372C1157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 name="Online Media 1" title="The new cat">
            <a:hlinkClick r:id="" action="ppaction://media"/>
            <a:extLst>
              <a:ext uri="{FF2B5EF4-FFF2-40B4-BE49-F238E27FC236}">
                <a16:creationId xmlns:a16="http://schemas.microsoft.com/office/drawing/2014/main" id="{B7CE34FD-F762-4796-CED5-2CAC2832F811}"/>
              </a:ext>
            </a:extLst>
          </p:cNvPr>
          <p:cNvPicPr>
            <a:picLocks noRot="1" noChangeAspect="1"/>
          </p:cNvPicPr>
          <p:nvPr>
            <a:videoFile r:link="rId1"/>
            <p:custDataLst>
              <p:tags r:id="rId2"/>
            </p:custDataLst>
          </p:nvPr>
        </p:nvPicPr>
        <p:blipFill>
          <a:blip r:embed="rId6"/>
          <a:stretch>
            <a:fillRect/>
          </a:stretch>
        </p:blipFill>
        <p:spPr>
          <a:xfrm>
            <a:off x="0" y="846138"/>
            <a:ext cx="9144000" cy="5165725"/>
          </a:xfrm>
          <a:prstGeom prst="rect">
            <a:avLst/>
          </a:prstGeom>
        </p:spPr>
      </p:pic>
    </p:spTree>
    <p:extLst>
      <p:ext uri="{BB962C8B-B14F-4D97-AF65-F5344CB8AC3E}">
        <p14:creationId xmlns:p14="http://schemas.microsoft.com/office/powerpoint/2010/main" val="2088999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A56C7B-BAFD-4706-9CB7-958448BEEB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14634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2B4A3F-2316-4650-B94A-157E869201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876208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BCAC41-F98F-4DA6-8E95-A5BE08B22B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909893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050569F-C416-4EDC-8560-F9E6C0AA4B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777277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2978A8-ADA5-4511-89DB-ED904D0BEA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352320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BFBD9C-28A0-4BFB-9EF3-B706EAAECE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806645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D88184E-515A-41FB-AC1C-33DF7C7ECD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440677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26F5EA-98E8-469B-A29F-7D57E70C80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287174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8B1DD6-90E2-49EC-8A59-7893655775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274952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639BD3D-04BC-401F-9A9C-4099E1C130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772125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005232-A74E-426A-B352-1507C23A16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647529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F87CB7-DF2A-46D5-AC41-8C1D8B662F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26888917"/>
      </p:ext>
    </p:extLst>
  </p:cSld>
  <p:clrMapOvr>
    <a:masterClrMapping/>
  </p:clrMapOvr>
  <mc:AlternateContent xmlns:mc="http://schemas.openxmlformats.org/markup-compatibility/2006" xmlns:p14="http://schemas.microsoft.com/office/powerpoint/2010/main">
    <mc:Choice Requires="p14">
      <p:transition spd="slow" p14:dur="2000" advClick="0" advTm="7968"/>
    </mc:Choice>
    <mc:Fallback xmlns="">
      <p:transition spd="slow" advClick="0" advTm="796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F090CB-445F-43A9-AB78-1B6FC8D3C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320951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9B2FF49-1DCB-4F90-AACF-B7E6B9ADBE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77006613"/>
      </p:ext>
    </p:extLst>
  </p:cSld>
  <p:clrMapOvr>
    <a:masterClrMapping/>
  </p:clrMapOvr>
  <mc:AlternateContent xmlns:mc="http://schemas.openxmlformats.org/markup-compatibility/2006" xmlns:p14="http://schemas.microsoft.com/office/powerpoint/2010/main">
    <mc:Choice Requires="p14">
      <p:transition spd="slow" p14:dur="2000" advClick="0" advTm="13402"/>
    </mc:Choice>
    <mc:Fallback xmlns="">
      <p:transition spd="slow" advClick="0" advTm="13402"/>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ED6881-87DC-4ECD-AEA3-C5AEDFA3CC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445590547"/>
      </p:ext>
    </p:extLst>
  </p:cSld>
  <p:clrMapOvr>
    <a:masterClrMapping/>
  </p:clrMapOvr>
  <mc:AlternateContent xmlns:mc="http://schemas.openxmlformats.org/markup-compatibility/2006" xmlns:p14="http://schemas.microsoft.com/office/powerpoint/2010/main">
    <mc:Choice Requires="p14">
      <p:transition spd="med" p14:dur="700" advClick="0" advTm="7637">
        <p:fade/>
      </p:transition>
    </mc:Choice>
    <mc:Fallback xmlns="">
      <p:transition spd="med" advClick="0" advTm="7637">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8950DA-884B-455A-AFF1-5CA5F727F4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76472955"/>
      </p:ext>
    </p:extLst>
  </p:cSld>
  <p:clrMapOvr>
    <a:masterClrMapping/>
  </p:clrMapOvr>
  <mc:AlternateContent xmlns:mc="http://schemas.openxmlformats.org/markup-compatibility/2006" xmlns:p14="http://schemas.microsoft.com/office/powerpoint/2010/main">
    <mc:Choice Requires="p14">
      <p:transition spd="med" p14:dur="700" advClick="0" advTm="9379">
        <p:fade/>
      </p:transition>
    </mc:Choice>
    <mc:Fallback xmlns="">
      <p:transition spd="med" advClick="0" advTm="9379">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AB04A5-C359-4171-B154-523CBE0456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30994059"/>
      </p:ext>
    </p:extLst>
  </p:cSld>
  <p:clrMapOvr>
    <a:masterClrMapping/>
  </p:clrMapOvr>
  <mc:AlternateContent xmlns:mc="http://schemas.openxmlformats.org/markup-compatibility/2006" xmlns:p14="http://schemas.microsoft.com/office/powerpoint/2010/main">
    <mc:Choice Requires="p14">
      <p:transition spd="med" p14:dur="700" advClick="0" advTm="7995">
        <p:fade/>
      </p:transition>
    </mc:Choice>
    <mc:Fallback xmlns="">
      <p:transition spd="med" advClick="0" advTm="7995">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18D569-8FD9-48E8-B8BC-1F0CC8AF8D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709830779"/>
      </p:ext>
    </p:extLst>
  </p:cSld>
  <p:clrMapOvr>
    <a:masterClrMapping/>
  </p:clrMapOvr>
  <mc:AlternateContent xmlns:mc="http://schemas.openxmlformats.org/markup-compatibility/2006" xmlns:p14="http://schemas.microsoft.com/office/powerpoint/2010/main">
    <mc:Choice Requires="p14">
      <p:transition spd="med" p14:dur="700" advClick="0" advTm="2884">
        <p:fade/>
      </p:transition>
    </mc:Choice>
    <mc:Fallback xmlns="">
      <p:transition spd="med" advClick="0" advTm="2884">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B14CEA4-2DA5-4C44-A969-74A1317E44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9781465"/>
      </p:ext>
    </p:extLst>
  </p:cSld>
  <p:clrMapOvr>
    <a:masterClrMapping/>
  </p:clrMapOvr>
  <mc:AlternateContent xmlns:mc="http://schemas.openxmlformats.org/markup-compatibility/2006" xmlns:p14="http://schemas.microsoft.com/office/powerpoint/2010/main">
    <mc:Choice Requires="p14">
      <p:transition spd="med" p14:dur="700" advClick="0" advTm="17164">
        <p:fade/>
      </p:transition>
    </mc:Choice>
    <mc:Fallback xmlns="">
      <p:transition spd="med" advClick="0" advTm="17164">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38F50F-5814-4CDE-AB04-6498C9ACC0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949038208"/>
      </p:ext>
    </p:extLst>
  </p:cSld>
  <p:clrMapOvr>
    <a:masterClrMapping/>
  </p:clrMapOvr>
  <mc:AlternateContent xmlns:mc="http://schemas.openxmlformats.org/markup-compatibility/2006" xmlns:p14="http://schemas.microsoft.com/office/powerpoint/2010/main">
    <mc:Choice Requires="p14">
      <p:transition spd="med" p14:dur="700" advClick="0" advTm="7368">
        <p:fade/>
      </p:transition>
    </mc:Choice>
    <mc:Fallback xmlns="">
      <p:transition spd="med" advClick="0" advTm="7368">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9D2BB4-939C-4233-A4C2-A1485546C9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592150791"/>
      </p:ext>
    </p:extLst>
  </p:cSld>
  <p:clrMapOvr>
    <a:masterClrMapping/>
  </p:clrMapOvr>
  <mc:AlternateContent xmlns:mc="http://schemas.openxmlformats.org/markup-compatibility/2006" xmlns:p14="http://schemas.microsoft.com/office/powerpoint/2010/main">
    <mc:Choice Requires="p14">
      <p:transition spd="med" p14:dur="700" advClick="0" advTm="6166">
        <p:fade/>
      </p:transition>
    </mc:Choice>
    <mc:Fallback xmlns="">
      <p:transition spd="med" advClick="0" advTm="6166">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D4C7C6-224C-44E0-96DB-5B68BA344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763582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AFA3EB-451C-4F7B-9017-9C7516CCDE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33840627"/>
      </p:ext>
    </p:extLst>
  </p:cSld>
  <p:clrMapOvr>
    <a:masterClrMapping/>
  </p:clrMapOvr>
  <mc:AlternateContent xmlns:mc="http://schemas.openxmlformats.org/markup-compatibility/2006" xmlns:p14="http://schemas.microsoft.com/office/powerpoint/2010/main">
    <mc:Choice Requires="p14">
      <p:transition spd="med" p14:dur="700" advClick="0" advTm="13506">
        <p:fade/>
      </p:transition>
    </mc:Choice>
    <mc:Fallback xmlns="">
      <p:transition spd="med" advClick="0" advTm="13506">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F52286D6-B0C5-4129-A000-0B9984557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4B5F1544-097B-4ABD-BFA4-9ACFE3954F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7904" y="2673514"/>
            <a:ext cx="1728192" cy="1728192"/>
          </a:xfrm>
          <a:prstGeom prst="rect">
            <a:avLst/>
          </a:prstGeom>
        </p:spPr>
      </p:pic>
      <p:sp>
        <p:nvSpPr>
          <p:cNvPr id="4" name="Rectangle 3">
            <a:extLst>
              <a:ext uri="{FF2B5EF4-FFF2-40B4-BE49-F238E27FC236}">
                <a16:creationId xmlns:a16="http://schemas.microsoft.com/office/drawing/2014/main" id="{9F7505F6-4199-401D-86B0-CF7D03A230C2}"/>
              </a:ext>
            </a:extLst>
          </p:cNvPr>
          <p:cNvSpPr/>
          <p:nvPr/>
        </p:nvSpPr>
        <p:spPr>
          <a:xfrm>
            <a:off x="2411760" y="4582301"/>
            <a:ext cx="4572000" cy="523220"/>
          </a:xfrm>
          <a:prstGeom prst="rect">
            <a:avLst/>
          </a:prstGeom>
        </p:spPr>
        <p:txBody>
          <a:bodyPr>
            <a:spAutoFit/>
          </a:bodyPr>
          <a:lstStyle/>
          <a:p>
            <a:r>
              <a:rPr lang="en-CA" sz="2800" b="1" dirty="0"/>
              <a:t>https://bit.ly/sondage-eval</a:t>
            </a:r>
          </a:p>
        </p:txBody>
      </p:sp>
    </p:spTree>
    <p:extLst>
      <p:ext uri="{BB962C8B-B14F-4D97-AF65-F5344CB8AC3E}">
        <p14:creationId xmlns:p14="http://schemas.microsoft.com/office/powerpoint/2010/main" val="8468757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B657181-B894-46A9-BF6A-153176A58E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01090471"/>
      </p:ext>
    </p:extLst>
  </p:cSld>
  <p:clrMapOvr>
    <a:masterClrMapping/>
  </p:clrMapOvr>
  <mc:AlternateContent xmlns:mc="http://schemas.openxmlformats.org/markup-compatibility/2006" xmlns:p14="http://schemas.microsoft.com/office/powerpoint/2010/main">
    <mc:Choice Requires="p14">
      <p:transition spd="med" p14:dur="700" advClick="0" advTm="15648">
        <p:fade/>
      </p:transition>
    </mc:Choice>
    <mc:Fallback xmlns="">
      <p:transition spd="med" advClick="0" advTm="15648">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F9D61F-89F4-49F0-9EDF-18A853FCDF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462427037"/>
      </p:ext>
    </p:extLst>
  </p:cSld>
  <p:clrMapOvr>
    <a:masterClrMapping/>
  </p:clrMapOvr>
  <mc:AlternateContent xmlns:mc="http://schemas.openxmlformats.org/markup-compatibility/2006" xmlns:p14="http://schemas.microsoft.com/office/powerpoint/2010/main">
    <mc:Choice Requires="p14">
      <p:transition spd="med" p14:dur="700" advClick="0" advTm="8726">
        <p:fade/>
      </p:transition>
    </mc:Choice>
    <mc:Fallback xmlns="">
      <p:transition spd="med" advClick="0" advTm="8726">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FEE78D-AA07-4800-984D-63A4A2F431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900356128"/>
      </p:ext>
    </p:extLst>
  </p:cSld>
  <p:clrMapOvr>
    <a:masterClrMapping/>
  </p:clrMapOvr>
  <mc:AlternateContent xmlns:mc="http://schemas.openxmlformats.org/markup-compatibility/2006" xmlns:p14="http://schemas.microsoft.com/office/powerpoint/2010/main">
    <mc:Choice Requires="p14">
      <p:transition spd="med" p14:dur="700" advClick="0" advTm="6061">
        <p:fade/>
      </p:transition>
    </mc:Choice>
    <mc:Fallback xmlns="">
      <p:transition spd="med" advClick="0" advTm="6061">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4DAE79-99D1-4ED9-AF71-A90D4E353E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528799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8196344-AB53-4485-AD6A-E5C3844380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071575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F7A43BD-3889-4F69-85F4-DCE75E010D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206805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15BBA3C-FD5B-4C08-AF1F-93336A6FA3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24497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FA1BD8D-D9B8-438B-AA59-F50BEEE666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315023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93743FD-5B62-4284-9B77-F053B1489D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07507875"/>
      </p:ext>
    </p:extLst>
  </p:cSld>
  <p:clrMapOvr>
    <a:masterClrMapping/>
  </p:clrMapOvr>
  <mc:AlternateContent xmlns:mc="http://schemas.openxmlformats.org/markup-compatibility/2006" xmlns:p14="http://schemas.microsoft.com/office/powerpoint/2010/main">
    <mc:Choice Requires="p14">
      <p:transition spd="med" p14:dur="700" advClick="0" advTm="13506">
        <p:fade/>
      </p:transition>
    </mc:Choice>
    <mc:Fallback xmlns="">
      <p:transition spd="med" advClick="0" advTm="13506">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04CF5FD-9143-43A8-A0FD-2E330E42C3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65029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2D5BA-68B9-966F-2118-04FE0D082862}"/>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A82C6B61-B67F-49E3-9882-1F567B4888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482223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E33C64-C57E-4F6A-A2D0-CA64464F33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202345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A6D9322-DCCE-4926-BB3C-90526AA3D9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45418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795011-82E9-4C2B-8518-59A2CB0414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525173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57A4E7-C4D5-4C80-8A33-AB8E660597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842440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07BAE85-A26E-416B-ADBE-9AECFCA2C4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407345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78B629-97C6-47F5-BC2A-CD44E07BAD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163454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FB43A3-3F10-4F31-BEDD-A5E0061A7D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968354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3F2CA1-DA5E-470D-83D5-26DFADE7D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1061222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175FA3-5EC2-432D-BB34-877F070F8C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237498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B1AFB7-A380-4446-9FED-82513B9E5C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98153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7F871-BC0E-57D0-887D-8967281B352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9F7E492-F7D7-4D56-A5E8-C55D5FBA11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522213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4CA3C-459F-9C54-F3EA-109E0DCE190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A3A9AF8-DC22-49A4-9112-D498F433C7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504958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4CA3C-459F-9C54-F3EA-109E0DCE190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A9FA80D-EFE2-422A-894E-56B875AD21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8823367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C52F68-17C7-1D93-21BD-AF6E337A186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009F0E3-0804-4970-8015-9CFFBA36CC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599059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C52F68-17C7-1D93-21BD-AF6E337A186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3E121C8-30FE-4C49-8E9F-E17AEAAB84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60415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6BB8E-E0D4-6007-DE9A-9511D2A2F71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36C7176-6DE7-4F01-8F9F-1CD91BCDEC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6859240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C26F5-3018-6420-DAEC-5D88723F531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91D61A4-8F53-4C43-9BF9-7EA36354B5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152494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317273-30E3-42F3-B5E4-42848CFBB9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2702091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44EFB122-1B29-43D8-9B92-B856CD8399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a:extLst>
              <a:ext uri="{FF2B5EF4-FFF2-40B4-BE49-F238E27FC236}">
                <a16:creationId xmlns:a16="http://schemas.microsoft.com/office/drawing/2014/main" id="{30BD94C3-0A4A-4EC1-AEAD-866A061BB3CC}"/>
              </a:ext>
            </a:extLst>
          </p:cNvPr>
          <p:cNvSpPr/>
          <p:nvPr/>
        </p:nvSpPr>
        <p:spPr>
          <a:xfrm>
            <a:off x="2418199" y="4584260"/>
            <a:ext cx="4412490" cy="523220"/>
          </a:xfrm>
          <a:prstGeom prst="rect">
            <a:avLst/>
          </a:prstGeom>
        </p:spPr>
        <p:txBody>
          <a:bodyPr wrap="none">
            <a:spAutoFit/>
          </a:bodyPr>
          <a:lstStyle/>
          <a:p>
            <a:r>
              <a:rPr lang="en-CA" sz="2800" b="1" dirty="0"/>
              <a:t>https://bit.ly/sondage-eval2</a:t>
            </a:r>
          </a:p>
        </p:txBody>
      </p:sp>
      <p:pic>
        <p:nvPicPr>
          <p:cNvPr id="4" name="Picture 3">
            <a:extLst>
              <a:ext uri="{FF2B5EF4-FFF2-40B4-BE49-F238E27FC236}">
                <a16:creationId xmlns:a16="http://schemas.microsoft.com/office/drawing/2014/main" id="{14F0459F-95F0-447A-BE7B-4BB8D86F61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0459" y="2663540"/>
            <a:ext cx="1783081" cy="1783081"/>
          </a:xfrm>
          <a:prstGeom prst="rect">
            <a:avLst/>
          </a:prstGeom>
        </p:spPr>
      </p:pic>
    </p:spTree>
    <p:extLst>
      <p:ext uri="{BB962C8B-B14F-4D97-AF65-F5344CB8AC3E}">
        <p14:creationId xmlns:p14="http://schemas.microsoft.com/office/powerpoint/2010/main" val="23285175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DB8B1D9A-8CE4-456D-B8E0-DB56177605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35898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68AB8E-4BC4-4DA7-93B9-F017FFC651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56999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7F871-BC0E-57D0-887D-8967281B352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E5AFFAC-2984-4CD0-8682-B6389955F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4493348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BFF9BD-3DF8-4987-A7F5-A7D0577FE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319051039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B36BE2-E2F2-413F-9960-804A58E596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74202533"/>
      </p:ext>
    </p:extLst>
  </p:cSld>
  <p:clrMapOvr>
    <a:masterClrMapping/>
  </p:clrMapOvr>
  <p:extLst>
    <p:ext uri="{6950BFC3-D8DA-4A85-94F7-54DA5524770B}">
      <p188:commentRel xmlns="" xmlns:p188="http://schemas.microsoft.com/office/powerpoint/2018/8/main" r:id="rId4"/>
    </p:ext>
  </p:extLs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B57F4A-3357-458F-B235-B57260971E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1938138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2ED269-86D3-A9BE-CFF9-029187A31E3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E053D51-72CE-423D-A6EB-372764B458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148638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7.368"/>
  <p:tag name="GENSWF_SLIDE_UID" val="{98285916-B4B5-4275-B950-2E12D865447F}:473"/>
  <p:tag name="ISPRING_SLIDE_ID_2" val="{1DD09AB8-2D0B-43EC-8E6A-F15EB9CB7AE8}"/>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6.166"/>
  <p:tag name="GENSWF_SLIDE_UID" val="{8F9E7AAE-0EA0-4321-B34B-B44ADB5240B9}:478"/>
  <p:tag name="ISPRING_SLIDE_ID_2" val="{C2C59B24-57C1-4872-AFAF-AB3E29415373}"/>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13.506"/>
  <p:tag name="GENSWF_SLIDE_UID" val="{F486C1B5-AD91-4FD0-84B9-9A553D03D7BA}:480"/>
  <p:tag name="ISPRING_SLIDE_ID_2" val="{7527EED8-D067-428F-853E-C7534F4177B1}"/>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15.648"/>
  <p:tag name="GENSWF_SLIDE_UID" val="{013467A9-8266-4B4D-B885-BAF65FBB84C9}:479"/>
  <p:tag name="ISPRING_SLIDE_ID_2" val="{47AA05A4-3C60-4D52-A848-8D973A3524E8}"/>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8.726"/>
  <p:tag name="GENSWF_SLIDE_UID" val="{5DDFEE51-9317-4BDB-86ED-E99F8386E1DD}:481"/>
  <p:tag name="ISPRING_SLIDE_ID_2" val="{371D3C4D-9CAC-49E8-AB77-79CEE919FDC6}"/>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6.061"/>
  <p:tag name="GENSWF_SLIDE_UID" val="{4E674B29-4109-49C6-97A4-1544E76125FC}:482"/>
  <p:tag name="ISPRING_SLIDE_ID_2" val="{0F9DB47B-0FB0-4180-8CF9-ACC02B933248}"/>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13.506"/>
  <p:tag name="GENSWF_SLIDE_UID" val="{F486C1B5-AD91-4FD0-84B9-9A553D03D7BA}:480"/>
  <p:tag name="ISPRING_SLIDE_ID_2" val="{7527EED8-D067-428F-853E-C7534F4177B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7.968"/>
  <p:tag name="GENSWF_SLIDE_UID" val="{BC25699F-52B6-482D-A4DB-59443B1FF897}:470"/>
  <p:tag name="ISPRING_SLIDE_ID_2" val="{C23D1F5A-6730-44A4-927B-90BBC3674681}"/>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13.402"/>
  <p:tag name="GENSWF_SLIDE_UID" val="{2B71A7DB-D0DC-4B53-A840-39531A22A229}:471"/>
  <p:tag name="ISPRING_SLIDE_ID_2" val="{DD059EA3-6E96-4863-A2AB-E83023E9B7A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7.637"/>
  <p:tag name="ISPRING_CUSTOM_TIMING_USED" val="1"/>
  <p:tag name="GENSWF_SLIDE_TITLE" val="Sharing"/>
  <p:tag name="ISPRING_SLIDE_INDENT_LEVEL" val="2"/>
  <p:tag name="GENSWF_SLIDE_UID" val="{F5C58CEA-4E3E-4017-A8F1-BF362C74277D}:472"/>
  <p:tag name="ISPRING_SLIDE_ID_2" val="{D0325F48-0E23-4061-ADD9-7B790EDD642F}"/>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9.379"/>
  <p:tag name="GENSWF_SLIDE_UID" val="{D7FEE51C-1B69-4577-8CC6-97345BE327E3}:476"/>
  <p:tag name="ISPRING_SLIDE_ID_2" val="{4A0F3FF7-F71F-44F7-B76F-3AF267C55A58}"/>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7.995"/>
  <p:tag name="GENSWF_SLIDE_UID" val="{A77AB6A8-627D-4CE2-9055-93C28A1843B0}:474"/>
  <p:tag name="ISPRING_SLIDE_ID_2" val="{3E6118D4-8691-412D-9537-B1B9574C8E68}"/>
</p:tagLst>
</file>

<file path=ppt/tags/tag8.xml><?xml version="1.0" encoding="utf-8"?>
<p:tagLst xmlns:a="http://schemas.openxmlformats.org/drawingml/2006/main" xmlns:r="http://schemas.openxmlformats.org/officeDocument/2006/relationships" xmlns:p="http://schemas.openxmlformats.org/presentationml/2006/main">
  <p:tag name="GENSWF_ADVANCE_TIME" val="2.884"/>
  <p:tag name="ISPRING_CUSTOM_TIMING_USED" val="1"/>
  <p:tag name="GENSWF_SLIDE_TITLE" val="Sharing"/>
  <p:tag name="ISPRING_SLIDE_INDENT_LEVEL" val="2"/>
  <p:tag name="GENSWF_SLIDE_UID" val="{89E577E7-A9A4-4D4B-9252-A82FE437B400}:475"/>
  <p:tag name="ISPRING_SLIDE_ID_2" val="{56E1A295-F11C-42B1-801E-5C8B761F7D4B}"/>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Sharing"/>
  <p:tag name="ISPRING_SLIDE_INDENT_LEVEL" val="2"/>
  <p:tag name="GENSWF_ADVANCE_TIME" val="17.164"/>
  <p:tag name="GENSWF_SLIDE_UID" val="{82E6AF12-BF78-43E0-8D95-300811A5FC27}:477"/>
  <p:tag name="ISPRING_SLIDE_ID_2" val="{A38211A4-8E7B-446B-85CE-37569CAF0C83}"/>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6" ma:contentTypeDescription="Create a new document." ma:contentTypeScope="" ma:versionID="b457afa205d04be9714cdb8fe7ef14c7">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4ae6effcb09a6b1d03246866673360d"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01ef96e-219f-4be9-a834-eb01f50fa731">
      <Terms xmlns="http://schemas.microsoft.com/office/infopath/2007/PartnerControls"/>
    </lcf76f155ced4ddcb4097134ff3c332f>
    <TaxCatchAll xmlns="cc48ac03-9cf9-44ce-aaea-61a9f4bb4331" xsi:nil="true"/>
    <MediaLengthInSeconds xmlns="b01ef96e-219f-4be9-a834-eb01f50fa731" xsi:nil="true"/>
  </documentManagement>
</p:properties>
</file>

<file path=customXml/itemProps1.xml><?xml version="1.0" encoding="utf-8"?>
<ds:datastoreItem xmlns:ds="http://schemas.openxmlformats.org/officeDocument/2006/customXml" ds:itemID="{4FF1C573-D90E-49AB-A702-B78977F6C3B9}"/>
</file>

<file path=customXml/itemProps2.xml><?xml version="1.0" encoding="utf-8"?>
<ds:datastoreItem xmlns:ds="http://schemas.openxmlformats.org/officeDocument/2006/customXml" ds:itemID="{D77B8D84-1CC8-4D06-91C9-CA2569826AB7}">
  <ds:schemaRefs>
    <ds:schemaRef ds:uri="http://schemas.microsoft.com/sharepoint/v3/contenttype/forms"/>
  </ds:schemaRefs>
</ds:datastoreItem>
</file>

<file path=customXml/itemProps3.xml><?xml version="1.0" encoding="utf-8"?>
<ds:datastoreItem xmlns:ds="http://schemas.openxmlformats.org/officeDocument/2006/customXml" ds:itemID="{00146E68-69B5-45C8-B5BC-0327E38DDE8A}">
  <ds:schemaRefs>
    <ds:schemaRef ds:uri="http://schemas.microsoft.com/office/2006/documentManagement/types"/>
    <ds:schemaRef ds:uri="b01ef96e-219f-4be9-a834-eb01f50fa731"/>
    <ds:schemaRef ds:uri="http://purl.org/dc/elements/1.1/"/>
    <ds:schemaRef ds:uri="http://purl.org/dc/terms/"/>
    <ds:schemaRef ds:uri="http://schemas.microsoft.com/office/2006/metadata/properties"/>
    <ds:schemaRef ds:uri="http://purl.org/dc/dcmitype/"/>
    <ds:schemaRef ds:uri="http://schemas.microsoft.com/office/infopath/2007/PartnerControls"/>
    <ds:schemaRef ds:uri="cc48ac03-9cf9-44ce-aaea-61a9f4bb4331"/>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16342</TotalTime>
  <Words>6568</Words>
  <Application>Microsoft Office PowerPoint</Application>
  <PresentationFormat>On-screen Show (4:3)</PresentationFormat>
  <Paragraphs>465</Paragraphs>
  <Slides>82</Slides>
  <Notes>80</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82</vt:i4>
      </vt:variant>
    </vt:vector>
  </HeadingPairs>
  <TitlesOfParts>
    <vt:vector size="89" baseType="lpstr">
      <vt:lpstr>Arial</vt:lpstr>
      <vt:lpstr>Calibri</vt:lpstr>
      <vt:lpstr>Calibri Light</vt:lpstr>
      <vt:lpstr>Segoe UI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Johnson</dc:creator>
  <cp:lastModifiedBy>Julia Ladouceur</cp:lastModifiedBy>
  <cp:revision>474</cp:revision>
  <cp:lastPrinted>2024-07-25T20:43:30Z</cp:lastPrinted>
  <dcterms:created xsi:type="dcterms:W3CDTF">2024-01-17T18:56:49Z</dcterms:created>
  <dcterms:modified xsi:type="dcterms:W3CDTF">2025-04-09T18:46:45Z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0x0101003B0072686291764A9A4051E7722B3456</vt:lpwstr>
  </property>
  <property fmtid="{D5CDD505-2E9C-101B-9397-08002B2CF9AE}" pid="3" name="MediaServiceImageTags">
    <vt:lpwstr/>
  </property>
  <property fmtid="{D5CDD505-2E9C-101B-9397-08002B2CF9AE}" pid="4" name="Order">
    <vt:r8>99005700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