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0" r:id="rId7"/>
    <p:sldId id="259" r:id="rId8"/>
    <p:sldId id="262" r:id="rId9"/>
    <p:sldId id="267" r:id="rId10"/>
    <p:sldId id="265" r:id="rId11"/>
    <p:sldId id="266" r:id="rId12"/>
    <p:sldId id="263" r:id="rId13"/>
    <p:sldId id="264" r:id="rId14"/>
  </p:sldIdLst>
  <p:sldSz cx="9144000" cy="6858000" type="screen4x3"/>
  <p:notesSz cx="7315200" cy="96012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94660"/>
  </p:normalViewPr>
  <p:slideViewPr>
    <p:cSldViewPr>
      <p:cViewPr varScale="1">
        <p:scale>
          <a:sx n="78" d="100"/>
          <a:sy n="78" d="100"/>
        </p:scale>
        <p:origin x="893" y="67"/>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275" y="3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Ladouceur" userId="e310b842-ce3a-4ef8-b271-c269c87bdd4c" providerId="ADAL" clId="{AF8E3FE5-A695-4711-A7A5-43C4B12B4A25}"/>
    <pc:docChg chg="modSld">
      <pc:chgData name="Julia Ladouceur" userId="e310b842-ce3a-4ef8-b271-c269c87bdd4c" providerId="ADAL" clId="{AF8E3FE5-A695-4711-A7A5-43C4B12B4A25}" dt="2023-08-31T17:20:24.186" v="44" actId="6549"/>
      <pc:docMkLst>
        <pc:docMk/>
      </pc:docMkLst>
      <pc:sldChg chg="modSp">
        <pc:chgData name="Julia Ladouceur" userId="e310b842-ce3a-4ef8-b271-c269c87bdd4c" providerId="ADAL" clId="{AF8E3FE5-A695-4711-A7A5-43C4B12B4A25}" dt="2023-08-31T17:20:13.376" v="41" actId="6549"/>
        <pc:sldMkLst>
          <pc:docMk/>
          <pc:sldMk cId="2401071962" sldId="263"/>
        </pc:sldMkLst>
        <pc:spChg chg="mod">
          <ac:chgData name="Julia Ladouceur" userId="e310b842-ce3a-4ef8-b271-c269c87bdd4c" providerId="ADAL" clId="{AF8E3FE5-A695-4711-A7A5-43C4B12B4A25}" dt="2023-08-31T17:20:13.376" v="41" actId="6549"/>
          <ac:spMkLst>
            <pc:docMk/>
            <pc:sldMk cId="2401071962" sldId="263"/>
            <ac:spMk id="6" creationId="{AB1408AC-C926-23D2-8CBF-AB2C0EEA5369}"/>
          </ac:spMkLst>
        </pc:spChg>
      </pc:sldChg>
      <pc:sldChg chg="modSp">
        <pc:chgData name="Julia Ladouceur" userId="e310b842-ce3a-4ef8-b271-c269c87bdd4c" providerId="ADAL" clId="{AF8E3FE5-A695-4711-A7A5-43C4B12B4A25}" dt="2023-08-31T17:20:24.186" v="44" actId="6549"/>
        <pc:sldMkLst>
          <pc:docMk/>
          <pc:sldMk cId="2301039035" sldId="264"/>
        </pc:sldMkLst>
        <pc:spChg chg="mod">
          <ac:chgData name="Julia Ladouceur" userId="e310b842-ce3a-4ef8-b271-c269c87bdd4c" providerId="ADAL" clId="{AF8E3FE5-A695-4711-A7A5-43C4B12B4A25}" dt="2023-08-31T17:20:24.186" v="44" actId="6549"/>
          <ac:spMkLst>
            <pc:docMk/>
            <pc:sldMk cId="2301039035" sldId="264"/>
            <ac:spMk id="6" creationId="{AB1408AC-C926-23D2-8CBF-AB2C0EEA5369}"/>
          </ac:spMkLst>
        </pc:spChg>
      </pc:sldChg>
      <pc:sldChg chg="modSp">
        <pc:chgData name="Julia Ladouceur" userId="e310b842-ce3a-4ef8-b271-c269c87bdd4c" providerId="ADAL" clId="{AF8E3FE5-A695-4711-A7A5-43C4B12B4A25}" dt="2023-08-31T17:19:56.230" v="36" actId="6549"/>
        <pc:sldMkLst>
          <pc:docMk/>
          <pc:sldMk cId="1572922950" sldId="265"/>
        </pc:sldMkLst>
        <pc:spChg chg="mod">
          <ac:chgData name="Julia Ladouceur" userId="e310b842-ce3a-4ef8-b271-c269c87bdd4c" providerId="ADAL" clId="{AF8E3FE5-A695-4711-A7A5-43C4B12B4A25}" dt="2023-08-31T17:19:56.230" v="36" actId="6549"/>
          <ac:spMkLst>
            <pc:docMk/>
            <pc:sldMk cId="1572922950" sldId="265"/>
            <ac:spMk id="8197" creationId="{00000000-0000-0000-0000-000000000000}"/>
          </ac:spMkLst>
        </pc:spChg>
      </pc:sldChg>
      <pc:sldChg chg="modSp">
        <pc:chgData name="Julia Ladouceur" userId="e310b842-ce3a-4ef8-b271-c269c87bdd4c" providerId="ADAL" clId="{AF8E3FE5-A695-4711-A7A5-43C4B12B4A25}" dt="2023-08-31T17:20:01.493" v="37" actId="120"/>
        <pc:sldMkLst>
          <pc:docMk/>
          <pc:sldMk cId="286001971" sldId="266"/>
        </pc:sldMkLst>
        <pc:spChg chg="mod">
          <ac:chgData name="Julia Ladouceur" userId="e310b842-ce3a-4ef8-b271-c269c87bdd4c" providerId="ADAL" clId="{AF8E3FE5-A695-4711-A7A5-43C4B12B4A25}" dt="2023-08-31T17:20:01.493" v="37" actId="120"/>
          <ac:spMkLst>
            <pc:docMk/>
            <pc:sldMk cId="286001971" sldId="266"/>
            <ac:spMk id="8197" creationId="{00000000-0000-0000-0000-000000000000}"/>
          </ac:spMkLst>
        </pc:spChg>
      </pc:sldChg>
      <pc:sldChg chg="modSp">
        <pc:chgData name="Julia Ladouceur" userId="e310b842-ce3a-4ef8-b271-c269c87bdd4c" providerId="ADAL" clId="{AF8E3FE5-A695-4711-A7A5-43C4B12B4A25}" dt="2023-08-31T17:19:37.695" v="31" actId="6549"/>
        <pc:sldMkLst>
          <pc:docMk/>
          <pc:sldMk cId="3364440355" sldId="267"/>
        </pc:sldMkLst>
        <pc:spChg chg="mod">
          <ac:chgData name="Julia Ladouceur" userId="e310b842-ce3a-4ef8-b271-c269c87bdd4c" providerId="ADAL" clId="{AF8E3FE5-A695-4711-A7A5-43C4B12B4A25}" dt="2023-08-31T17:19:37.695" v="31" actId="6549"/>
          <ac:spMkLst>
            <pc:docMk/>
            <pc:sldMk cId="3364440355" sldId="267"/>
            <ac:spMk id="8197" creationId="{00000000-0000-0000-0000-000000000000}"/>
          </ac:spMkLst>
        </pc:spChg>
      </pc:sldChg>
    </pc:docChg>
  </pc:docChgLst>
  <pc:docChgLst>
    <pc:chgData name="Marc Ladouceur" userId="S::mladouceur@mediasmarts.ca::7a6ce3c7-4d6d-4d95-a5c2-76b9d6d10561" providerId="AD" clId="Web-{D72D36ED-1004-B0B4-9840-50ABB38A3C3D}"/>
    <pc:docChg chg="modSld">
      <pc:chgData name="Marc Ladouceur" userId="S::mladouceur@mediasmarts.ca::7a6ce3c7-4d6d-4d95-a5c2-76b9d6d10561" providerId="AD" clId="Web-{D72D36ED-1004-B0B4-9840-50ABB38A3C3D}" dt="2023-07-26T16:52:09.440" v="14" actId="20577"/>
      <pc:docMkLst>
        <pc:docMk/>
      </pc:docMkLst>
      <pc:sldChg chg="modSp">
        <pc:chgData name="Marc Ladouceur" userId="S::mladouceur@mediasmarts.ca::7a6ce3c7-4d6d-4d95-a5c2-76b9d6d10561" providerId="AD" clId="Web-{D72D36ED-1004-B0B4-9840-50ABB38A3C3D}" dt="2023-07-26T16:52:03.987" v="11" actId="20577"/>
        <pc:sldMkLst>
          <pc:docMk/>
          <pc:sldMk cId="2401071962" sldId="263"/>
        </pc:sldMkLst>
        <pc:spChg chg="mod">
          <ac:chgData name="Marc Ladouceur" userId="S::mladouceur@mediasmarts.ca::7a6ce3c7-4d6d-4d95-a5c2-76b9d6d10561" providerId="AD" clId="Web-{D72D36ED-1004-B0B4-9840-50ABB38A3C3D}" dt="2023-07-26T16:52:03.987" v="11" actId="20577"/>
          <ac:spMkLst>
            <pc:docMk/>
            <pc:sldMk cId="2401071962" sldId="263"/>
            <ac:spMk id="3" creationId="{E2721BBF-FCF7-BCAF-364E-3EBDC91B5BF4}"/>
          </ac:spMkLst>
        </pc:spChg>
      </pc:sldChg>
      <pc:sldChg chg="modSp">
        <pc:chgData name="Marc Ladouceur" userId="S::mladouceur@mediasmarts.ca::7a6ce3c7-4d6d-4d95-a5c2-76b9d6d10561" providerId="AD" clId="Web-{D72D36ED-1004-B0B4-9840-50ABB38A3C3D}" dt="2023-07-26T16:52:09.440" v="14" actId="20577"/>
        <pc:sldMkLst>
          <pc:docMk/>
          <pc:sldMk cId="2301039035" sldId="264"/>
        </pc:sldMkLst>
        <pc:spChg chg="mod">
          <ac:chgData name="Marc Ladouceur" userId="S::mladouceur@mediasmarts.ca::7a6ce3c7-4d6d-4d95-a5c2-76b9d6d10561" providerId="AD" clId="Web-{D72D36ED-1004-B0B4-9840-50ABB38A3C3D}" dt="2023-07-26T16:52:09.440" v="14" actId="20577"/>
          <ac:spMkLst>
            <pc:docMk/>
            <pc:sldMk cId="2301039035" sldId="264"/>
            <ac:spMk id="3" creationId="{E2721BBF-FCF7-BCAF-364E-3EBDC91B5BF4}"/>
          </ac:spMkLst>
        </pc:spChg>
      </pc:sldChg>
      <pc:sldChg chg="modSp">
        <pc:chgData name="Marc Ladouceur" userId="S::mladouceur@mediasmarts.ca::7a6ce3c7-4d6d-4d95-a5c2-76b9d6d10561" providerId="AD" clId="Web-{D72D36ED-1004-B0B4-9840-50ABB38A3C3D}" dt="2023-07-26T16:51:53.924" v="5" actId="20577"/>
        <pc:sldMkLst>
          <pc:docMk/>
          <pc:sldMk cId="1572922950" sldId="265"/>
        </pc:sldMkLst>
        <pc:spChg chg="mod">
          <ac:chgData name="Marc Ladouceur" userId="S::mladouceur@mediasmarts.ca::7a6ce3c7-4d6d-4d95-a5c2-76b9d6d10561" providerId="AD" clId="Web-{D72D36ED-1004-B0B4-9840-50ABB38A3C3D}" dt="2023-07-26T16:51:53.924" v="5" actId="20577"/>
          <ac:spMkLst>
            <pc:docMk/>
            <pc:sldMk cId="1572922950" sldId="265"/>
            <ac:spMk id="8196" creationId="{00000000-0000-0000-0000-000000000000}"/>
          </ac:spMkLst>
        </pc:spChg>
      </pc:sldChg>
      <pc:sldChg chg="modSp">
        <pc:chgData name="Marc Ladouceur" userId="S::mladouceur@mediasmarts.ca::7a6ce3c7-4d6d-4d95-a5c2-76b9d6d10561" providerId="AD" clId="Web-{D72D36ED-1004-B0B4-9840-50ABB38A3C3D}" dt="2023-07-26T16:52:00.940" v="8" actId="20577"/>
        <pc:sldMkLst>
          <pc:docMk/>
          <pc:sldMk cId="286001971" sldId="266"/>
        </pc:sldMkLst>
        <pc:spChg chg="mod">
          <ac:chgData name="Marc Ladouceur" userId="S::mladouceur@mediasmarts.ca::7a6ce3c7-4d6d-4d95-a5c2-76b9d6d10561" providerId="AD" clId="Web-{D72D36ED-1004-B0B4-9840-50ABB38A3C3D}" dt="2023-07-26T16:52:00.940" v="8" actId="20577"/>
          <ac:spMkLst>
            <pc:docMk/>
            <pc:sldMk cId="286001971" sldId="266"/>
            <ac:spMk id="8196" creationId="{00000000-0000-0000-0000-000000000000}"/>
          </ac:spMkLst>
        </pc:spChg>
      </pc:sldChg>
      <pc:sldChg chg="modSp">
        <pc:chgData name="Marc Ladouceur" userId="S::mladouceur@mediasmarts.ca::7a6ce3c7-4d6d-4d95-a5c2-76b9d6d10561" providerId="AD" clId="Web-{D72D36ED-1004-B0B4-9840-50ABB38A3C3D}" dt="2023-07-26T16:51:50.674" v="2" actId="20577"/>
        <pc:sldMkLst>
          <pc:docMk/>
          <pc:sldMk cId="3364440355" sldId="267"/>
        </pc:sldMkLst>
        <pc:spChg chg="mod">
          <ac:chgData name="Marc Ladouceur" userId="S::mladouceur@mediasmarts.ca::7a6ce3c7-4d6d-4d95-a5c2-76b9d6d10561" providerId="AD" clId="Web-{D72D36ED-1004-B0B4-9840-50ABB38A3C3D}" dt="2023-07-26T16:51:50.674" v="2" actId="20577"/>
          <ac:spMkLst>
            <pc:docMk/>
            <pc:sldMk cId="3364440355" sldId="267"/>
            <ac:spMk id="819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en-US" altLang="en-US" dirty="0"/>
          </a:p>
        </p:txBody>
      </p:sp>
      <p:sp>
        <p:nvSpPr>
          <p:cNvPr id="9219"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en-US" altLang="en-US" dirty="0"/>
          </a:p>
        </p:txBody>
      </p:sp>
      <p:sp>
        <p:nvSpPr>
          <p:cNvPr id="922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en-US" altLang="en-US" dirty="0"/>
          </a:p>
        </p:txBody>
      </p:sp>
      <p:sp>
        <p:nvSpPr>
          <p:cNvPr id="9221"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95DBD4B2-7747-45B3-92F1-9240577D9BC8}" type="slidenum">
              <a:rPr lang="en-US" altLang="en-US"/>
              <a:pPr>
                <a:defRPr/>
              </a:pPr>
              <a:t>‹#›</a:t>
            </a:fld>
            <a:endParaRPr lang="en-US" altLang="en-US" dirty="0"/>
          </a:p>
        </p:txBody>
      </p:sp>
    </p:spTree>
    <p:extLst>
      <p:ext uri="{BB962C8B-B14F-4D97-AF65-F5344CB8AC3E}">
        <p14:creationId xmlns:p14="http://schemas.microsoft.com/office/powerpoint/2010/main" val="864433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AF04BF2-8860-4738-8498-A4F818E0628F}" type="datetimeFigureOut">
              <a:rPr lang="en-CA" smtClean="0"/>
              <a:t>2023-08-31</a:t>
            </a:fld>
            <a:endParaRPr lang="en-CA"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17BD0E01-AFDA-401E-93E1-CF67F206BFAA}" type="slidenum">
              <a:rPr lang="en-CA" smtClean="0"/>
              <a:t>‹#›</a:t>
            </a:fld>
            <a:endParaRPr lang="en-CA" dirty="0"/>
          </a:p>
        </p:txBody>
      </p:sp>
    </p:spTree>
    <p:extLst>
      <p:ext uri="{BB962C8B-B14F-4D97-AF65-F5344CB8AC3E}">
        <p14:creationId xmlns:p14="http://schemas.microsoft.com/office/powerpoint/2010/main" val="310263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BD0E01-AFDA-401E-93E1-CF67F206BFAA}" type="slidenum">
              <a:rPr lang="en-CA" smtClean="0"/>
              <a:t>1</a:t>
            </a:fld>
            <a:endParaRPr lang="en-CA" dirty="0"/>
          </a:p>
        </p:txBody>
      </p:sp>
    </p:spTree>
    <p:extLst>
      <p:ext uri="{BB962C8B-B14F-4D97-AF65-F5344CB8AC3E}">
        <p14:creationId xmlns:p14="http://schemas.microsoft.com/office/powerpoint/2010/main" val="31070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5C33EB-EB27-41CB-845A-D12A501D98EC}" type="slidenum">
              <a:rPr lang="en-CA" smtClean="0"/>
              <a:t>10</a:t>
            </a:fld>
            <a:endParaRPr lang="en-CA" dirty="0"/>
          </a:p>
        </p:txBody>
      </p:sp>
    </p:spTree>
    <p:extLst>
      <p:ext uri="{BB962C8B-B14F-4D97-AF65-F5344CB8AC3E}">
        <p14:creationId xmlns:p14="http://schemas.microsoft.com/office/powerpoint/2010/main" val="38682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2</a:t>
            </a:fld>
            <a:endParaRPr lang="en-CA" dirty="0"/>
          </a:p>
        </p:txBody>
      </p:sp>
    </p:spTree>
    <p:extLst>
      <p:ext uri="{BB962C8B-B14F-4D97-AF65-F5344CB8AC3E}">
        <p14:creationId xmlns:p14="http://schemas.microsoft.com/office/powerpoint/2010/main" val="333104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3</a:t>
            </a:fld>
            <a:endParaRPr lang="en-CA" dirty="0"/>
          </a:p>
        </p:txBody>
      </p:sp>
    </p:spTree>
    <p:extLst>
      <p:ext uri="{BB962C8B-B14F-4D97-AF65-F5344CB8AC3E}">
        <p14:creationId xmlns:p14="http://schemas.microsoft.com/office/powerpoint/2010/main" val="68180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4</a:t>
            </a:fld>
            <a:endParaRPr lang="en-CA" dirty="0"/>
          </a:p>
        </p:txBody>
      </p:sp>
    </p:spTree>
    <p:extLst>
      <p:ext uri="{BB962C8B-B14F-4D97-AF65-F5344CB8AC3E}">
        <p14:creationId xmlns:p14="http://schemas.microsoft.com/office/powerpoint/2010/main" val="70282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5</a:t>
            </a:fld>
            <a:endParaRPr lang="en-CA" dirty="0"/>
          </a:p>
        </p:txBody>
      </p:sp>
    </p:spTree>
    <p:extLst>
      <p:ext uri="{BB962C8B-B14F-4D97-AF65-F5344CB8AC3E}">
        <p14:creationId xmlns:p14="http://schemas.microsoft.com/office/powerpoint/2010/main" val="428817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6</a:t>
            </a:fld>
            <a:endParaRPr lang="en-CA" dirty="0"/>
          </a:p>
        </p:txBody>
      </p:sp>
    </p:spTree>
    <p:extLst>
      <p:ext uri="{BB962C8B-B14F-4D97-AF65-F5344CB8AC3E}">
        <p14:creationId xmlns:p14="http://schemas.microsoft.com/office/powerpoint/2010/main" val="260784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7</a:t>
            </a:fld>
            <a:endParaRPr lang="en-CA" dirty="0"/>
          </a:p>
        </p:txBody>
      </p:sp>
    </p:spTree>
    <p:extLst>
      <p:ext uri="{BB962C8B-B14F-4D97-AF65-F5344CB8AC3E}">
        <p14:creationId xmlns:p14="http://schemas.microsoft.com/office/powerpoint/2010/main" val="137026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7BD0E01-AFDA-401E-93E1-CF67F206BFAA}" type="slidenum">
              <a:rPr lang="en-CA" smtClean="0"/>
              <a:t>8</a:t>
            </a:fld>
            <a:endParaRPr lang="en-CA" dirty="0"/>
          </a:p>
        </p:txBody>
      </p:sp>
    </p:spTree>
    <p:extLst>
      <p:ext uri="{BB962C8B-B14F-4D97-AF65-F5344CB8AC3E}">
        <p14:creationId xmlns:p14="http://schemas.microsoft.com/office/powerpoint/2010/main" val="321626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95C33EB-EB27-41CB-845A-D12A501D98EC}" type="slidenum">
              <a:rPr lang="en-CA" smtClean="0"/>
              <a:t>9</a:t>
            </a:fld>
            <a:endParaRPr lang="en-CA" dirty="0"/>
          </a:p>
        </p:txBody>
      </p:sp>
    </p:spTree>
    <p:extLst>
      <p:ext uri="{BB962C8B-B14F-4D97-AF65-F5344CB8AC3E}">
        <p14:creationId xmlns:p14="http://schemas.microsoft.com/office/powerpoint/2010/main" val="23725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52EF7D-1E6D-4E48-AD48-F6F0A8721270}" type="slidenum">
              <a:rPr lang="en-US" altLang="en-US"/>
              <a:pPr>
                <a:defRPr/>
              </a:pPr>
              <a:t>‹#›</a:t>
            </a:fld>
            <a:endParaRPr lang="en-US" altLang="en-US" dirty="0"/>
          </a:p>
        </p:txBody>
      </p:sp>
    </p:spTree>
    <p:extLst>
      <p:ext uri="{BB962C8B-B14F-4D97-AF65-F5344CB8AC3E}">
        <p14:creationId xmlns:p14="http://schemas.microsoft.com/office/powerpoint/2010/main" val="84826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75DDBC-6359-49B2-B7A7-985AE91DED6A}" type="slidenum">
              <a:rPr lang="en-US" altLang="en-US"/>
              <a:pPr>
                <a:defRPr/>
              </a:pPr>
              <a:t>‹#›</a:t>
            </a:fld>
            <a:endParaRPr lang="en-US" altLang="en-US" dirty="0"/>
          </a:p>
        </p:txBody>
      </p:sp>
    </p:spTree>
    <p:extLst>
      <p:ext uri="{BB962C8B-B14F-4D97-AF65-F5344CB8AC3E}">
        <p14:creationId xmlns:p14="http://schemas.microsoft.com/office/powerpoint/2010/main" val="3328414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CE1911-49FF-41B4-B074-DEAE13D5C6BC}" type="slidenum">
              <a:rPr lang="en-US" altLang="en-US"/>
              <a:pPr>
                <a:defRPr/>
              </a:pPr>
              <a:t>‹#›</a:t>
            </a:fld>
            <a:endParaRPr lang="en-US" altLang="en-US" dirty="0"/>
          </a:p>
        </p:txBody>
      </p:sp>
    </p:spTree>
    <p:extLst>
      <p:ext uri="{BB962C8B-B14F-4D97-AF65-F5344CB8AC3E}">
        <p14:creationId xmlns:p14="http://schemas.microsoft.com/office/powerpoint/2010/main" val="416515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529C11-984B-44A4-B802-F8D8AE0525BB}" type="slidenum">
              <a:rPr lang="en-US" altLang="en-US"/>
              <a:pPr>
                <a:defRPr/>
              </a:pPr>
              <a:t>‹#›</a:t>
            </a:fld>
            <a:endParaRPr lang="en-US" altLang="en-US" dirty="0"/>
          </a:p>
        </p:txBody>
      </p:sp>
    </p:spTree>
    <p:extLst>
      <p:ext uri="{BB962C8B-B14F-4D97-AF65-F5344CB8AC3E}">
        <p14:creationId xmlns:p14="http://schemas.microsoft.com/office/powerpoint/2010/main" val="28535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DF499D-0EB0-4595-AD69-B887095A90DF}" type="slidenum">
              <a:rPr lang="en-US" altLang="en-US"/>
              <a:pPr>
                <a:defRPr/>
              </a:pPr>
              <a:t>‹#›</a:t>
            </a:fld>
            <a:endParaRPr lang="en-US" altLang="en-US" dirty="0"/>
          </a:p>
        </p:txBody>
      </p:sp>
    </p:spTree>
    <p:extLst>
      <p:ext uri="{BB962C8B-B14F-4D97-AF65-F5344CB8AC3E}">
        <p14:creationId xmlns:p14="http://schemas.microsoft.com/office/powerpoint/2010/main" val="3461373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F163280-D862-4B2F-91BB-375D095959C8}" type="slidenum">
              <a:rPr lang="en-US" altLang="en-US"/>
              <a:pPr>
                <a:defRPr/>
              </a:pPr>
              <a:t>‹#›</a:t>
            </a:fld>
            <a:endParaRPr lang="en-US" altLang="en-US" dirty="0"/>
          </a:p>
        </p:txBody>
      </p:sp>
    </p:spTree>
    <p:extLst>
      <p:ext uri="{BB962C8B-B14F-4D97-AF65-F5344CB8AC3E}">
        <p14:creationId xmlns:p14="http://schemas.microsoft.com/office/powerpoint/2010/main" val="419107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AF6D446-117B-4D5F-9CA0-D6BB929571D6}" type="slidenum">
              <a:rPr lang="en-US" altLang="en-US"/>
              <a:pPr>
                <a:defRPr/>
              </a:pPr>
              <a:t>‹#›</a:t>
            </a:fld>
            <a:endParaRPr lang="en-US" altLang="en-US" dirty="0"/>
          </a:p>
        </p:txBody>
      </p:sp>
    </p:spTree>
    <p:extLst>
      <p:ext uri="{BB962C8B-B14F-4D97-AF65-F5344CB8AC3E}">
        <p14:creationId xmlns:p14="http://schemas.microsoft.com/office/powerpoint/2010/main" val="381444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08402A1-2382-4C9F-A321-126C26D85FE0}" type="slidenum">
              <a:rPr lang="en-US" altLang="en-US"/>
              <a:pPr>
                <a:defRPr/>
              </a:pPr>
              <a:t>‹#›</a:t>
            </a:fld>
            <a:endParaRPr lang="en-US" altLang="en-US" dirty="0"/>
          </a:p>
        </p:txBody>
      </p:sp>
    </p:spTree>
    <p:extLst>
      <p:ext uri="{BB962C8B-B14F-4D97-AF65-F5344CB8AC3E}">
        <p14:creationId xmlns:p14="http://schemas.microsoft.com/office/powerpoint/2010/main" val="277237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6409A79-6388-4BE4-B6C8-3CAC3482A639}" type="slidenum">
              <a:rPr lang="en-US" altLang="en-US"/>
              <a:pPr>
                <a:defRPr/>
              </a:pPr>
              <a:t>‹#›</a:t>
            </a:fld>
            <a:endParaRPr lang="en-US" altLang="en-US" dirty="0"/>
          </a:p>
        </p:txBody>
      </p:sp>
    </p:spTree>
    <p:extLst>
      <p:ext uri="{BB962C8B-B14F-4D97-AF65-F5344CB8AC3E}">
        <p14:creationId xmlns:p14="http://schemas.microsoft.com/office/powerpoint/2010/main" val="94665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29F15B4-4C05-40E7-B303-EBA3C22842CE}" type="slidenum">
              <a:rPr lang="en-US" altLang="en-US"/>
              <a:pPr>
                <a:defRPr/>
              </a:pPr>
              <a:t>‹#›</a:t>
            </a:fld>
            <a:endParaRPr lang="en-US" altLang="en-US" dirty="0"/>
          </a:p>
        </p:txBody>
      </p:sp>
    </p:spTree>
    <p:extLst>
      <p:ext uri="{BB962C8B-B14F-4D97-AF65-F5344CB8AC3E}">
        <p14:creationId xmlns:p14="http://schemas.microsoft.com/office/powerpoint/2010/main" val="104617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6127DF-AAC1-49A5-B8A4-98810DEEF1C9}" type="slidenum">
              <a:rPr lang="en-US" altLang="en-US"/>
              <a:pPr>
                <a:defRPr/>
              </a:pPr>
              <a:t>‹#›</a:t>
            </a:fld>
            <a:endParaRPr lang="en-US" altLang="en-US" dirty="0"/>
          </a:p>
        </p:txBody>
      </p:sp>
    </p:spTree>
    <p:extLst>
      <p:ext uri="{BB962C8B-B14F-4D97-AF65-F5344CB8AC3E}">
        <p14:creationId xmlns:p14="http://schemas.microsoft.com/office/powerpoint/2010/main" val="96771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B568566-4069-4A5B-9C13-2385CE31515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0.xml"/><Relationship Id="rId7" Type="http://schemas.openxmlformats.org/officeDocument/2006/relationships/notesSlide" Target="../notesSlides/notesSlide1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7.xml"/><Relationship Id="rId5" Type="http://schemas.openxmlformats.org/officeDocument/2006/relationships/tags" Target="../tags/tag52.xml"/><Relationship Id="rId10" Type="http://schemas.openxmlformats.org/officeDocument/2006/relationships/image" Target="../media/image12.png"/><Relationship Id="rId4" Type="http://schemas.openxmlformats.org/officeDocument/2006/relationships/tags" Target="../tags/tag5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9.xml"/><Relationship Id="rId7"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png"/><Relationship Id="rId5" Type="http://schemas.openxmlformats.org/officeDocument/2006/relationships/tags" Target="../tags/tag11.xml"/><Relationship Id="rId10" Type="http://schemas.openxmlformats.org/officeDocument/2006/relationships/image" Target="../media/image4.png"/><Relationship Id="rId4" Type="http://schemas.openxmlformats.org/officeDocument/2006/relationships/tags" Target="../tags/tag10.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5.xml"/><Relationship Id="rId7" Type="http://schemas.openxmlformats.org/officeDocument/2006/relationships/notesSlide" Target="../notesSlides/notesSlid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10" Type="http://schemas.openxmlformats.org/officeDocument/2006/relationships/image" Target="../media/image2.png"/><Relationship Id="rId4" Type="http://schemas.openxmlformats.org/officeDocument/2006/relationships/tags" Target="../tags/tag16.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notesSlide" Target="../notesSlides/notesSlide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10" Type="http://schemas.openxmlformats.org/officeDocument/2006/relationships/image" Target="../media/image6.png"/><Relationship Id="rId4" Type="http://schemas.openxmlformats.org/officeDocument/2006/relationships/tags" Target="../tags/tag2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5.xml"/><Relationship Id="rId7" Type="http://schemas.openxmlformats.org/officeDocument/2006/relationships/notesSlide" Target="../notesSlides/notesSlide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7.xml"/><Relationship Id="rId5" Type="http://schemas.openxmlformats.org/officeDocument/2006/relationships/tags" Target="../tags/tag27.xml"/><Relationship Id="rId10" Type="http://schemas.openxmlformats.org/officeDocument/2006/relationships/image" Target="../media/image7.jpeg"/><Relationship Id="rId4" Type="http://schemas.openxmlformats.org/officeDocument/2006/relationships/tags" Target="../tags/tag26.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7.xml"/><Relationship Id="rId5" Type="http://schemas.openxmlformats.org/officeDocument/2006/relationships/tags" Target="../tags/tag32.xml"/><Relationship Id="rId10" Type="http://schemas.openxmlformats.org/officeDocument/2006/relationships/image" Target="../media/image8.emf"/><Relationship Id="rId4" Type="http://schemas.openxmlformats.org/officeDocument/2006/relationships/tags" Target="../tags/tag3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5.xml"/><Relationship Id="rId7" Type="http://schemas.openxmlformats.org/officeDocument/2006/relationships/notesSlide" Target="../notesSlides/notesSlide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7.xml"/><Relationship Id="rId5" Type="http://schemas.openxmlformats.org/officeDocument/2006/relationships/tags" Target="../tags/tag37.xml"/><Relationship Id="rId10" Type="http://schemas.openxmlformats.org/officeDocument/2006/relationships/image" Target="../media/image9.png"/><Relationship Id="rId4" Type="http://schemas.openxmlformats.org/officeDocument/2006/relationships/tags" Target="../tags/tag36.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0.xml"/><Relationship Id="rId7" Type="http://schemas.openxmlformats.org/officeDocument/2006/relationships/notesSlide" Target="../notesSlides/notesSlide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5" Type="http://schemas.openxmlformats.org/officeDocument/2006/relationships/tags" Target="../tags/tag42.xml"/><Relationship Id="rId10" Type="http://schemas.openxmlformats.org/officeDocument/2006/relationships/image" Target="../media/image10.png"/><Relationship Id="rId4" Type="http://schemas.openxmlformats.org/officeDocument/2006/relationships/tags" Target="../tags/tag4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5.xml"/><Relationship Id="rId7" Type="http://schemas.openxmlformats.org/officeDocument/2006/relationships/notesSlide" Target="../notesSlides/notesSlide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5" Type="http://schemas.openxmlformats.org/officeDocument/2006/relationships/tags" Target="../tags/tag47.xml"/><Relationship Id="rId10" Type="http://schemas.openxmlformats.org/officeDocument/2006/relationships/image" Target="../media/image11.jpg"/><Relationship Id="rId4" Type="http://schemas.openxmlformats.org/officeDocument/2006/relationships/tags" Target="../tags/tag46.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ictureContainer.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0813" y="-150813"/>
            <a:ext cx="9448801" cy="716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0"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619250" y="1258888"/>
            <a:ext cx="576897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 Box 5"/>
          <p:cNvSpPr txBox="1">
            <a:spLocks noChangeArrowheads="1"/>
          </p:cNvSpPr>
          <p:nvPr>
            <p:custDataLst>
              <p:tags r:id="rId4"/>
            </p:custDataLst>
          </p:nvPr>
        </p:nvSpPr>
        <p:spPr bwMode="auto">
          <a:xfrm>
            <a:off x="2051050" y="671513"/>
            <a:ext cx="470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2000" b="1" dirty="0">
                <a:solidFill>
                  <a:schemeClr val="bg1"/>
                </a:solidFill>
                <a:latin typeface="Helvetica-Narrow" pitchFamily="34" charset="0"/>
              </a:rPr>
              <a:t>Brève histoire du journalisme citoyen</a:t>
            </a:r>
            <a:endParaRPr lang="en-US" altLang="en-US" sz="2000" b="1" dirty="0">
              <a:solidFill>
                <a:schemeClr val="bg1"/>
              </a:solidFill>
              <a:latin typeface="Helvetica-Narrow" pitchFamily="34" charset="0"/>
            </a:endParaRPr>
          </a:p>
        </p:txBody>
      </p:sp>
      <p:sp>
        <p:nvSpPr>
          <p:cNvPr id="2054" name="Text Box 6"/>
          <p:cNvSpPr txBox="1">
            <a:spLocks noChangeArrowheads="1"/>
          </p:cNvSpPr>
          <p:nvPr>
            <p:custDataLst>
              <p:tags r:id="rId5"/>
            </p:custDataLst>
          </p:nvPr>
        </p:nvSpPr>
        <p:spPr bwMode="auto">
          <a:xfrm>
            <a:off x="323850" y="5497513"/>
            <a:ext cx="8640763"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700" dirty="0">
                <a:latin typeface="Gill Sans MT" pitchFamily="34" charset="0"/>
              </a:rPr>
              <a:t>Le 3 mars 1991 : Un spectateur enregistre sur bande vidéo le passage à tabac de Rodney King par les policiers de Los Angeles. La diffusion de cette vidéo a mené à l’arrestation et au procès de quatre des policiers. Leur acquittement a provoqué les émeutes de 1992 à Los Angeles.</a:t>
            </a:r>
            <a:endParaRPr lang="en-US" altLang="en-US" sz="1700" dirty="0">
              <a:latin typeface="Gill Sans M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ictureContainer.png">
            <a:extLst>
              <a:ext uri="{FF2B5EF4-FFF2-40B4-BE49-F238E27FC236}">
                <a16:creationId xmlns:a16="http://schemas.microsoft.com/office/drawing/2014/main" id="{E99E1D02-6581-82A7-CF1D-71803E612E8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TopBar.png">
            <a:extLst>
              <a:ext uri="{FF2B5EF4-FFF2-40B4-BE49-F238E27FC236}">
                <a16:creationId xmlns:a16="http://schemas.microsoft.com/office/drawing/2014/main" id="{3D29CABE-7340-3874-A08A-5163C253DB47}"/>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E2721BBF-FCF7-BCAF-364E-3EBDC91B5BF4}"/>
              </a:ext>
            </a:extLst>
          </p:cNvPr>
          <p:cNvSpPr txBox="1">
            <a:spLocks noChangeArrowheads="1"/>
          </p:cNvSpPr>
          <p:nvPr>
            <p:custDataLst>
              <p:tags r:id="rId3"/>
            </p:custDataLst>
          </p:nvPr>
        </p:nvSpPr>
        <p:spPr bwMode="auto">
          <a:xfrm>
            <a:off x="2051050" y="620713"/>
            <a:ext cx="47548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CA" sz="2000" b="1" dirty="0">
                <a:solidFill>
                  <a:schemeClr val="bg1"/>
                </a:solidFill>
                <a:latin typeface="Arial"/>
                <a:cs typeface="Arial"/>
              </a:rPr>
              <a:t>Brève histoire du journalisme citoyen</a:t>
            </a:r>
            <a:endParaRPr lang="en-US" sz="2000" dirty="0">
              <a:solidFill>
                <a:schemeClr val="bg1"/>
              </a:solidFill>
              <a:latin typeface="Arial"/>
              <a:cs typeface="Arial"/>
            </a:endParaRPr>
          </a:p>
          <a:p>
            <a:endParaRPr lang="en-US" altLang="en-US" sz="2400" b="1" dirty="0">
              <a:solidFill>
                <a:schemeClr val="bg1"/>
              </a:solidFill>
              <a:latin typeface="Helvetica-Narrow" pitchFamily="34" charset="0"/>
            </a:endParaRPr>
          </a:p>
        </p:txBody>
      </p:sp>
      <p:sp>
        <p:nvSpPr>
          <p:cNvPr id="6" name="Text Box 6">
            <a:extLst>
              <a:ext uri="{FF2B5EF4-FFF2-40B4-BE49-F238E27FC236}">
                <a16:creationId xmlns:a16="http://schemas.microsoft.com/office/drawing/2014/main" id="{AB1408AC-C926-23D2-8CBF-AB2C0EEA5369}"/>
              </a:ext>
            </a:extLst>
          </p:cNvPr>
          <p:cNvSpPr txBox="1">
            <a:spLocks noChangeArrowheads="1"/>
          </p:cNvSpPr>
          <p:nvPr>
            <p:custDataLst>
              <p:tags r:id="rId4"/>
            </p:custDataLst>
          </p:nvPr>
        </p:nvSpPr>
        <p:spPr bwMode="auto">
          <a:xfrm>
            <a:off x="251520" y="5373688"/>
            <a:ext cx="866070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1600" dirty="0">
                <a:latin typeface="Gill Sans MT" pitchFamily="34" charset="0"/>
              </a:rPr>
              <a:t>2021 : Citizen, une application de surveillance de quartier, offre une récompense de 30 000 $ pour les images d’une personne soupçonnée d’avoir déclenché un incendie de forêt en Californie. Le nom et la photo du suspect sont affichés pendant des heures sur l’application avant qu’il ne devienne évident qu’il est innocent.</a:t>
            </a:r>
          </a:p>
        </p:txBody>
      </p:sp>
      <p:pic>
        <p:nvPicPr>
          <p:cNvPr id="10" name="Picture 9">
            <a:extLst>
              <a:ext uri="{FF2B5EF4-FFF2-40B4-BE49-F238E27FC236}">
                <a16:creationId xmlns:a16="http://schemas.microsoft.com/office/drawing/2014/main" id="{9A281F61-E927-12F4-EAEB-B35B95BABFC1}"/>
              </a:ext>
            </a:extLst>
          </p:cNvPr>
          <p:cNvPicPr>
            <a:picLocks noChangeAspect="1"/>
          </p:cNvPicPr>
          <p:nvPr>
            <p:custDataLst>
              <p:tags r:id="rId5"/>
            </p:custDataLst>
          </p:nvPr>
        </p:nvPicPr>
        <p:blipFill rotWithShape="1">
          <a:blip r:embed="rId10"/>
          <a:srcRect t="10638" b="11795"/>
          <a:stretch/>
        </p:blipFill>
        <p:spPr>
          <a:xfrm>
            <a:off x="3136514" y="1274763"/>
            <a:ext cx="2537598" cy="4029236"/>
          </a:xfrm>
          <a:prstGeom prst="rect">
            <a:avLst/>
          </a:prstGeom>
        </p:spPr>
      </p:pic>
    </p:spTree>
    <p:extLst>
      <p:ext uri="{BB962C8B-B14F-4D97-AF65-F5344CB8AC3E}">
        <p14:creationId xmlns:p14="http://schemas.microsoft.com/office/powerpoint/2010/main" val="230103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PictureContainer.png"/>
          <p:cNvPicPr>
            <a:picLocks noChangeAspect="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t="4199" r="2362"/>
          <a:stretch>
            <a:fillRect/>
          </a:stretch>
        </p:blipFill>
        <p:spPr bwMode="auto">
          <a:xfrm>
            <a:off x="827088" y="1185863"/>
            <a:ext cx="77565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 Box 7"/>
          <p:cNvSpPr txBox="1">
            <a:spLocks noChangeArrowheads="1"/>
          </p:cNvSpPr>
          <p:nvPr>
            <p:custDataLst>
              <p:tags r:id="rId3"/>
            </p:custDataLst>
          </p:nvPr>
        </p:nvSpPr>
        <p:spPr bwMode="auto">
          <a:xfrm>
            <a:off x="447675" y="5537200"/>
            <a:ext cx="8516938"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700" dirty="0">
                <a:latin typeface="Gill Sans MT" pitchFamily="34" charset="0"/>
              </a:rPr>
              <a:t>2003 : Le blogueur iraquien « Salam Pax » transmet des reportages sur la guerre en Iraq à partir de son domicile à Bagdad. Son blogue décrit le bombardement de la ville, l’invasion terrestre et le chaos qui a suivi la chute de Saddam Hussein.</a:t>
            </a:r>
            <a:r>
              <a:rPr lang="fr-CA" altLang="en-US" sz="1800" dirty="0"/>
              <a:t> </a:t>
            </a:r>
            <a:endParaRPr lang="en-US" altLang="en-US" sz="1800" dirty="0"/>
          </a:p>
        </p:txBody>
      </p:sp>
      <p:sp>
        <p:nvSpPr>
          <p:cNvPr id="4101" name="Text Box 8"/>
          <p:cNvSpPr txBox="1">
            <a:spLocks noChangeArrowheads="1"/>
          </p:cNvSpPr>
          <p:nvPr>
            <p:custDataLst>
              <p:tags r:id="rId4"/>
            </p:custDataLst>
          </p:nvPr>
        </p:nvSpPr>
        <p:spPr bwMode="auto">
          <a:xfrm>
            <a:off x="3419475" y="2781300"/>
            <a:ext cx="5348288" cy="2563813"/>
          </a:xfrm>
          <a:prstGeom prst="rect">
            <a:avLst/>
          </a:prstGeom>
          <a:solidFill>
            <a:schemeClr val="tx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800" dirty="0">
                <a:solidFill>
                  <a:schemeClr val="bg1"/>
                </a:solidFill>
                <a:latin typeface="Gill Sans MT" pitchFamily="34" charset="0"/>
              </a:rPr>
              <a:t>Il y a une demi-heure, des tranchées remplies de pétrole ont été mises à feu. J’ai d’abord vérifié la chaîne Al-jazeera et ils ont dit que c’était les endroits frappés par les bombes lancées lors d’une attaque aérienne quelques minutes plus tôt. Je suis monté sur le toit pour surveiller la scène. J’ai vu qu’il y avait trop d’incendies. Nous n’avions entendu que trois explosions. J’ai pris des photos des [tranchées] les plus près…</a:t>
            </a:r>
          </a:p>
        </p:txBody>
      </p:sp>
      <p:pic>
        <p:nvPicPr>
          <p:cNvPr id="4102" name="Picture 30" descr="TopBar.png"/>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3"/>
          <p:cNvSpPr txBox="1">
            <a:spLocks noChangeArrowheads="1"/>
          </p:cNvSpPr>
          <p:nvPr>
            <p:custDataLst>
              <p:tags r:id="rId6"/>
            </p:custDataLst>
          </p:nvPr>
        </p:nvSpPr>
        <p:spPr bwMode="auto">
          <a:xfrm>
            <a:off x="2051050" y="615950"/>
            <a:ext cx="471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2000" b="1" dirty="0">
                <a:solidFill>
                  <a:schemeClr val="bg1"/>
                </a:solidFill>
                <a:latin typeface="Helvetica-Narrow" pitchFamily="34" charset="0"/>
              </a:rPr>
              <a:t>Brève histoire du journalisme</a:t>
            </a:r>
            <a:r>
              <a:rPr lang="fr-CA" altLang="en-US" sz="2400" b="1" dirty="0">
                <a:solidFill>
                  <a:schemeClr val="bg1"/>
                </a:solidFill>
                <a:latin typeface="Helvetica-Narrow" pitchFamily="34" charset="0"/>
              </a:rPr>
              <a:t> </a:t>
            </a:r>
            <a:r>
              <a:rPr lang="fr-CA" altLang="en-US" sz="2000" b="1" dirty="0">
                <a:solidFill>
                  <a:schemeClr val="bg1"/>
                </a:solidFill>
                <a:latin typeface="Helvetica-Narrow" pitchFamily="34" charset="0"/>
              </a:rPr>
              <a:t>citoyen</a:t>
            </a:r>
            <a:endParaRPr lang="en-US" altLang="en-US" sz="2000" b="1" dirty="0">
              <a:solidFill>
                <a:schemeClr val="bg1"/>
              </a:solidFill>
              <a:latin typeface="Helvetica-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PictureContainer.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411413" y="1196975"/>
            <a:ext cx="4283075" cy="401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Text Box 6"/>
          <p:cNvSpPr txBox="1">
            <a:spLocks noChangeArrowheads="1"/>
          </p:cNvSpPr>
          <p:nvPr>
            <p:custDataLst>
              <p:tags r:id="rId3"/>
            </p:custDataLst>
          </p:nvPr>
        </p:nvSpPr>
        <p:spPr bwMode="auto">
          <a:xfrm>
            <a:off x="395288" y="5157788"/>
            <a:ext cx="8497887"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700" dirty="0">
                <a:latin typeface="Gill Sans MT" pitchFamily="34" charset="0"/>
              </a:rPr>
              <a:t>2008 : Le site Web </a:t>
            </a:r>
            <a:r>
              <a:rPr lang="fr-CA" altLang="en-US" sz="1700" i="1" dirty="0">
                <a:latin typeface="Gill Sans MT" pitchFamily="34" charset="0"/>
              </a:rPr>
              <a:t>Ushahidi </a:t>
            </a:r>
            <a:r>
              <a:rPr lang="fr-CA" altLang="en-US" sz="1700" dirty="0">
                <a:latin typeface="Gill Sans MT" pitchFamily="34" charset="0"/>
              </a:rPr>
              <a:t>(« témoignage » en swahili) est créé pour accueillir les comptes rendus de témoins oculaires sur la violence déclenchée à la suite des élections tenues au Kenya en 2007 et pour localiser ces incidents. Depuis, le site a aidé à suivre la violence politique en Afrique du Sud et au Congo, à surveiller les élections en Inde et au Mexique, et à soutenir les efforts humanitaires dans des pays comme Haïti et le Chili.</a:t>
            </a:r>
            <a:endParaRPr lang="en-US" altLang="en-US" sz="1700" dirty="0">
              <a:latin typeface="Gill Sans MT" pitchFamily="34" charset="0"/>
            </a:endParaRPr>
          </a:p>
        </p:txBody>
      </p:sp>
      <p:pic>
        <p:nvPicPr>
          <p:cNvPr id="6149" name="Picture 30" descr="TopBar.png"/>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p:cNvSpPr txBox="1">
            <a:spLocks noChangeArrowheads="1"/>
          </p:cNvSpPr>
          <p:nvPr>
            <p:custDataLst>
              <p:tags r:id="rId5"/>
            </p:custDataLst>
          </p:nvPr>
        </p:nvSpPr>
        <p:spPr bwMode="auto">
          <a:xfrm>
            <a:off x="2051050" y="666750"/>
            <a:ext cx="470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2000" b="1" dirty="0">
                <a:solidFill>
                  <a:schemeClr val="bg1"/>
                </a:solidFill>
                <a:latin typeface="Helvetica-Narrow" pitchFamily="34" charset="0"/>
              </a:rPr>
              <a:t>Brève histoire du journalisme citoyen</a:t>
            </a:r>
            <a:endParaRPr lang="en-US" altLang="en-US" sz="2000" b="1" dirty="0">
              <a:solidFill>
                <a:schemeClr val="bg1"/>
              </a:solidFill>
              <a:latin typeface="Helvetica-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PictureContainer.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0"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1"/>
          <p:cNvSpPr txBox="1">
            <a:spLocks noChangeArrowheads="1"/>
          </p:cNvSpPr>
          <p:nvPr>
            <p:custDataLst>
              <p:tags r:id="rId3"/>
            </p:custDataLst>
          </p:nvPr>
        </p:nvSpPr>
        <p:spPr bwMode="auto">
          <a:xfrm>
            <a:off x="2051050" y="666750"/>
            <a:ext cx="470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2000" b="1" dirty="0">
                <a:solidFill>
                  <a:schemeClr val="bg1"/>
                </a:solidFill>
                <a:latin typeface="Helvetica-Narrow" pitchFamily="34" charset="0"/>
              </a:rPr>
              <a:t>Brève histoire du journalisme citoyen</a:t>
            </a:r>
            <a:endParaRPr lang="en-US" altLang="en-US" sz="2000" dirty="0"/>
          </a:p>
        </p:txBody>
      </p:sp>
      <p:sp>
        <p:nvSpPr>
          <p:cNvPr id="7173" name="Text Box 6"/>
          <p:cNvSpPr txBox="1">
            <a:spLocks noChangeArrowheads="1"/>
          </p:cNvSpPr>
          <p:nvPr>
            <p:custDataLst>
              <p:tags r:id="rId4"/>
            </p:custDataLst>
          </p:nvPr>
        </p:nvSpPr>
        <p:spPr bwMode="auto">
          <a:xfrm>
            <a:off x="395288" y="5157788"/>
            <a:ext cx="8516937"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700" dirty="0">
                <a:latin typeface="Gill Sans MT" pitchFamily="34" charset="0"/>
              </a:rPr>
              <a:t>2013 : Suite aux attentats à la bombe du marathon de Boston, des utilisateurs du forum Reddit identifient incorrectement plusieurs personnes dans des photos comme étant des suspects. Ces mauvais renseignements se propagent dans d’autres sources d’information en ligne pour se rendre éventuellement dans les médias grand public, y compris le </a:t>
            </a:r>
            <a:r>
              <a:rPr lang="fr-CA" altLang="en-US" sz="1700" i="1" dirty="0">
                <a:latin typeface="Gill Sans MT" pitchFamily="34" charset="0"/>
              </a:rPr>
              <a:t>New York Post</a:t>
            </a:r>
            <a:r>
              <a:rPr lang="fr-CA" altLang="en-US" sz="1700" dirty="0">
                <a:latin typeface="Gill Sans MT" pitchFamily="34" charset="0"/>
              </a:rPr>
              <a:t>,</a:t>
            </a:r>
            <a:r>
              <a:rPr lang="fr-CA" altLang="en-US" sz="1700" i="1" dirty="0">
                <a:latin typeface="Gill Sans MT" pitchFamily="34" charset="0"/>
              </a:rPr>
              <a:t> </a:t>
            </a:r>
            <a:r>
              <a:rPr lang="fr-CA" altLang="en-US" sz="1700" dirty="0">
                <a:latin typeface="Gill Sans MT" pitchFamily="34" charset="0"/>
              </a:rPr>
              <a:t>avant qu’ils soient corrigés. </a:t>
            </a:r>
          </a:p>
        </p:txBody>
      </p:sp>
      <p:pic>
        <p:nvPicPr>
          <p:cNvPr id="7174" name="Picture 9"/>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547813" y="1474788"/>
            <a:ext cx="569753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PictureContainer.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custDataLst>
              <p:tags r:id="rId3"/>
            </p:custDataLst>
          </p:nvPr>
        </p:nvSpPr>
        <p:spPr bwMode="auto">
          <a:xfrm>
            <a:off x="2051050" y="666750"/>
            <a:ext cx="4700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2000" b="1" dirty="0">
                <a:solidFill>
                  <a:schemeClr val="bg1"/>
                </a:solidFill>
                <a:latin typeface="Helvetica-Narrow" pitchFamily="34" charset="0"/>
              </a:rPr>
              <a:t>Brève histoire du journalisme citoyen</a:t>
            </a:r>
            <a:endParaRPr lang="en-US" altLang="en-US" sz="2000" dirty="0"/>
          </a:p>
        </p:txBody>
      </p:sp>
      <p:sp>
        <p:nvSpPr>
          <p:cNvPr id="8197" name="Text Box 6"/>
          <p:cNvSpPr txBox="1">
            <a:spLocks noChangeArrowheads="1"/>
          </p:cNvSpPr>
          <p:nvPr>
            <p:custDataLst>
              <p:tags r:id="rId4"/>
            </p:custDataLst>
          </p:nvPr>
        </p:nvSpPr>
        <p:spPr bwMode="auto">
          <a:xfrm>
            <a:off x="395288" y="5373688"/>
            <a:ext cx="8516937"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A" altLang="en-US" sz="1700" dirty="0">
                <a:latin typeface="Gill Sans MT" pitchFamily="34" charset="0"/>
              </a:rPr>
              <a:t>2013 : La fusillade du jeune Afro-Américain Trayvon Martin inspire la création du mot-clic #blacklivesmatter, qui deviendra le nom d’un mouvement politique suite à la mort d’autres jeunes Afro-Américains – en particulier causée par des policiers en 2014 et en 2015. </a:t>
            </a:r>
          </a:p>
        </p:txBody>
      </p:sp>
      <p:pic>
        <p:nvPicPr>
          <p:cNvPr id="8198" name="Picture 5"/>
          <p:cNvPicPr>
            <a:picLocks noChangeAspect="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736725" y="1331913"/>
            <a:ext cx="53371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custDataLst>
              <p:tags r:id="rId3"/>
            </p:custDataLst>
          </p:nvPr>
        </p:nvSpPr>
        <p:spPr bwMode="auto">
          <a:xfrm>
            <a:off x="2051050" y="620713"/>
            <a:ext cx="47548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CA" sz="2000" b="1" dirty="0">
                <a:solidFill>
                  <a:schemeClr val="bg1"/>
                </a:solidFill>
                <a:latin typeface="Arial"/>
                <a:cs typeface="Arial"/>
              </a:rPr>
              <a:t>Brève histoire du journalisme citoyen</a:t>
            </a:r>
            <a:endParaRPr lang="en-US" sz="2000" dirty="0">
              <a:solidFill>
                <a:schemeClr val="bg1"/>
              </a:solidFill>
              <a:latin typeface="Arial"/>
              <a:cs typeface="Arial"/>
            </a:endParaRPr>
          </a:p>
          <a:p>
            <a:endParaRPr lang="en-US" altLang="en-US" sz="2400" b="1" dirty="0">
              <a:solidFill>
                <a:schemeClr val="bg1"/>
              </a:solidFill>
              <a:latin typeface="Helvetica-Narrow" pitchFamily="34" charset="0"/>
            </a:endParaRPr>
          </a:p>
        </p:txBody>
      </p:sp>
      <p:sp>
        <p:nvSpPr>
          <p:cNvPr id="8197" name="Text Box 6"/>
          <p:cNvSpPr txBox="1">
            <a:spLocks noChangeArrowheads="1"/>
          </p:cNvSpPr>
          <p:nvPr>
            <p:custDataLst>
              <p:tags r:id="rId4"/>
            </p:custDataLst>
          </p:nvPr>
        </p:nvSpPr>
        <p:spPr bwMode="auto">
          <a:xfrm>
            <a:off x="313531" y="5246752"/>
            <a:ext cx="8516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1600" dirty="0">
                <a:latin typeface="Gill Sans MT" pitchFamily="34" charset="0"/>
              </a:rPr>
              <a:t>2018 : La CBC ouvre le premier de ses bureaux d’information « mobiles » où les journalistes utilisent des outils comme des téléphones intelligents et des ordinateurs portatifs pour couvrir </a:t>
            </a:r>
            <a:br>
              <a:rPr lang="fr-CA" altLang="en-US" sz="1600" dirty="0">
                <a:latin typeface="Gill Sans MT" pitchFamily="34" charset="0"/>
              </a:rPr>
            </a:br>
            <a:r>
              <a:rPr lang="fr-CA" altLang="en-US" sz="1600" dirty="0">
                <a:latin typeface="Gill Sans MT" pitchFamily="34" charset="0"/>
              </a:rPr>
              <a:t>l’actualité dans des endroits où il n’existe peu ou pas d’organes de presse.</a:t>
            </a:r>
          </a:p>
        </p:txBody>
      </p:sp>
      <p:pic>
        <p:nvPicPr>
          <p:cNvPr id="4" name="Picture 3">
            <a:extLst>
              <a:ext uri="{FF2B5EF4-FFF2-40B4-BE49-F238E27FC236}">
                <a16:creationId xmlns:a16="http://schemas.microsoft.com/office/drawing/2014/main" id="{91BF6266-0E65-8A85-731B-F543D9DD0E22}"/>
              </a:ext>
            </a:extLst>
          </p:cNvPr>
          <p:cNvPicPr>
            <a:picLocks noChangeAspect="1"/>
          </p:cNvPicPr>
          <p:nvPr>
            <p:custDataLst>
              <p:tags r:id="rId5"/>
            </p:custDataLst>
          </p:nvPr>
        </p:nvPicPr>
        <p:blipFill>
          <a:blip r:embed="rId10"/>
          <a:stretch>
            <a:fillRect/>
          </a:stretch>
        </p:blipFill>
        <p:spPr>
          <a:xfrm>
            <a:off x="2051050" y="1417658"/>
            <a:ext cx="5046562" cy="3779134"/>
          </a:xfrm>
          <a:prstGeom prst="rect">
            <a:avLst/>
          </a:prstGeom>
        </p:spPr>
      </p:pic>
    </p:spTree>
    <p:extLst>
      <p:ext uri="{BB962C8B-B14F-4D97-AF65-F5344CB8AC3E}">
        <p14:creationId xmlns:p14="http://schemas.microsoft.com/office/powerpoint/2010/main" val="336444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custDataLst>
              <p:tags r:id="rId3"/>
            </p:custDataLst>
          </p:nvPr>
        </p:nvSpPr>
        <p:spPr bwMode="auto">
          <a:xfrm>
            <a:off x="2051050" y="620713"/>
            <a:ext cx="47548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CA" sz="2000" b="1" dirty="0">
                <a:solidFill>
                  <a:schemeClr val="bg1"/>
                </a:solidFill>
                <a:latin typeface="Arial"/>
                <a:cs typeface="Arial"/>
              </a:rPr>
              <a:t>Brève histoire du journalisme citoyen</a:t>
            </a:r>
            <a:endParaRPr lang="en-US" sz="2000" dirty="0">
              <a:solidFill>
                <a:schemeClr val="bg1"/>
              </a:solidFill>
              <a:latin typeface="Arial"/>
              <a:cs typeface="Arial"/>
            </a:endParaRPr>
          </a:p>
          <a:p>
            <a:endParaRPr lang="en-US" altLang="en-US" sz="2400" b="1" dirty="0">
              <a:solidFill>
                <a:schemeClr val="bg1"/>
              </a:solidFill>
              <a:latin typeface="Helvetica-Narrow" pitchFamily="34" charset="0"/>
            </a:endParaRPr>
          </a:p>
        </p:txBody>
      </p:sp>
      <p:sp>
        <p:nvSpPr>
          <p:cNvPr id="8197" name="Text Box 6"/>
          <p:cNvSpPr txBox="1">
            <a:spLocks noChangeArrowheads="1"/>
          </p:cNvSpPr>
          <p:nvPr>
            <p:custDataLst>
              <p:tags r:id="rId4"/>
            </p:custDataLst>
          </p:nvPr>
        </p:nvSpPr>
        <p:spPr bwMode="auto">
          <a:xfrm>
            <a:off x="313531" y="5246752"/>
            <a:ext cx="85169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1600" dirty="0">
                <a:latin typeface="Gill Sans MT" pitchFamily="34" charset="0"/>
              </a:rPr>
              <a:t>2020 : Darnella Frazer, 17 ans, filme le meurtre de George Floyd aux mains du policier Derek Chauvin de Minneapolis. La vidéo devient virale, inspirant des manifestations contre le racisme et la brutalité policière tout au long de l’été et fournissant des preuves qui ont contribué à la condamnation du policier pour meurtre.</a:t>
            </a:r>
          </a:p>
        </p:txBody>
      </p:sp>
      <p:pic>
        <p:nvPicPr>
          <p:cNvPr id="8" name="Picture 7">
            <a:extLst>
              <a:ext uri="{FF2B5EF4-FFF2-40B4-BE49-F238E27FC236}">
                <a16:creationId xmlns:a16="http://schemas.microsoft.com/office/drawing/2014/main" id="{248D26CF-4D02-7B8C-68DA-6B21FCACBDE0}"/>
              </a:ext>
            </a:extLst>
          </p:cNvPr>
          <p:cNvPicPr>
            <a:picLocks noChangeAspect="1"/>
          </p:cNvPicPr>
          <p:nvPr>
            <p:custDataLst>
              <p:tags r:id="rId5"/>
            </p:custDataLst>
          </p:nvPr>
        </p:nvPicPr>
        <p:blipFill>
          <a:blip r:embed="rId10"/>
          <a:stretch>
            <a:fillRect/>
          </a:stretch>
        </p:blipFill>
        <p:spPr>
          <a:xfrm>
            <a:off x="1567594" y="1310783"/>
            <a:ext cx="5715001" cy="3799619"/>
          </a:xfrm>
          <a:prstGeom prst="rect">
            <a:avLst/>
          </a:prstGeom>
        </p:spPr>
      </p:pic>
    </p:spTree>
    <p:extLst>
      <p:ext uri="{BB962C8B-B14F-4D97-AF65-F5344CB8AC3E}">
        <p14:creationId xmlns:p14="http://schemas.microsoft.com/office/powerpoint/2010/main" val="157292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ictureContainer.png">
            <a:extLst>
              <a:ext uri="{FF2B5EF4-FFF2-40B4-BE49-F238E27FC236}">
                <a16:creationId xmlns:a16="http://schemas.microsoft.com/office/drawing/2014/main" id="{612D1079-4ADF-6CAE-8248-C4BC95D7B846}"/>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TopBar.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11"/>
          <p:cNvSpPr txBox="1">
            <a:spLocks noChangeArrowheads="1"/>
          </p:cNvSpPr>
          <p:nvPr>
            <p:custDataLst>
              <p:tags r:id="rId3"/>
            </p:custDataLst>
          </p:nvPr>
        </p:nvSpPr>
        <p:spPr bwMode="auto">
          <a:xfrm>
            <a:off x="2051050" y="620713"/>
            <a:ext cx="47548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CA" sz="2000" b="1" dirty="0">
                <a:solidFill>
                  <a:schemeClr val="bg1"/>
                </a:solidFill>
                <a:latin typeface="Arial"/>
                <a:cs typeface="Arial"/>
              </a:rPr>
              <a:t>Brève histoire du journalisme citoyen</a:t>
            </a:r>
            <a:endParaRPr lang="en-US" sz="2000" dirty="0">
              <a:solidFill>
                <a:schemeClr val="bg1"/>
              </a:solidFill>
              <a:latin typeface="Arial"/>
              <a:cs typeface="Arial"/>
            </a:endParaRPr>
          </a:p>
          <a:p>
            <a:endParaRPr lang="en-US" altLang="en-US" sz="2400" b="1" dirty="0">
              <a:solidFill>
                <a:schemeClr val="bg1"/>
              </a:solidFill>
              <a:latin typeface="Helvetica-Narrow" pitchFamily="34" charset="0"/>
            </a:endParaRPr>
          </a:p>
        </p:txBody>
      </p:sp>
      <p:sp>
        <p:nvSpPr>
          <p:cNvPr id="8197" name="Text Box 6"/>
          <p:cNvSpPr txBox="1">
            <a:spLocks noChangeArrowheads="1"/>
          </p:cNvSpPr>
          <p:nvPr>
            <p:custDataLst>
              <p:tags r:id="rId4"/>
            </p:custDataLst>
          </p:nvPr>
        </p:nvSpPr>
        <p:spPr bwMode="auto">
          <a:xfrm>
            <a:off x="1331640" y="5458420"/>
            <a:ext cx="650267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1600" dirty="0">
                <a:latin typeface="Gill Sans MT" pitchFamily="34" charset="0"/>
              </a:rPr>
              <a:t>2020 : Des pêcheurs mi’kmaq utilisent Facebook Live et TikTok pour documenter des actes de racisme et de violence dont ils sont victimes, notamment la destruction par le feu d’une camionnette et d’un vivier à homards.</a:t>
            </a:r>
          </a:p>
        </p:txBody>
      </p:sp>
      <p:pic>
        <p:nvPicPr>
          <p:cNvPr id="6" name="Picture 5">
            <a:extLst>
              <a:ext uri="{FF2B5EF4-FFF2-40B4-BE49-F238E27FC236}">
                <a16:creationId xmlns:a16="http://schemas.microsoft.com/office/drawing/2014/main" id="{4CC445DF-830C-1E97-A362-3E1ACFD0A439}"/>
              </a:ext>
            </a:extLst>
          </p:cNvPr>
          <p:cNvPicPr>
            <a:picLocks noChangeAspect="1"/>
          </p:cNvPicPr>
          <p:nvPr>
            <p:custDataLst>
              <p:tags r:id="rId5"/>
            </p:custDataLst>
          </p:nvPr>
        </p:nvPicPr>
        <p:blipFill rotWithShape="1">
          <a:blip r:embed="rId10"/>
          <a:srcRect t="9305" b="12435"/>
          <a:stretch/>
        </p:blipFill>
        <p:spPr>
          <a:xfrm>
            <a:off x="976313" y="1628799"/>
            <a:ext cx="6858000" cy="3600401"/>
          </a:xfrm>
          <a:prstGeom prst="rect">
            <a:avLst/>
          </a:prstGeom>
        </p:spPr>
      </p:pic>
    </p:spTree>
    <p:extLst>
      <p:ext uri="{BB962C8B-B14F-4D97-AF65-F5344CB8AC3E}">
        <p14:creationId xmlns:p14="http://schemas.microsoft.com/office/powerpoint/2010/main" val="28600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ictureContainer.png">
            <a:extLst>
              <a:ext uri="{FF2B5EF4-FFF2-40B4-BE49-F238E27FC236}">
                <a16:creationId xmlns:a16="http://schemas.microsoft.com/office/drawing/2014/main" id="{E99E1D02-6581-82A7-CF1D-71803E612E88}"/>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94488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TopBar.png">
            <a:extLst>
              <a:ext uri="{FF2B5EF4-FFF2-40B4-BE49-F238E27FC236}">
                <a16:creationId xmlns:a16="http://schemas.microsoft.com/office/drawing/2014/main" id="{3D29CABE-7340-3874-A08A-5163C253DB47}"/>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547813" y="476250"/>
            <a:ext cx="5715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E2721BBF-FCF7-BCAF-364E-3EBDC91B5BF4}"/>
              </a:ext>
            </a:extLst>
          </p:cNvPr>
          <p:cNvSpPr txBox="1">
            <a:spLocks noChangeArrowheads="1"/>
          </p:cNvSpPr>
          <p:nvPr>
            <p:custDataLst>
              <p:tags r:id="rId3"/>
            </p:custDataLst>
          </p:nvPr>
        </p:nvSpPr>
        <p:spPr bwMode="auto">
          <a:xfrm>
            <a:off x="2051050" y="620713"/>
            <a:ext cx="47548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CA" sz="2000" b="1" dirty="0">
                <a:solidFill>
                  <a:schemeClr val="bg1"/>
                </a:solidFill>
                <a:latin typeface="Arial"/>
                <a:cs typeface="Arial"/>
              </a:rPr>
              <a:t>Brève histoire du journalisme citoyen</a:t>
            </a:r>
            <a:endParaRPr lang="en-US" sz="2000" dirty="0">
              <a:solidFill>
                <a:schemeClr val="bg1"/>
              </a:solidFill>
              <a:latin typeface="Arial"/>
              <a:cs typeface="Arial"/>
            </a:endParaRPr>
          </a:p>
          <a:p>
            <a:endParaRPr lang="en-US" altLang="en-US" sz="2400" b="1" dirty="0">
              <a:solidFill>
                <a:schemeClr val="bg1"/>
              </a:solidFill>
              <a:latin typeface="Helvetica-Narrow" pitchFamily="34" charset="0"/>
            </a:endParaRPr>
          </a:p>
        </p:txBody>
      </p:sp>
      <p:pic>
        <p:nvPicPr>
          <p:cNvPr id="5" name="Picture 4">
            <a:extLst>
              <a:ext uri="{FF2B5EF4-FFF2-40B4-BE49-F238E27FC236}">
                <a16:creationId xmlns:a16="http://schemas.microsoft.com/office/drawing/2014/main" id="{999180C5-738D-F6FB-5FCC-DF0D81A18A6F}"/>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524000" y="1274763"/>
            <a:ext cx="6096000" cy="4067175"/>
          </a:xfrm>
          <a:prstGeom prst="rect">
            <a:avLst/>
          </a:prstGeom>
        </p:spPr>
      </p:pic>
      <p:sp>
        <p:nvSpPr>
          <p:cNvPr id="6" name="Text Box 6">
            <a:extLst>
              <a:ext uri="{FF2B5EF4-FFF2-40B4-BE49-F238E27FC236}">
                <a16:creationId xmlns:a16="http://schemas.microsoft.com/office/drawing/2014/main" id="{AB1408AC-C926-23D2-8CBF-AB2C0EEA5369}"/>
              </a:ext>
            </a:extLst>
          </p:cNvPr>
          <p:cNvSpPr txBox="1">
            <a:spLocks noChangeArrowheads="1"/>
          </p:cNvSpPr>
          <p:nvPr>
            <p:custDataLst>
              <p:tags r:id="rId5"/>
            </p:custDataLst>
          </p:nvPr>
        </p:nvSpPr>
        <p:spPr bwMode="auto">
          <a:xfrm>
            <a:off x="395288" y="5373688"/>
            <a:ext cx="8516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CA" altLang="en-US" sz="1600" dirty="0">
                <a:latin typeface="Gill Sans MT" pitchFamily="34" charset="0"/>
              </a:rPr>
              <a:t>2021 : Des youtubeurs français et allemands sont contactés par une société de marketing pour diffuser de la désinformation sur les vaccins contre la COVID-19. Les deux youtubeurs ont fait semblant d’accepter et ont ensuite utilisé leurs chaînes YouTube pour rendre compte de l’affaire.</a:t>
            </a:r>
          </a:p>
        </p:txBody>
      </p:sp>
    </p:spTree>
    <p:extLst>
      <p:ext uri="{BB962C8B-B14F-4D97-AF65-F5344CB8AC3E}">
        <p14:creationId xmlns:p14="http://schemas.microsoft.com/office/powerpoint/2010/main" val="2401071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91d8adcdf14168442c732271584db1a4aa4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2803D7F5EB2B41BA438D2040BA2FA0" ma:contentTypeVersion="17" ma:contentTypeDescription="Create a new document." ma:contentTypeScope="" ma:versionID="b5d4c2940f3bb19d3dc22aa60d4e5bf3">
  <xsd:schema xmlns:xsd="http://www.w3.org/2001/XMLSchema" xmlns:xs="http://www.w3.org/2001/XMLSchema" xmlns:p="http://schemas.microsoft.com/office/2006/metadata/properties" xmlns:ns2="09982b69-d1b4-4831-86a7-b03f1b6185a5" xmlns:ns3="aa8731e9-4ee0-4bba-a30c-9641bf8f878e" targetNamespace="http://schemas.microsoft.com/office/2006/metadata/properties" ma:root="true" ma:fieldsID="3da8f7af2aa0269fc936317b8bd19426" ns2:_="" ns3:_="">
    <xsd:import namespace="09982b69-d1b4-4831-86a7-b03f1b6185a5"/>
    <xsd:import namespace="aa8731e9-4ee0-4bba-a30c-9641bf8f878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2b69-d1b4-4831-86a7-b03f1b6185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f5292c-a6be-4045-bc94-d1d13024af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8731e9-4ee0-4bba-a30c-9641bf8f87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description="" ma:hidden="true" ma:list="{cedce3d8-4c5b-49f9-83a8-ef82889a3401}" ma:internalName="TaxCatchAll" ma:showField="CatchAllData" ma:web="aa8731e9-4ee0-4bba-a30c-9641bf8f87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a8731e9-4ee0-4bba-a30c-9641bf8f878e" xsi:nil="true"/>
    <lcf76f155ced4ddcb4097134ff3c332f xmlns="09982b69-d1b4-4831-86a7-b03f1b6185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309FBF-8B26-4945-AA25-BEA06833258E}">
  <ds:schemaRefs>
    <ds:schemaRef ds:uri="http://schemas.microsoft.com/sharepoint/v3/contenttype/forms"/>
  </ds:schemaRefs>
</ds:datastoreItem>
</file>

<file path=customXml/itemProps2.xml><?xml version="1.0" encoding="utf-8"?>
<ds:datastoreItem xmlns:ds="http://schemas.openxmlformats.org/officeDocument/2006/customXml" ds:itemID="{81C40D7E-2BBA-4DB3-8B40-C0F1ACB60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82b69-d1b4-4831-86a7-b03f1b6185a5"/>
    <ds:schemaRef ds:uri="aa8731e9-4ee0-4bba-a30c-9641bf8f8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A2EDB7-F2DB-480A-8C7A-0CBD6A8DD44C}">
  <ds:schemaRefs>
    <ds:schemaRef ds:uri="http://schemas.microsoft.com/office/2006/documentManagement/types"/>
    <ds:schemaRef ds:uri="09982b69-d1b4-4831-86a7-b03f1b6185a5"/>
    <ds:schemaRef ds:uri="http://schemas.openxmlformats.org/package/2006/metadata/core-properties"/>
    <ds:schemaRef ds:uri="http://purl.org/dc/terms/"/>
    <ds:schemaRef ds:uri="http://purl.org/dc/elements/1.1/"/>
    <ds:schemaRef ds:uri="http://schemas.microsoft.com/office/infopath/2007/PartnerControls"/>
    <ds:schemaRef ds:uri="aa8731e9-4ee0-4bba-a30c-9641bf8f878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541</TotalTime>
  <Words>695</Words>
  <Application>Microsoft Office PowerPoint</Application>
  <PresentationFormat>On-screen Show (4:3)</PresentationFormat>
  <Paragraphs>31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Helvetica-Narrow</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Media Awareness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Media Awareness Network</dc:creator>
  <cp:lastModifiedBy>Julia Ladouceur</cp:lastModifiedBy>
  <cp:revision>47</cp:revision>
  <dcterms:created xsi:type="dcterms:W3CDTF">2011-01-28T14:47:20Z</dcterms:created>
  <dcterms:modified xsi:type="dcterms:W3CDTF">2023-08-31T17:20:28Z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0x010100BC2803D7F5EB2B41BA438D2040BA2FA0</vt:lpwstr>
  </property>
  <property fmtid="{D5CDD505-2E9C-101B-9397-08002B2CF9AE}" pid="3" name="Order">
    <vt:r8>500800</vt:r8>
  </property>
  <property fmtid="{D5CDD505-2E9C-101B-9397-08002B2CF9AE}" pid="4" name="MediaServiceImageTags">
    <vt:lpwstr/>
  </property>
</Properties>
</file>