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</p:sldIdLst>
  <p:sldSz cx="9144000" cy="5143500" type="screen16x9"/>
  <p:notesSz cx="7315200" cy="9601200"/>
  <p:embeddedFontLst>
    <p:embeddedFont>
      <p:font typeface="Amatic SC" panose="020B0604020202020204" charset="-79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ource Code Pro" panose="020B060402020202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87872" autoAdjust="0"/>
  </p:normalViewPr>
  <p:slideViewPr>
    <p:cSldViewPr>
      <p:cViewPr varScale="1">
        <p:scale>
          <a:sx n="91" d="100"/>
          <a:sy n="91" d="100"/>
        </p:scale>
        <p:origin x="113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101" y="53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Ladouceur" userId="e310b842-ce3a-4ef8-b271-c269c87bdd4c" providerId="ADAL" clId="{23AAE6DC-CBB2-4F36-BA2F-A37391AD714A}"/>
    <pc:docChg chg="custSel modSld modNotesMaster">
      <pc:chgData name="Julia Ladouceur" userId="e310b842-ce3a-4ef8-b271-c269c87bdd4c" providerId="ADAL" clId="{23AAE6DC-CBB2-4F36-BA2F-A37391AD714A}" dt="2023-03-08T18:20:35.905" v="10"/>
      <pc:docMkLst>
        <pc:docMk/>
      </pc:docMkLst>
      <pc:sldChg chg="modNotes">
        <pc:chgData name="Julia Ladouceur" userId="e310b842-ce3a-4ef8-b271-c269c87bdd4c" providerId="ADAL" clId="{23AAE6DC-CBB2-4F36-BA2F-A37391AD714A}" dt="2023-03-08T18:20:35.905" v="10"/>
        <pc:sldMkLst>
          <pc:docMk/>
          <pc:sldMk cId="0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8321FAED-1B34-4F5F-B56A-7D2D10B214B7}" type="datetimeFigureOut">
              <a:rPr lang="en-CA" smtClean="0"/>
              <a:t>2023-03-08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E82C3CFC-C300-4EDD-9980-A430ED9267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9047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alityproject.ca/" TargetMode="External"/><Relationship Id="rId2" Type="http://schemas.openxmlformats.org/officeDocument/2006/relationships/hyperlink" Target="http://habilomedias.ca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7" tIns="96647" rIns="96647" bIns="96647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12086" y="192088"/>
            <a:ext cx="6858000" cy="285750"/>
          </a:xfrm>
          <a:prstGeom prst="rect">
            <a:avLst/>
          </a:prstGeom>
          <a:solidFill>
            <a:srgbClr val="F99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128016" bIns="36576" anchor="ctr" anchorCtr="0" upright="1">
            <a:noAutofit/>
          </a:bodyPr>
          <a:lstStyle/>
          <a:p>
            <a:pPr algn="r">
              <a:lnSpc>
                <a:spcPct val="125000"/>
              </a:lnSpc>
              <a:spcAft>
                <a:spcPts val="0"/>
              </a:spcAft>
            </a:pPr>
            <a:r>
              <a:rPr lang="fr-CA" sz="1000" b="1" i="1" kern="1400" noProof="0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Violence facilitée par la technologie : Jurisprudence  </a:t>
            </a:r>
            <a:r>
              <a:rPr lang="fr-CA" sz="1000" b="1" kern="1400" noProof="0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●  Diaporama  </a:t>
            </a:r>
            <a:endParaRPr lang="fr-CA" sz="1000" kern="1400" noProof="0" dirty="0">
              <a:solidFill>
                <a:srgbClr val="000000"/>
              </a:solidFill>
              <a:effectLst/>
              <a:latin typeface="Arial"/>
              <a:ea typeface="Times New Roman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9049072"/>
            <a:ext cx="6858000" cy="4000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128016" tIns="36576" rIns="128016" bIns="36576" anchor="ctr" anchorCtr="0" upright="1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800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© 2022 </a:t>
            </a:r>
            <a:r>
              <a:rPr lang="fr-CA" sz="8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2"/>
              </a:rPr>
              <a:t>HabiloMédias</a:t>
            </a:r>
            <a:r>
              <a:rPr lang="fr-CA" sz="8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fr-CA" sz="800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r>
              <a:rPr lang="fr-CA" sz="800" u="sng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  <a:hlinkClick r:id="rId3"/>
              </a:rPr>
              <a:t>The eQuality Project</a:t>
            </a:r>
            <a:r>
              <a:rPr lang="fr-CA" sz="800" u="none" kern="1400" baseline="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 	                     Violence facilitée par la technologie : Jurisprudence </a:t>
            </a:r>
            <a:r>
              <a:rPr lang="fr-CA" sz="800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r>
              <a:rPr lang="fr-CA" sz="800" b="1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●</a:t>
            </a:r>
            <a:r>
              <a:rPr lang="fr-CA" sz="800" b="1" kern="1400" noProof="0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  </a:t>
            </a:r>
            <a:r>
              <a:rPr lang="fr-CA" sz="800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Page </a:t>
            </a:r>
            <a:fld id="{C5B54D1B-F3BA-40DC-A2BE-26AB78A443C9}" type="slidenum">
              <a:rPr lang="fr-CA" sz="800" kern="1400" noProof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‹#›</a:t>
            </a:fld>
            <a:r>
              <a:rPr lang="fr-CA" sz="800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de 9</a:t>
            </a:r>
          </a:p>
        </p:txBody>
      </p:sp>
    </p:spTree>
    <p:extLst>
      <p:ext uri="{BB962C8B-B14F-4D97-AF65-F5344CB8AC3E}">
        <p14:creationId xmlns:p14="http://schemas.microsoft.com/office/powerpoint/2010/main" val="13309926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abilomedias.ca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qualityproject.ca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n1xHM_n9O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alityproject.ca/school-community-resources/cyberviolence-criminal-case-law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Demandez aux élèves comment ils définissent le terme « violence ».</a:t>
            </a:r>
          </a:p>
          <a:p>
            <a:endParaRPr lang="fr-CA"/>
          </a:p>
          <a:p>
            <a:r>
              <a:rPr lang="fr-CA"/>
              <a:t>Demandez-leur s’ils croient qu’un geste peut seulement être considéré comme « violent » s’il s’agit d’une agression physique ou s’ils croient que des attaques émotionnelles et psychologiques seraient aussi incluses dans leur définition.</a:t>
            </a:r>
          </a:p>
          <a:p>
            <a:endParaRPr lang="fr-CA"/>
          </a:p>
          <a:p>
            <a:r>
              <a:rPr lang="fr-CA"/>
              <a:t>Dites aux élèves, qu’au sens de la loi, la violence peut inclure plus que des agressions physiques. Présentez-leur, par exemple, la définition suivante du terme « violence » tirée d’un traité international (Déclaration sur l'élimination de la violence à l'égard des femmes).</a:t>
            </a:r>
            <a:endParaRPr lang="en-CA"/>
          </a:p>
          <a:p>
            <a:endParaRPr lang="en-CA" dirty="0"/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CCB4326F-A076-49E0-8B90-AF2C780F6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25658C2-BBB4-482B-B000-417E983A8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049072"/>
            <a:ext cx="6858000" cy="4000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128016" tIns="36576" rIns="128016" bIns="36576" anchor="ctr" anchorCtr="0" upright="1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800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© 2022 </a:t>
            </a:r>
            <a:r>
              <a:rPr lang="fr-CA" sz="8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HabiloMédias</a:t>
            </a:r>
            <a:r>
              <a:rPr lang="fr-CA" sz="8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fr-CA" sz="800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r>
              <a:rPr lang="fr-CA" sz="800" u="sng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  <a:hlinkClick r:id="rId4"/>
              </a:rPr>
              <a:t>The eQuality Project</a:t>
            </a:r>
            <a:r>
              <a:rPr lang="fr-CA" sz="800" u="none" kern="1400" baseline="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 	                     Violence facilitée par la technologie : Jurisprudence </a:t>
            </a:r>
            <a:r>
              <a:rPr lang="fr-CA" sz="800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r>
              <a:rPr lang="fr-CA" sz="800" b="1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●</a:t>
            </a:r>
            <a:r>
              <a:rPr lang="fr-CA" sz="800" b="1" kern="1400" noProof="0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  </a:t>
            </a:r>
            <a:r>
              <a:rPr lang="fr-CA" sz="800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Page </a:t>
            </a:r>
            <a:fld id="{C5B54D1B-F3BA-40DC-A2BE-26AB78A443C9}" type="slidenum">
              <a:rPr lang="fr-CA" sz="800" kern="1400" noProof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1</a:t>
            </a:fld>
            <a:r>
              <a:rPr lang="fr-CA" sz="800" kern="1400" noProof="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de 9</a:t>
            </a:r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F13D3C19-0B16-45DD-94C0-B88A2CCEF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86" y="192088"/>
            <a:ext cx="6858000" cy="285750"/>
          </a:xfrm>
          <a:prstGeom prst="rect">
            <a:avLst/>
          </a:prstGeom>
          <a:solidFill>
            <a:srgbClr val="F99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128016" bIns="36576" anchor="ctr" anchorCtr="0" upright="1">
            <a:noAutofit/>
          </a:bodyPr>
          <a:lstStyle/>
          <a:p>
            <a:pPr algn="r">
              <a:lnSpc>
                <a:spcPct val="125000"/>
              </a:lnSpc>
              <a:spcAft>
                <a:spcPts val="0"/>
              </a:spcAft>
            </a:pPr>
            <a:r>
              <a:rPr lang="fr-CA" sz="1000" b="1" i="1" kern="1400" noProof="0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Violence facilitée par la technologie : Jurisprudence  </a:t>
            </a:r>
            <a:r>
              <a:rPr lang="fr-CA" sz="1000" b="1" kern="1400" noProof="0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●  Diaporama  </a:t>
            </a:r>
            <a:endParaRPr lang="fr-CA" sz="1000" kern="1400" noProof="0" dirty="0">
              <a:solidFill>
                <a:srgbClr val="000000"/>
              </a:solidFill>
              <a:effectLst/>
              <a:latin typeface="Arial"/>
              <a:ea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fr-CA" dirty="0"/>
              <a:t>Toute violence physique sexuelle et psychologique causant ou pouvant causer un préjudice physique, sexuel ou psychologique à une autre personne, « y compris la menace de tels actes, la contrainte ou la privation arbitraire de liberté, que ce soit dans la vie publique ou dans la vie privée ».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CA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CA" dirty="0"/>
              <a:t>Cette définition de « violence » a-t-elle du sens pour vous?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CA" dirty="0"/>
              <a:t>Pourquoi ou pourquoi pas?</a:t>
            </a:r>
          </a:p>
          <a:p>
            <a:endParaRPr lang="fr-CA" dirty="0"/>
          </a:p>
          <a:p>
            <a:r>
              <a:rPr lang="fr-CA" dirty="0"/>
              <a:t>Dites aux élèves que les tribunaux doivent parfois déterminer si une infraction était « violente » ou non. Par exemple, une personne âgée de moins de 18 ans qui a été reconnue coupable d’une infraction criminelle ne peut pas être condamnée à une période d’incarcération (par opposition, par exemple, à devoir faire des travaux communautaires, etc.) à moins que l’infraction commise soit « violente ». Pour répondre à cette question, il s’agit de déterminer si la personne a infligé un « préjudice corporel », que la Cour suprême du Canada définit comme suit :</a:t>
            </a:r>
          </a:p>
          <a:p>
            <a:endParaRPr lang="fr-CA" dirty="0"/>
          </a:p>
          <a:p>
            <a:endParaRPr lang="en-CA" dirty="0"/>
          </a:p>
          <a:p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205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« blessures graves» signifie toute blessure ou lésion, </a:t>
            </a:r>
            <a:r>
              <a:rPr lang="fr-CA" b="1" dirty="0"/>
              <a:t>physique ou psychologique</a:t>
            </a:r>
            <a:r>
              <a:rPr lang="fr-CA" dirty="0"/>
              <a:t> qui nuit d'une manière importante à l'intégrité, à la santé ou au bien‑être d'une victime.</a:t>
            </a:r>
          </a:p>
          <a:p>
            <a:r>
              <a:rPr lang="fr-CA" dirty="0"/>
              <a:t>Cour suprême du Canada, R c. </a:t>
            </a:r>
            <a:r>
              <a:rPr lang="fr-CA" dirty="0" err="1"/>
              <a:t>McCraw</a:t>
            </a:r>
            <a:endParaRPr lang="en-CA" dirty="0"/>
          </a:p>
          <a:p>
            <a:r>
              <a:rPr lang="fr-CA" dirty="0"/>
              <a:t> </a:t>
            </a:r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Quelle est la différence entre une blessure « physique » et « psychologique »? Pouvez-vous penser à des exemples des deux types?</a:t>
            </a:r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La détermination voulant qu’une blessure physique et psychologique soit considérée comme une blessure corporelle au sens de la loi a-t-elle du sens pour vous? Pourquoi ou pourquoi pas?</a:t>
            </a:r>
            <a:endParaRPr lang="en-CA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dirty="0"/>
              <a:t>Dites aux élèves qu’ils devraient penser à ces définitions du terme « violence » pendant qu’ils regardent la prochaine vidéo en lien avec la violence facilitée par la technologie.</a:t>
            </a:r>
            <a:endParaRPr lang="en-CA" dirty="0"/>
          </a:p>
          <a:p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276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Présentez la vidéo intégrée.</a:t>
            </a:r>
            <a:r>
              <a:rPr lang="fr-CA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Créer un monde numérique plus sécuritaire pour les jeunes femmes: </a:t>
            </a:r>
            <a:r>
              <a:rPr lang="fr-CA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https://www.youtube.com/watch?v=yn1xHM_n9OA</a:t>
            </a:r>
            <a:r>
              <a:rPr lang="fr-CA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Êtes-vous d’accord pour dire que la technologie peut être utilisée pour commettre des actes violents? Pourquoi ou pourquoi pas?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l’affirmative, quels types d’actes utilisant la technologie considéreriez-vous comme violents?</a:t>
            </a:r>
            <a:endParaRPr lang="en-CA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901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Selon vous, de quel type de recours ou d’interventions les personnes touchées par le VFT disposent-elles ou </a:t>
            </a:r>
            <a:r>
              <a:rPr lang="fr-CA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ont-elles</a:t>
            </a:r>
            <a:r>
              <a:rPr lang="fr-CA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besoin?</a:t>
            </a:r>
            <a:endParaRPr lang="en-CA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Croyez-vous que des recours </a:t>
            </a:r>
            <a:r>
              <a:rPr lang="fr-CA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juridiques</a:t>
            </a:r>
            <a:r>
              <a:rPr lang="fr-CA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devraient être mis à la disposition des personnes ciblées par le VFT? Dans l’affirmative, quel type de recours (p. ex. criminels, civils, etc.)?</a:t>
            </a:r>
            <a:endParaRPr lang="en-CA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Selon vous, quel type de recours juridiques sont présentement offerts aux personnes touchées? </a:t>
            </a:r>
            <a:endParaRPr lang="en-CA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809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Présentez aux élèves le module sur la jurisprudence pénale en matière de violence facilitée par la technologie du projet eQuality (</a:t>
            </a:r>
            <a:r>
              <a:rPr lang="fr-CA" u="sng" dirty="0">
                <a:hlinkClick r:id="rId3"/>
              </a:rPr>
              <a:t>http://www.equalityproject.ca/school-community-resources/cyberviolence-criminal-case-law/</a:t>
            </a:r>
            <a:r>
              <a:rPr lang="fr-CA" dirty="0"/>
              <a:t>). Expliquez-leur que le module comprend des résumés d’affaires juridiques pénales canadiennes véritables en matière de VFT et qu’ils peuvent accéder au contenu de trois façons : comme « citoyen concerné » sans expertise juridique nécessaire, « praticien ou chercheur en droit », ou utilisateur qui aimerait accéder à tout le contenu.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035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Si les élèves cliquent sur le bouton « praticien ou chercheur en droit », ils obtiendront une liste des infractions criminelles qui pourraient s’appliquer à différents types de VFT (p. ex. libelle diffamatoire, harcèlement criminel, propagande haineuse).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238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Si les élèves cliquent sur l’une des infractions (p. ex. communications harcelantes), ils obtiendront la disposition pertinente du Code criminel et une liste des affaires de VFT où l’accusation choisie a été déposée.</a:t>
            </a:r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S’ils cliquent sur l’un des procès-verbaux, ils obtiendront un résumé de l’affaire et un lien vers la décision judiciaire effective.</a:t>
            </a:r>
            <a:endParaRPr lang="en-CA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dirty="0"/>
              <a:t>Séances en petits groupes :</a:t>
            </a:r>
            <a:endParaRPr lang="en-CA" dirty="0"/>
          </a:p>
          <a:p>
            <a:pPr lvl="0"/>
            <a:r>
              <a:rPr lang="fr-CA" dirty="0"/>
              <a:t>Divisez la classe en petits groupes et distribuez à chacun d’entre eux un des résumés de la jurisprudence de l’annexe B parmi les affaires concernant différentes lois qui peuvent être utilisées pour intervenir dans les cas de VFT.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311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Demandez à tous les membres de chaque groupe de répondre aux questions suivantes.</a:t>
            </a:r>
          </a:p>
          <a:p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Quels types de comportements sont présents?</a:t>
            </a:r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Quel rôle la technologie joue-t-elle dans cette affaire?</a:t>
            </a:r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Quelle disposition du Code criminel a été appliquée?</a:t>
            </a:r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Dans quelle mesure les comportements dans cette affaire s’appliquent-ils à l’accusation criminelle?</a:t>
            </a:r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Quel est le lien entre la technologie et la loi dans cette affaire?</a:t>
            </a:r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Quelle a été l’issue de l’affaire (p. ex. acquittement, condamnation, sentence)?</a:t>
            </a:r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dirty="0"/>
              <a:t>Êtes-vous surpris de l’issue de l’affaire?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fr-CA" dirty="0"/>
              <a:t>Demandez aux élèves de comparer leurs réponses à celles des autres membres de leur groupe et de nommer un porte-parole pour présenter au reste de la classe un bref résumé des réponses du groupe à ces questions.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778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FBFBF"/>
            </a:gs>
            <a:gs pos="1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n1xHM_n9OA?feature=oembed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www.youtube.com/watch?v=yn1xHM_n9O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92367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Violence facilitée par la technologie : Jurisprudence</a:t>
            </a:r>
            <a:endParaRPr lang="en-CA" sz="28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9502"/>
            <a:ext cx="82809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Toute violence physique sexuelle et psychologique causant ou pouvant causer un préjudice physique, sexuel ou psychologique à une autre personne, « y compris la menace de tels actes, la contrainte ou la privation arbitraire de liberté, que ce soit dans la vie publique ou dans la vie privée ».</a:t>
            </a: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 sur l'élimination de la violence à l'égard des femmes, </a:t>
            </a:r>
            <a:r>
              <a:rPr lang="en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r"/>
            <a:r>
              <a:rPr lang="en-CA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l'Assemblée</a:t>
            </a:r>
            <a:r>
              <a:rPr lang="en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générale</a:t>
            </a:r>
            <a:r>
              <a:rPr lang="en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CA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l'ONU</a:t>
            </a:r>
            <a:endParaRPr lang="fr-FR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dirty="0"/>
            </a:br>
            <a:r>
              <a:rPr lang="en-US" dirty="0"/>
              <a:t>                                              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23528" y="343584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Cette définition de « violence » a-t-elle du sens pour vous?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ou pourquoi pas?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3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950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blessures graves» signifie toute blessure ou lésion, physique ou psychologique qui nuit d'une manière importante à l'intégrité, à la santé ou au bien‑être d'une victime.</a:t>
            </a:r>
          </a:p>
          <a:p>
            <a:pPr algn="r"/>
            <a:r>
              <a:rPr lang="fr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 suprême du Canada, R c. </a:t>
            </a:r>
            <a:r>
              <a:rPr lang="fr-CA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McCraw</a:t>
            </a:r>
            <a:endParaRPr lang="en-CA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 est la différence entre une blessure « physique » et « psychologique »? Pouvez-vous penser à des exemples des deux types?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détermination voulant qu’une blessure physique et psychologique soit considérée comme une blessure corporelle au sens de la loi a-t-elle du sens pour vous? Pourquoi ou pourquoi pas?</a:t>
            </a: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991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579862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Êtes-vous d’accord pour dire que la technologie peut être utilisée pour commettre des actes violents? Pourquoi ou pourquoi pas?</a:t>
            </a:r>
          </a:p>
          <a:p>
            <a:endParaRPr lang="en-CA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l’affirmative, quels types d’actes utilisant la technologie considéreriez-vous comme violents?</a:t>
            </a:r>
            <a:endParaRPr lang="en-CA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0208"/>
            <a:ext cx="885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Créer un monde numérique plus sécuritaire pour les jeunes femmes</a:t>
            </a:r>
            <a:endParaRPr lang="en-CA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nline Media 3" title="Créer un monde numérique plus sécuritaire pour les jeunes femmes">
            <a:hlinkClick r:id="" action="ppaction://media"/>
            <a:extLst>
              <a:ext uri="{FF2B5EF4-FFF2-40B4-BE49-F238E27FC236}">
                <a16:creationId xmlns:a16="http://schemas.microsoft.com/office/drawing/2014/main" id="{8C4E3451-4AF9-FC40-97F2-AE0C41DE96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53332" y="678328"/>
            <a:ext cx="4947042" cy="27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8351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 vous, de quel type de recours ou d’interventions les personnes touchées par le VFT disposent-elles ou </a:t>
            </a:r>
            <a:r>
              <a:rPr lang="fr-CA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ont-elles</a:t>
            </a: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besoin?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C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Croyez-vous que des recours juridiques devraient être mis à la disposition des personnes ciblées par le VFT? Dans l’affirmative, quel type de recours (p. ex. criminels, civils, etc.)?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C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 vous, quel type de recours juridiques sont présentement offerts aux personnes touchées? </a:t>
            </a: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1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E7EC5-8A29-F165-8044-5C61AB729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3" r="2105" b="2337"/>
          <a:stretch/>
        </p:blipFill>
        <p:spPr>
          <a:xfrm>
            <a:off x="0" y="0"/>
            <a:ext cx="94685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0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E77156-D9AB-55F9-CEE1-AAE5D0724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0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F1DEC-2369-A2CE-B325-7BE5A538E6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6" b="24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2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47887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Quels types de comportements sont présents?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 rôle la technologie joue-t-elle dans cette affaire?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 disposition du Code criminel a été appliquée?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quelle mesure les comportements dans cette affaire s’appliquent-ils à l’accusation criminelle?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 est le lien entre la technologie et la loi dans cette affaire?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 a été l’issue de l’affaire (p. ex. acquittement, condamnation, sentence)?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Êtes-vous surpris de l’issue de l’affaire?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C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57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b98fec25ac1cc5fa6d8e3db4dec70c62e631"/>
</p:tagLst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543088691B54C973C31690DBEACAD" ma:contentTypeVersion="13" ma:contentTypeDescription="Create a new document." ma:contentTypeScope="" ma:versionID="897e524f7b6d007720c78ea6086cf44d">
  <xsd:schema xmlns:xsd="http://www.w3.org/2001/XMLSchema" xmlns:xs="http://www.w3.org/2001/XMLSchema" xmlns:p="http://schemas.microsoft.com/office/2006/metadata/properties" xmlns:ns2="b989d1de-260f-4978-8846-76e07b995eea" xmlns:ns3="30bfb8c6-bce7-4ff1-8bf2-c22399d3d6b3" targetNamespace="http://schemas.microsoft.com/office/2006/metadata/properties" ma:root="true" ma:fieldsID="1717c58aa5bd6584cb489b38d2f54cd8" ns2:_="" ns3:_="">
    <xsd:import namespace="b989d1de-260f-4978-8846-76e07b995eea"/>
    <xsd:import namespace="30bfb8c6-bce7-4ff1-8bf2-c22399d3d6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9d1de-260f-4978-8846-76e07b995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ef5292c-a6be-4045-bc94-d1d13024af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fb8c6-bce7-4ff1-8bf2-c22399d3d6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523c0fe-3f14-4caa-8f48-e3c8cf826ae3}" ma:internalName="TaxCatchAll" ma:showField="CatchAllData" ma:web="30bfb8c6-bce7-4ff1-8bf2-c22399d3d6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89d1de-260f-4978-8846-76e07b995eea">
      <Terms xmlns="http://schemas.microsoft.com/office/infopath/2007/PartnerControls"/>
    </lcf76f155ced4ddcb4097134ff3c332f>
    <TaxCatchAll xmlns="30bfb8c6-bce7-4ff1-8bf2-c22399d3d6b3" xsi:nil="true"/>
  </documentManagement>
</p:properties>
</file>

<file path=customXml/itemProps1.xml><?xml version="1.0" encoding="utf-8"?>
<ds:datastoreItem xmlns:ds="http://schemas.openxmlformats.org/officeDocument/2006/customXml" ds:itemID="{E284A5A4-680D-447E-8EC5-D563858C9D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F2377C-7019-457B-8404-090E013F1E9D}"/>
</file>

<file path=customXml/itemProps3.xml><?xml version="1.0" encoding="utf-8"?>
<ds:datastoreItem xmlns:ds="http://schemas.openxmlformats.org/officeDocument/2006/customXml" ds:itemID="{E0E6AD2F-25B5-48FE-9903-075DA156381D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aa8731e9-4ee0-4bba-a30c-9641bf8f878e"/>
    <ds:schemaRef ds:uri="09982b69-d1b4-4831-86a7-b03f1b6185a5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24220</TotalTime>
  <Words>1344</Words>
  <Application>Microsoft Office PowerPoint</Application>
  <PresentationFormat>On-screen Show (16:9)</PresentationFormat>
  <Paragraphs>75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Source Code Pro</vt:lpstr>
      <vt:lpstr>Amatic SC</vt:lpstr>
      <vt:lpstr>Calibri</vt:lpstr>
      <vt:lpstr>Arial</vt:lpstr>
      <vt:lpstr>beach-day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PushBack</dc:title>
  <dc:creator>mnetstudent2</dc:creator>
  <cp:lastModifiedBy>Julia Ladouceur</cp:lastModifiedBy>
  <cp:revision>54</cp:revision>
  <cp:lastPrinted>2019-09-24T16:40:46Z</cp:lastPrinted>
  <dcterms:modified xsi:type="dcterms:W3CDTF">2023-03-08T18:20:43Z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0x010100BC2803D7F5EB2B41BA438D2040BA2FA0</vt:lpwstr>
  </property>
  <property fmtid="{D5CDD505-2E9C-101B-9397-08002B2CF9AE}" pid="3" name="MediaServiceImageTags">
    <vt:lpwstr/>
  </property>
</Properties>
</file>