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1"/>
  </p:notesMasterIdLst>
  <p:sldIdLst>
    <p:sldId id="261" r:id="rId6"/>
    <p:sldId id="257" r:id="rId7"/>
    <p:sldId id="259" r:id="rId8"/>
    <p:sldId id="25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Ladouceur" userId="S::mladouceur@mediasmarts.ca::7a6ce3c7-4d6d-4d95-a5c2-76b9d6d10561" providerId="AD" clId="Web-{136EB3D0-CA10-B3EC-C533-DE18BFF61E69}"/>
  </pc:docChgLst>
  <pc:docChgLst>
    <pc:chgData name="Julia Ladouceur" userId="e310b842-ce3a-4ef8-b271-c269c87bdd4c" providerId="ADAL" clId="{39725B6F-E18E-4213-AB12-F5FEA2FEA2EA}"/>
    <pc:docChg chg="modSld">
      <pc:chgData name="Julia Ladouceur" userId="e310b842-ce3a-4ef8-b271-c269c87bdd4c" providerId="ADAL" clId="{39725B6F-E18E-4213-AB12-F5FEA2FEA2EA}" dt="2022-11-09T15:21:44.604" v="0" actId="1076"/>
      <pc:docMkLst>
        <pc:docMk/>
      </pc:docMkLst>
      <pc:sldChg chg="modSp">
        <pc:chgData name="Julia Ladouceur" userId="e310b842-ce3a-4ef8-b271-c269c87bdd4c" providerId="ADAL" clId="{39725B6F-E18E-4213-AB12-F5FEA2FEA2EA}" dt="2022-11-09T15:21:44.604" v="0" actId="1076"/>
        <pc:sldMkLst>
          <pc:docMk/>
          <pc:sldMk cId="46974278" sldId="260"/>
        </pc:sldMkLst>
        <pc:spChg chg="mod">
          <ac:chgData name="Julia Ladouceur" userId="e310b842-ce3a-4ef8-b271-c269c87bdd4c" providerId="ADAL" clId="{39725B6F-E18E-4213-AB12-F5FEA2FEA2EA}" dt="2022-11-09T15:21:44.604" v="0" actId="1076"/>
          <ac:spMkLst>
            <pc:docMk/>
            <pc:sldMk cId="46974278" sldId="260"/>
            <ac:spMk id="8" creationId="{6EAFFAC0-53B4-440F-81F7-2A88FAA293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0CDE-44F3-451C-9A04-996B690EAF7A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81F4-C521-446C-9F02-0B78EF088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37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i="0"/>
              <a:t>Which of these photos is real, and which is from an ad?</a:t>
            </a:r>
          </a:p>
          <a:p>
            <a:endParaRPr lang="en-CA" i="0"/>
          </a:p>
          <a:p>
            <a:r>
              <a:rPr lang="en-CA" i="1"/>
              <a:t>When students have made their guess, click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B81F4-C521-446C-9F02-0B78EF08898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84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/>
          </a:p>
          <a:p>
            <a:r>
              <a:rPr lang="en-CA" i="1"/>
              <a:t>When students have made their guess, click to reveal the answer.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B81F4-C521-446C-9F02-0B78EF08898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52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/>
          </a:p>
          <a:p>
            <a:r>
              <a:rPr lang="en-CA" i="1"/>
              <a:t>When students have made their guess, click to reveal the answer.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B81F4-C521-446C-9F02-0B78EF08898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/>
          </a:p>
          <a:p>
            <a:r>
              <a:rPr lang="en-CA" i="1"/>
              <a:t>When students have made their guess, click to reveal the answer.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B81F4-C521-446C-9F02-0B78EF08898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62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generic presentation6.jpg">
            <a:extLst>
              <a:ext uri="{FF2B5EF4-FFF2-40B4-BE49-F238E27FC236}">
                <a16:creationId xmlns:a16="http://schemas.microsoft.com/office/drawing/2014/main" id="{3207AECD-B925-4303-9E15-B246CFA69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48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98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822C7-496F-4839-B574-5BFBDF84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42238-A191-4254-BE16-EC02FB26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AC920-FFF1-4AE1-A741-F753258B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82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699E-BA46-42CD-8600-E158AB2B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07BD-C9F7-4C4A-BBEF-9F4426333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282D6-4513-4458-A23B-1BCC63D6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1D3FD-8887-4912-8E7F-FA843210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9B6AB-0B2E-4AE9-AFC5-05010EC0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14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6FBB-F166-4A3A-8E5D-1F117B47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6A074-EDBE-4077-84E0-A1B513A96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51A30-79AB-42DC-9FAA-8A6E5747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2C25-1829-43E7-AF1A-5052933A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5B559-E1BF-4504-8EA5-AE4DC4B4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14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C93A-1B5C-4F82-8087-6C957E0B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B36F-2514-46C6-AEAA-070D3FB31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23BE8-857D-41FF-A042-BB511EA1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D775A-9FEF-43FF-B6E3-6EFC0130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6E53B-40A0-4FDC-8FE4-7378DD08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11E40-3EB4-4249-9567-5AA7CC01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92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C8EF-45D7-4D1B-B82E-EE1E712C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6116-DC56-494B-9A05-58F27AC2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851BC-2B43-4046-AFEB-B372042E3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52FF1-1715-495E-8ACE-AAF82CD02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176AE-F5DF-4A1B-B870-43E91FE97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A6E601-F489-498E-A11E-9C05455C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8D438-B797-48AE-B553-AC888886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3C353-C7DF-4E0E-9347-267B9288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613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C56D-D431-4122-9AA3-7F52BFC4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6F8F0-E719-4524-A445-7C9C4B6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83735-89D3-4354-B03C-640E5347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213E6-62EF-4011-ADBC-C159FE10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96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C1683-932C-4AA6-8099-FD4225F1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F82C7-BD13-4AB4-90C4-C93E64D4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E4E6E-B2AF-432B-9A0A-10212DCD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987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DBE3-3429-4AE7-BD71-B8D5662F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E34D-0D37-4069-8FE2-C92F9E6D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ADECE-2DC3-4178-BCF4-3EF2EFEC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4EA03-4CAF-4197-BAEA-9BAE0E7A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7322-458D-48E8-824E-6F6B17DC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13FC0-A394-4950-B5B9-DFF292EB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00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28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D27-BBA3-4BC1-BDB6-22B5435B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6ABFC-E71D-4F58-9863-02E5D780E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6D74D-9DC4-4E81-8496-7DB7A7DF2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E24BC-1B6A-4F1B-9619-BEB514E5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3D288-0668-4098-893D-B9ACF680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36047-9AE0-4607-84EA-4A6F0EC7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81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DCFA-F52A-4B3F-92EE-E2435C5A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9D09F-461C-4B0F-A84B-624974032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43DC2-EB50-4B35-857E-D0EA0DE3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1BF3-6B29-43CA-9950-0E96C928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70F71-D2FE-4505-B002-98944404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393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6D49A7-1B6F-4951-981A-A7FB18E5C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BBF7E-E131-492A-9101-2D88F61D1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1F9E6-D3F8-4F19-83B2-19B9FFAC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D8CDA-E7A8-444D-8774-BFABA60F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834F-AD28-46B0-A4CE-A39EB792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97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88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0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1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7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5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12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E6F25F-9D67-408F-A913-BA6E6811326D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06CDE-7C57-46C4-AC17-BEF46BC26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82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5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39D6C-A16C-4D7A-95D0-6FCA9EC5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C2DC9-3530-4BBD-A5A0-3C0CE74A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9D1B-F11E-463D-953D-CC2F9427C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3F61-7C9A-45EA-9E4C-BB76044C79CB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2A91-E278-4F1B-AFE2-4E81B196D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5679E-5FB7-45E4-BA39-55CB3DC1F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B2E4-AE31-4CA0-9133-9733FAE1D31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generic presentation2-section.jpg">
            <a:extLst>
              <a:ext uri="{FF2B5EF4-FFF2-40B4-BE49-F238E27FC236}">
                <a16:creationId xmlns:a16="http://schemas.microsoft.com/office/drawing/2014/main" id="{DE317F17-0746-45C3-953F-2CCF2D9A4D0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CFC392-DEDE-42D9-8DCA-C6E479493B63}"/>
              </a:ext>
            </a:extLst>
          </p:cNvPr>
          <p:cNvSpPr txBox="1">
            <a:spLocks/>
          </p:cNvSpPr>
          <p:nvPr/>
        </p:nvSpPr>
        <p:spPr>
          <a:xfrm>
            <a:off x="2799370" y="2530898"/>
            <a:ext cx="3545260" cy="89810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000" b="1" dirty="0">
                <a:solidFill>
                  <a:schemeClr val="bg1"/>
                </a:solidFill>
              </a:rPr>
              <a:t>Pub </a:t>
            </a:r>
            <a:r>
              <a:rPr lang="en-CA" sz="6000" b="1" dirty="0" err="1">
                <a:solidFill>
                  <a:schemeClr val="bg1"/>
                </a:solidFill>
              </a:rPr>
              <a:t>ou</a:t>
            </a:r>
            <a:r>
              <a:rPr lang="en-CA" sz="6000" b="1" dirty="0">
                <a:solidFill>
                  <a:schemeClr val="bg1"/>
                </a:solidFill>
              </a:rPr>
              <a:t> </a:t>
            </a:r>
            <a:r>
              <a:rPr lang="en-CA" sz="6000" b="1" dirty="0" err="1">
                <a:solidFill>
                  <a:schemeClr val="bg1"/>
                </a:solidFill>
              </a:rPr>
              <a:t>réalité</a:t>
            </a:r>
            <a:r>
              <a:rPr lang="en-CA" sz="6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138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B89402-F4C3-43C4-A21D-CB4730E7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65" y="1694813"/>
            <a:ext cx="3886504" cy="3185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3B51B-2FDE-4D7D-ADCE-DBCF18B78E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5" r="7010" b="2112"/>
          <a:stretch/>
        </p:blipFill>
        <p:spPr>
          <a:xfrm>
            <a:off x="4610505" y="1694813"/>
            <a:ext cx="4349364" cy="31957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1105E5-334B-4FB1-BCFC-728C8900EA88}"/>
              </a:ext>
            </a:extLst>
          </p:cNvPr>
          <p:cNvSpPr txBox="1"/>
          <p:nvPr/>
        </p:nvSpPr>
        <p:spPr>
          <a:xfrm>
            <a:off x="1862667" y="965247"/>
            <a:ext cx="98937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3600" b="1">
                <a:cs typeface="Calibri"/>
              </a:rPr>
              <a:t>PUB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B04F6-391B-45C4-8F5C-83B6F3EC7A8B}"/>
              </a:ext>
            </a:extLst>
          </p:cNvPr>
          <p:cNvSpPr txBox="1"/>
          <p:nvPr/>
        </p:nvSpPr>
        <p:spPr>
          <a:xfrm>
            <a:off x="5919020" y="4890599"/>
            <a:ext cx="171630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3600" b="1"/>
              <a:t>RÉALITÉ</a:t>
            </a:r>
          </a:p>
        </p:txBody>
      </p:sp>
    </p:spTree>
    <p:extLst>
      <p:ext uri="{BB962C8B-B14F-4D97-AF65-F5344CB8AC3E}">
        <p14:creationId xmlns:p14="http://schemas.microsoft.com/office/powerpoint/2010/main" val="12182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679A81-ED58-4CD6-9DD2-92BB6C83F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93"/>
          <a:stretch/>
        </p:blipFill>
        <p:spPr>
          <a:xfrm>
            <a:off x="1799329" y="3429000"/>
            <a:ext cx="5072955" cy="3236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FC016-96DC-4115-9053-D077455DB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330" y="206733"/>
            <a:ext cx="5072955" cy="3130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9BF568-481D-4935-A7F7-04D99E25262C}"/>
              </a:ext>
            </a:extLst>
          </p:cNvPr>
          <p:cNvSpPr txBox="1"/>
          <p:nvPr/>
        </p:nvSpPr>
        <p:spPr>
          <a:xfrm>
            <a:off x="6966199" y="4875448"/>
            <a:ext cx="98937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3600" b="1"/>
              <a:t>PUB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0F2DB-8180-4296-94D3-F85AEAAF9D21}"/>
              </a:ext>
            </a:extLst>
          </p:cNvPr>
          <p:cNvSpPr txBox="1"/>
          <p:nvPr/>
        </p:nvSpPr>
        <p:spPr>
          <a:xfrm>
            <a:off x="66998" y="1448753"/>
            <a:ext cx="171630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3600" b="1"/>
              <a:t>RÉALITÉ</a:t>
            </a:r>
          </a:p>
        </p:txBody>
      </p:sp>
    </p:spTree>
    <p:extLst>
      <p:ext uri="{BB962C8B-B14F-4D97-AF65-F5344CB8AC3E}">
        <p14:creationId xmlns:p14="http://schemas.microsoft.com/office/powerpoint/2010/main" val="40185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757ADC-ABE3-4FCC-A9BD-561E0AABE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73"/>
          <a:stretch/>
        </p:blipFill>
        <p:spPr>
          <a:xfrm>
            <a:off x="4774095" y="1406536"/>
            <a:ext cx="4102873" cy="3551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D0062-CFB1-4E2F-AD17-D7022076A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2" y="1407381"/>
            <a:ext cx="4102873" cy="3550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7023A-00AC-4AD9-87CE-B3BFF7E2648D}"/>
              </a:ext>
            </a:extLst>
          </p:cNvPr>
          <p:cNvSpPr txBox="1"/>
          <p:nvPr/>
        </p:nvSpPr>
        <p:spPr>
          <a:xfrm>
            <a:off x="6447062" y="4957718"/>
            <a:ext cx="98937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3600" b="1"/>
              <a:t>PUB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27DFF-C400-4262-8A2B-D84C779461DB}"/>
              </a:ext>
            </a:extLst>
          </p:cNvPr>
          <p:cNvSpPr txBox="1"/>
          <p:nvPr/>
        </p:nvSpPr>
        <p:spPr>
          <a:xfrm>
            <a:off x="1452301" y="860253"/>
            <a:ext cx="171630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3600" b="1"/>
              <a:t>RÉALITÉ</a:t>
            </a:r>
          </a:p>
        </p:txBody>
      </p:sp>
    </p:spTree>
    <p:extLst>
      <p:ext uri="{BB962C8B-B14F-4D97-AF65-F5344CB8AC3E}">
        <p14:creationId xmlns:p14="http://schemas.microsoft.com/office/powerpoint/2010/main" val="38922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41E46-D3C0-448E-87B1-1CB5AEE4B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72"/>
          <a:stretch/>
        </p:blipFill>
        <p:spPr>
          <a:xfrm>
            <a:off x="1701799" y="96104"/>
            <a:ext cx="5546801" cy="2928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F1C0E-E169-4117-AABF-1F7E47594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3" b="13847"/>
          <a:stretch/>
        </p:blipFill>
        <p:spPr>
          <a:xfrm>
            <a:off x="1752600" y="3125835"/>
            <a:ext cx="5546801" cy="3636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AFFAC0-53B4-440F-81F7-2A88FAA293ED}"/>
              </a:ext>
            </a:extLst>
          </p:cNvPr>
          <p:cNvSpPr txBox="1"/>
          <p:nvPr/>
        </p:nvSpPr>
        <p:spPr>
          <a:xfrm>
            <a:off x="613698" y="1236950"/>
            <a:ext cx="98937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3600" b="1" dirty="0"/>
              <a:t>PUB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468F6-2B20-45C5-8DDB-A7D939B4515E}"/>
              </a:ext>
            </a:extLst>
          </p:cNvPr>
          <p:cNvSpPr txBox="1"/>
          <p:nvPr/>
        </p:nvSpPr>
        <p:spPr>
          <a:xfrm>
            <a:off x="7248600" y="4297534"/>
            <a:ext cx="171630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3600" b="1"/>
              <a:t>RÉALITÉ</a:t>
            </a:r>
          </a:p>
        </p:txBody>
      </p:sp>
    </p:spTree>
    <p:extLst>
      <p:ext uri="{BB962C8B-B14F-4D97-AF65-F5344CB8AC3E}">
        <p14:creationId xmlns:p14="http://schemas.microsoft.com/office/powerpoint/2010/main" val="469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982b69-d1b4-4831-86a7-b03f1b6185a5">
      <Terms xmlns="http://schemas.microsoft.com/office/infopath/2007/PartnerControls"/>
    </lcf76f155ced4ddcb4097134ff3c332f>
    <TaxCatchAll xmlns="aa8731e9-4ee0-4bba-a30c-9641bf8f87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803D7F5EB2B41BA438D2040BA2FA0" ma:contentTypeVersion="16" ma:contentTypeDescription="Create a new document." ma:contentTypeScope="" ma:versionID="67b8e9529fc4fd9f95949b73347370b0">
  <xsd:schema xmlns:xsd="http://www.w3.org/2001/XMLSchema" xmlns:xs="http://www.w3.org/2001/XMLSchema" xmlns:p="http://schemas.microsoft.com/office/2006/metadata/properties" xmlns:ns2="09982b69-d1b4-4831-86a7-b03f1b6185a5" xmlns:ns3="aa8731e9-4ee0-4bba-a30c-9641bf8f878e" targetNamespace="http://schemas.microsoft.com/office/2006/metadata/properties" ma:root="true" ma:fieldsID="fe84d3801541d200455a3ff1fb7607a6" ns2:_="" ns3:_="">
    <xsd:import namespace="09982b69-d1b4-4831-86a7-b03f1b6185a5"/>
    <xsd:import namespace="aa8731e9-4ee0-4bba-a30c-9641bf8f87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82b69-d1b4-4831-86a7-b03f1b618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f5292c-a6be-4045-bc94-d1d13024af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731e9-4ee0-4bba-a30c-9641bf8f8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dce3d8-4c5b-49f9-83a8-ef82889a3401}" ma:internalName="TaxCatchAll" ma:showField="CatchAllData" ma:web="aa8731e9-4ee0-4bba-a30c-9641bf8f87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8903B-A4C6-424D-96F3-6128F82A3CCA}">
  <ds:schemaRefs>
    <ds:schemaRef ds:uri="http://purl.org/dc/terms/"/>
    <ds:schemaRef ds:uri="http://purl.org/dc/elements/1.1/"/>
    <ds:schemaRef ds:uri="aa8731e9-4ee0-4bba-a30c-9641bf8f878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9982b69-d1b4-4831-86a7-b03f1b6185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9E33D6-4ECF-46E4-A776-F41FB822E4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266370-21EE-40D4-98B1-568F24583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82b69-d1b4-4831-86a7-b03f1b6185a5"/>
    <ds:schemaRef ds:uri="aa8731e9-4ee0-4bba-a30c-9641bf8f8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</Words>
  <Application>Microsoft Office PowerPoint</Application>
  <PresentationFormat>On-screen Show (4:3)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Johnson</dc:creator>
  <cp:lastModifiedBy>Julia Ladouceur</cp:lastModifiedBy>
  <cp:revision>1</cp:revision>
  <dcterms:created xsi:type="dcterms:W3CDTF">2021-10-13T16:06:26Z</dcterms:created>
  <dcterms:modified xsi:type="dcterms:W3CDTF">2022-11-09T15:22:00Z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0x010100BC2803D7F5EB2B41BA438D2040BA2FA0</vt:lpwstr>
  </property>
  <property fmtid="{D5CDD505-2E9C-101B-9397-08002B2CF9AE}" pid="3" name="MediaServiceImageTags">
    <vt:lpwstr/>
  </property>
</Properties>
</file>